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98" r:id="rId5"/>
    <p:sldId id="299" r:id="rId6"/>
    <p:sldId id="261" r:id="rId7"/>
    <p:sldId id="262" r:id="rId8"/>
    <p:sldId id="263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6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D33-5883-4D81-9907-EE8FF87F9054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E6F-2009-4941-8452-30656FA1A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D33-5883-4D81-9907-EE8FF87F9054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E6F-2009-4941-8452-30656FA1A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D33-5883-4D81-9907-EE8FF87F9054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E6F-2009-4941-8452-30656FA1A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D33-5883-4D81-9907-EE8FF87F9054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E6F-2009-4941-8452-30656FA1A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D33-5883-4D81-9907-EE8FF87F9054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E6F-2009-4941-8452-30656FA1A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D33-5883-4D81-9907-EE8FF87F9054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E6F-2009-4941-8452-30656FA1A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D33-5883-4D81-9907-EE8FF87F9054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E6F-2009-4941-8452-30656FA1A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D33-5883-4D81-9907-EE8FF87F9054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E6F-2009-4941-8452-30656FA1A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D33-5883-4D81-9907-EE8FF87F9054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E6F-2009-4941-8452-30656FA1A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D33-5883-4D81-9907-EE8FF87F9054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E6F-2009-4941-8452-30656FA1A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D33-5883-4D81-9907-EE8FF87F9054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E6F-2009-4941-8452-30656FA1A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86D33-5883-4D81-9907-EE8FF87F9054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DEE6F-2009-4941-8452-30656FA1A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OEL\Desktop\images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48000"/>
            <a:ext cx="4191000" cy="3143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extBox 1"/>
          <p:cNvSpPr txBox="1"/>
          <p:nvPr/>
        </p:nvSpPr>
        <p:spPr>
          <a:xfrm>
            <a:off x="990600" y="381000"/>
            <a:ext cx="7239000" cy="251460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prstTxWarp prst="textWave1">
              <a:avLst>
                <a:gd name="adj1" fmla="val 12500"/>
                <a:gd name="adj2" fmla="val 2851"/>
              </a:avLst>
            </a:prstTxWarp>
            <a:spAutoFit/>
          </a:bodyPr>
          <a:lstStyle/>
          <a:p>
            <a:r>
              <a:rPr lang="bn-BD" sz="115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44357"/>
      </p:ext>
    </p:extLst>
  </p:cSld>
  <p:clrMapOvr>
    <a:masterClrMapping/>
  </p:clrMapOvr>
  <p:transition spd="slow">
    <p:dissolv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487" y="4419600"/>
            <a:ext cx="8382000" cy="121920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লর্ড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বায়রনের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কণ্যা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এডা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লাভলেস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লেডি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এডা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অগাষ্টা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এডা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বায়রন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প্রোগ্রামার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52800" y="3048000"/>
            <a:ext cx="2514600" cy="6096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এডা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লাভলেস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n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67332" y="381000"/>
            <a:ext cx="3441700" cy="2362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724400"/>
            <a:ext cx="8382000" cy="1143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জেমস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ক্লার্ক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ম্যাক্সওয়েলের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তড়িত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চুম্বক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বলকে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একত্র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চুম্বকীয়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28900" y="3581400"/>
            <a:ext cx="3810000" cy="68580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জেমস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ক্লার্ক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ম্যাক্সওয়েল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Maks Oy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304800"/>
            <a:ext cx="2209800" cy="29501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800600"/>
            <a:ext cx="8077200" cy="11430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স্যার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জগদীশ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বসু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একস্থান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বার্তা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প্রেরণে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সফল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24200" y="3581400"/>
            <a:ext cx="2971800" cy="60960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জগদীশ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বসু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Jogod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381000"/>
            <a:ext cx="2133600" cy="27976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343400"/>
            <a:ext cx="7924800" cy="12192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অবশ্য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তরঙ্গ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একস্থান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বার্তা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প্রেরণে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সফল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গুগলিয়েলমো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মার্কনি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2895600" y="3048000"/>
            <a:ext cx="3048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গুগলিয়েলমো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মার্কনি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Alauddin al aj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381000"/>
            <a:ext cx="1600200" cy="23797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495800"/>
            <a:ext cx="8001000" cy="167640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১৯৭১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আরপানেটে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ইলেক্ট্রিক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পত্রালাপ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সূচনা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আমেরিকার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প্রোগ্রামার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রেমন্ড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স্যামুয়েল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টমলিনসন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90800" y="3429000"/>
            <a:ext cx="38862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রেমন্ড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স্যামুয়েল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টমলিনসন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R- Samuy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04800"/>
            <a:ext cx="3733800" cy="28003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3900" y="4648200"/>
            <a:ext cx="7848600" cy="1143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স্টিভ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জবস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বন্ধু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১৯৭৬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এপ্রিল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এ্যাপল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1400" y="3429000"/>
            <a:ext cx="2133600" cy="6096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স্টিভ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জবস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tiv-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228600"/>
            <a:ext cx="4213313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191000"/>
            <a:ext cx="8610600" cy="17526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মাইক্রোসফট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কর্পোরেশনের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প্রতিষ্ঠাতা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উইলিয়াম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হেনরি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বিল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গেটস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জনপ্রিয়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মাইক্রোসফট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ওয়ার্ড-এর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নির্মাতা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তিনিই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বিশ্বের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হ্যাট্রিক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ধনী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90800" y="3276600"/>
            <a:ext cx="40386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উইলিয়াম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হেনরি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বিল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গেটস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il Ge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152400"/>
            <a:ext cx="1743075" cy="2628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267200"/>
            <a:ext cx="8001000" cy="1219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বার্নাস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১৯৮৯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ব্রিটিশ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বিজ্ঞানী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http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প্রস্তাব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বাস্তবায়ন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62400" y="3200400"/>
            <a:ext cx="1371600" cy="6096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বার্নাস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arna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609600"/>
            <a:ext cx="4165300" cy="2362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86200"/>
            <a:ext cx="7772400" cy="23622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১৯৮৪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হার্ভার্ড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বিশ্ববিদ্যালয়ের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মার্ক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জাকারবার্গের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হাতেই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সূচিত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ফেসবুক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 ২০১৪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পরিসংখ্যান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১১৯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কোটি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ফেসবুক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ফেসবুক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3278563" y="3048000"/>
            <a:ext cx="2438400" cy="5334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মার্ক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জাকারবার্গ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acebook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457200"/>
            <a:ext cx="3051927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838200"/>
            <a:ext cx="7543800" cy="4114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7200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7200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4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&gt;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পাঁচ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বিজ্ঞানীর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আবিস্কারের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590800"/>
            <a:ext cx="7848600" cy="3962400"/>
          </a:xfrm>
          <a:prstGeom prst="rect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তৈয়ব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মজুমদার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মাটিরাঙ্গা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মাটিরাঙ্গা,খাগড়াছড়ি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4400" y="231183"/>
            <a:ext cx="3581400" cy="1066800"/>
          </a:xfrm>
          <a:prstGeom prst="roundRect">
            <a:avLst/>
          </a:prstGeom>
          <a:solidFill>
            <a:srgbClr val="FF0000"/>
          </a:solidFill>
          <a:ln>
            <a:solidFill>
              <a:srgbClr val="92D05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HP\Pictures\PICTUR\received_366875391371451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29" t="5465" r="26675" b="1"/>
          <a:stretch/>
        </p:blipFill>
        <p:spPr bwMode="auto">
          <a:xfrm>
            <a:off x="6781800" y="231184"/>
            <a:ext cx="2209800" cy="250035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316857"/>
      </p:ext>
    </p:extLst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362200"/>
            <a:ext cx="5410200" cy="5334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19400" y="381000"/>
            <a:ext cx="3581400" cy="1447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3048000"/>
            <a:ext cx="61722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চুম্বকীয়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তড়ঙ্গের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3733800"/>
            <a:ext cx="5715000" cy="53340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প্রোগ্রামারের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4419600"/>
            <a:ext cx="4267200" cy="5334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http-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5105400"/>
            <a:ext cx="6629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মাইক্রোওপ্রসেসর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আবিস্কৃত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743200"/>
            <a:ext cx="7772400" cy="1676400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কয়েকজন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বিজ্ঞানীর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2200" y="685800"/>
            <a:ext cx="4495800" cy="1447800"/>
          </a:xfrm>
          <a:prstGeom prst="rect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8100" y="-22860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ZAKIR_1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678447"/>
            <a:ext cx="5105400" cy="1981200"/>
          </a:xfrm>
          <a:prstGeom prst="rect">
            <a:avLst/>
          </a:prstGeom>
        </p:spPr>
      </p:pic>
      <p:pic>
        <p:nvPicPr>
          <p:cNvPr id="4" name="Picture 3" descr="Zakir_4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694" y="457200"/>
            <a:ext cx="1828800" cy="1981200"/>
          </a:xfrm>
          <a:prstGeom prst="rect">
            <a:avLst/>
          </a:prstGeom>
        </p:spPr>
      </p:pic>
      <p:pic>
        <p:nvPicPr>
          <p:cNvPr id="5" name="Picture 4" descr="Zakir_4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457200"/>
            <a:ext cx="1524000" cy="1981200"/>
          </a:xfrm>
          <a:prstGeom prst="rect">
            <a:avLst/>
          </a:prstGeom>
        </p:spPr>
      </p:pic>
      <p:pic>
        <p:nvPicPr>
          <p:cNvPr id="6" name="Picture 5" descr="15JE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9200" y="4696137"/>
            <a:ext cx="7162800" cy="21618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4600" y="457200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66800" y="551645"/>
            <a:ext cx="7162800" cy="5791200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000" u="sng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72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72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আইসিটি</a:t>
            </a:r>
            <a:endParaRPr lang="bn-BD" sz="7200" b="1" u="sng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শ্রেণীঃ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নবম</a:t>
            </a:r>
            <a:endParaRPr lang="bn-BD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প্রথম</a:t>
            </a:r>
          </a:p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Action Button: Home 5">
            <a:hlinkClick r:id="rId3" action="ppaction://hlinksldjump" highlightClick="1"/>
          </p:cNvPr>
          <p:cNvSpPr/>
          <p:nvPr/>
        </p:nvSpPr>
        <p:spPr>
          <a:xfrm>
            <a:off x="8686800" y="6477000"/>
            <a:ext cx="457200" cy="381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82389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03437" y="2895600"/>
            <a:ext cx="1635125" cy="5905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ল্যাপটপ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33400"/>
            <a:ext cx="2641600" cy="1981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609600"/>
            <a:ext cx="2763253" cy="1981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5299575" y="2905125"/>
            <a:ext cx="1765302" cy="59055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630087"/>
      </p:ext>
    </p:extLst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62000"/>
            <a:ext cx="8382000" cy="4876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6600" dirty="0" smtClean="0">
                <a:solidFill>
                  <a:srgbClr val="02070A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6600" dirty="0" smtClean="0">
                <a:solidFill>
                  <a:srgbClr val="02070A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বাংলাদেশ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175657"/>
      </p:ext>
    </p:extLst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219200"/>
            <a:ext cx="5791200" cy="28956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02070A"/>
                </a:solidFill>
                <a:latin typeface="NikoshBAN" pitchFamily="2" charset="0"/>
                <a:cs typeface="NikoshBAN" pitchFamily="2" charset="0"/>
              </a:rPr>
              <a:t>চলো</a:t>
            </a:r>
            <a:r>
              <a:rPr lang="en-US" sz="6600" dirty="0" smtClean="0">
                <a:solidFill>
                  <a:srgbClr val="02070A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2070A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6600" dirty="0" smtClean="0">
                <a:solidFill>
                  <a:srgbClr val="02070A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2070A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6600" dirty="0" smtClean="0">
                <a:solidFill>
                  <a:srgbClr val="02070A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2070A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6600" dirty="0" smtClean="0">
                <a:solidFill>
                  <a:srgbClr val="02070A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4876800"/>
            <a:ext cx="8077200" cy="6096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একুশ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শতকে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পৃথিবী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মুঠোয়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এনেছে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0" y="3505200"/>
            <a:ext cx="15621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ল্যাপটপ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533400"/>
            <a:ext cx="3454400" cy="2590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343400"/>
            <a:ext cx="8610600" cy="17526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ল্যাপটপে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আজকাল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বদলে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দিয়েছে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শ্রেষ্ঠ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পৃথিবীটাকে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মুঠোয়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এনেছে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0" y="3276600"/>
            <a:ext cx="1752600" cy="6096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ল্যাপটপ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Lap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76200"/>
            <a:ext cx="3759200" cy="2819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343400"/>
            <a:ext cx="8534400" cy="17526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চার্লস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ব্যাবেজ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ইংরেজ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গণিতবিদ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ছিলেন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ডিফারেন্স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এনালিটিক্যাল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ইঞ্জিন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আবিস্কারের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বিশ্ব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বিখ্যাত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24200" y="3352800"/>
            <a:ext cx="2590800" cy="609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চার্লস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ব্যাবেজ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-Babej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304800"/>
            <a:ext cx="2209800" cy="26174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352</Words>
  <Application>Microsoft Office PowerPoint</Application>
  <PresentationFormat>On-screen Show (4:3)</PresentationFormat>
  <Paragraphs>54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</dc:creator>
  <cp:lastModifiedBy>HP</cp:lastModifiedBy>
  <cp:revision>77</cp:revision>
  <dcterms:created xsi:type="dcterms:W3CDTF">2015-01-22T12:50:05Z</dcterms:created>
  <dcterms:modified xsi:type="dcterms:W3CDTF">2021-05-17T17:38:52Z</dcterms:modified>
</cp:coreProperties>
</file>