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9" r:id="rId8"/>
    <p:sldId id="263" r:id="rId9"/>
    <p:sldId id="265" r:id="rId10"/>
    <p:sldId id="278" r:id="rId11"/>
    <p:sldId id="266" r:id="rId12"/>
    <p:sldId id="267" r:id="rId13"/>
    <p:sldId id="268" r:id="rId14"/>
    <p:sldId id="270" r:id="rId15"/>
    <p:sldId id="271" r:id="rId16"/>
    <p:sldId id="28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D228-6F3D-44FF-8A15-92A75CDB961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7F32-2555-4600-93BF-350408F6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D228-6F3D-44FF-8A15-92A75CDB961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7F32-2555-4600-93BF-350408F6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D228-6F3D-44FF-8A15-92A75CDB961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7F32-2555-4600-93BF-350408F6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D228-6F3D-44FF-8A15-92A75CDB961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7F32-2555-4600-93BF-350408F6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8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D228-6F3D-44FF-8A15-92A75CDB961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7F32-2555-4600-93BF-350408F6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0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D228-6F3D-44FF-8A15-92A75CDB961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7F32-2555-4600-93BF-350408F6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7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D228-6F3D-44FF-8A15-92A75CDB961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7F32-2555-4600-93BF-350408F6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D228-6F3D-44FF-8A15-92A75CDB961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7F32-2555-4600-93BF-350408F6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6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48"/>
            </a:avLst>
          </a:prstGeom>
          <a:solidFill>
            <a:srgbClr val="00B050"/>
          </a:solidFill>
          <a:ln w="762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9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D228-6F3D-44FF-8A15-92A75CDB961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7F32-2555-4600-93BF-350408F6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4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D228-6F3D-44FF-8A15-92A75CDB961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7F32-2555-4600-93BF-350408F6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6D228-6F3D-44FF-8A15-92A75CDB961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27F32-2555-4600-93BF-350408F6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4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6628" y="4833257"/>
            <a:ext cx="7393577" cy="1136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ক্লাস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স্বাগতম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3" name="Picture 4" descr="bd_river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14" y="849086"/>
            <a:ext cx="6609806" cy="38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3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4354" y="888274"/>
            <a:ext cx="512064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সরব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-  </a:t>
            </a:r>
            <a:endParaRPr lang="en-US" sz="6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5022" y="2991394"/>
            <a:ext cx="3487783" cy="109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/>
              </a:rPr>
              <a:t>পৃষ্ঠা-১১৩ </a:t>
            </a:r>
            <a:endParaRPr lang="en-US" sz="60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354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1" y="452989"/>
            <a:ext cx="3749039" cy="2499217"/>
          </a:xfrm>
          <a:prstGeom prst="rect">
            <a:avLst/>
          </a:prstGeom>
          <a:noFill/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8" descr="C:\Users\Public\Pictures\Sample Pictures\Screenshot_2016-06-16-13-33-0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9" b="33269"/>
          <a:stretch/>
        </p:blipFill>
        <p:spPr bwMode="auto">
          <a:xfrm>
            <a:off x="6375680" y="452989"/>
            <a:ext cx="3878663" cy="249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80" y="3078623"/>
            <a:ext cx="3878663" cy="2499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1" y="3078623"/>
            <a:ext cx="3749039" cy="24992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02543" y="5765360"/>
            <a:ext cx="7046406" cy="509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বাংলার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প্রাকৃতিক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সৌন্দর্য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48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817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6789675880_11137b9633_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7" y="723357"/>
            <a:ext cx="3997234" cy="22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9" y="3218363"/>
            <a:ext cx="4012702" cy="2281100"/>
          </a:xfrm>
          <a:prstGeom prst="rect">
            <a:avLst/>
          </a:prstGeom>
        </p:spPr>
      </p:pic>
      <p:pic>
        <p:nvPicPr>
          <p:cNvPr id="5" name="Picture 7" descr="6952943-vietnamese-ladys-planting-rice-on-a-rice-paddy-field-in-vietnam-ai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5" y="723357"/>
            <a:ext cx="3997235" cy="22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83234" y="3218363"/>
            <a:ext cx="3997235" cy="22811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নদী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ফসলের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মাঠ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8796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5270" y="1149532"/>
            <a:ext cx="5878286" cy="613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/>
              </a:rPr>
              <a:t>জোড়ায়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/>
              </a:rPr>
              <a:t>- </a:t>
            </a:r>
            <a:endParaRPr lang="en-US" sz="60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7806" y="2808514"/>
            <a:ext cx="8399417" cy="133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কবি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আবার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বাংলায়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ফিরে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আসতে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চান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?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ব্যাখ্যা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7737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845" y="1123406"/>
            <a:ext cx="4872446" cy="105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/>
              </a:rPr>
              <a:t>দলীয়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/>
              </a:rPr>
              <a:t>- </a:t>
            </a:r>
            <a:endParaRPr lang="en-US" sz="60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3303" y="2664823"/>
            <a:ext cx="8438606" cy="2220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‘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আবার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আসিব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ফিরে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’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কবিতা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অনুসর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/>
              </a:rPr>
              <a:t>ণে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বাংলাদেশের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প্রকৃতি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জীবনের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পরিচয়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দাও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96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6685" y="418015"/>
            <a:ext cx="3226526" cy="744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মূল্যায়ণ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- </a:t>
            </a:r>
            <a:endParaRPr lang="en-US" sz="48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4432" y="3663145"/>
            <a:ext cx="6048105" cy="576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২ 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ধানসিঁড়ি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কিসের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0972" y="1221433"/>
            <a:ext cx="9313814" cy="752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১।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জীবনানন্দ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দাশের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জন্ম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সালে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7842" y="2285747"/>
            <a:ext cx="3744683" cy="56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ক) ১৮৯৬সালে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5804256" y="2193289"/>
            <a:ext cx="3744694" cy="734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খ)১৮৯৭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সালে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1872340" y="2910757"/>
            <a:ext cx="3535688" cy="471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গ) ১৮৯৮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সালে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5860864" y="2944629"/>
            <a:ext cx="3744694" cy="43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ঘ) ১৮৯৯সালে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1791786" y="4435278"/>
            <a:ext cx="3394168" cy="691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ক)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গ্রামের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নাম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5804256" y="4435278"/>
            <a:ext cx="3052363" cy="658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খ)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নদীর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নাম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1791786" y="5109268"/>
            <a:ext cx="3250477" cy="78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গ)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ধানের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নাম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5640422" y="5127628"/>
            <a:ext cx="3641281" cy="656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ঘ)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শহরের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নাম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7876903" y="615156"/>
            <a:ext cx="3670663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আবার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চেষ্টা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59681" y="618936"/>
            <a:ext cx="4578537" cy="483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উত্তর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সঠিক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7972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1" grpId="4"/>
      <p:bldP spid="21" grpId="5"/>
      <p:bldP spid="22" grpId="0"/>
      <p:bldP spid="2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3408" y="1111561"/>
            <a:ext cx="8660672" cy="1110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৩।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আবার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আসিব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ফিরে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কবিতাটি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কবির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কাব্যগ্রন্থথেকে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নেয়া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3408" y="4049048"/>
            <a:ext cx="7994467" cy="60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৪।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রূপসার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জল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দেখতে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কেমন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7809955" y="395661"/>
            <a:ext cx="3948250" cy="676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আবার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চেষ্টা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0913" y="492266"/>
            <a:ext cx="4477292" cy="483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উত্তর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সঠিক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4478" y="2624413"/>
            <a:ext cx="3265713" cy="683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ক)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ঝরাপালক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472837" y="3228428"/>
            <a:ext cx="3713116" cy="78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গ)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রূপসী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বাংলা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latin typeface="NikoshBAN" panose="020000000000000000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92239" y="2427733"/>
            <a:ext cx="3709852" cy="822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খ)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বনলতা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সেন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420393" y="3307565"/>
            <a:ext cx="4447903" cy="702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/>
              </a:rPr>
              <a:t>ঘ)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ধূসর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পান্ডুলিপি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5078" y="5625086"/>
            <a:ext cx="2478685" cy="463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/>
              </a:rPr>
              <a:t>ঘ)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ঘোলা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6355078" y="4855616"/>
            <a:ext cx="2638697" cy="567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খ)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টলটলে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1335675" y="5625086"/>
            <a:ext cx="2664824" cy="649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গ)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কালো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423853" y="4998358"/>
            <a:ext cx="2259877" cy="567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/>
              </a:rPr>
              <a:t>ক)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সাদা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25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7908" y="2612572"/>
            <a:ext cx="9614263" cy="2325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‘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আবার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আসিব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ফিরে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’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কবিতায়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নিজ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দেশের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প্রতি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কবির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ভালবাসা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প্রকাশ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পেয়েছে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তা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খাতায়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লিখে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আনবে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।  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0035" y="992777"/>
            <a:ext cx="49900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বাড়ির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- </a:t>
            </a:r>
            <a:endParaRPr lang="en-US" sz="48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8190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2366" y="4911634"/>
            <a:ext cx="3461656" cy="966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/>
              </a:rPr>
              <a:t>ধন্যবাদ</a:t>
            </a:r>
            <a:r>
              <a:rPr lang="en-US" sz="72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72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3" name="Picture 4" descr="bd_river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804022"/>
            <a:ext cx="5995851" cy="39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7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60751" y="1324472"/>
            <a:ext cx="268361" cy="4626591"/>
            <a:chOff x="5798948" y="1583139"/>
            <a:chExt cx="268361" cy="326181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5"/>
          <p:cNvSpPr>
            <a:spLocks noGrp="1"/>
          </p:cNvSpPr>
          <p:nvPr/>
        </p:nvSpPr>
        <p:spPr>
          <a:xfrm>
            <a:off x="6965977" y="2919446"/>
            <a:ext cx="4887567" cy="35046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marL="0" indent="0" algn="ctr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সাহিত্য কণিকা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51597" y="433881"/>
            <a:ext cx="4784926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38" y="678549"/>
            <a:ext cx="2006460" cy="2240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40" y="618582"/>
            <a:ext cx="1740652" cy="2204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464437" y="3242803"/>
            <a:ext cx="5904499" cy="2857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নার্গিস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খাতুন</a:t>
            </a:r>
            <a:endParaRPr lang="en-US" sz="3200" dirty="0" smtClean="0">
              <a:solidFill>
                <a:schemeClr val="tx1"/>
              </a:solidFill>
              <a:latin typeface="NikoshBAN" panose="0200000000000000000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সহকারি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আইসিটি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)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পোরজনা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এম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এন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উচ্চ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বিদ্যালয়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শাহজাদপুর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সিরাজগঞ্জ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।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nargiskhatunm1979@gmail.com </a:t>
            </a:r>
          </a:p>
        </p:txBody>
      </p:sp>
    </p:spTree>
    <p:extLst>
      <p:ext uri="{BB962C8B-B14F-4D97-AF65-F5344CB8AC3E}">
        <p14:creationId xmlns:p14="http://schemas.microsoft.com/office/powerpoint/2010/main" val="385961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65" y="1557614"/>
            <a:ext cx="3693379" cy="2249343"/>
          </a:xfrm>
          <a:prstGeom prst="rect">
            <a:avLst/>
          </a:prstGeom>
        </p:spPr>
      </p:pic>
      <p:pic>
        <p:nvPicPr>
          <p:cNvPr id="9" name="Picture 10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64" y="3959348"/>
            <a:ext cx="3693379" cy="242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67" y="1557613"/>
            <a:ext cx="3735980" cy="2249344"/>
          </a:xfrm>
          <a:prstGeom prst="rect">
            <a:avLst/>
          </a:prstGeom>
        </p:spPr>
      </p:pic>
      <p:pic>
        <p:nvPicPr>
          <p:cNvPr id="11" name="Picture 15" descr="ind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7" y="3959348"/>
            <a:ext cx="3735980" cy="24283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0664" y="522514"/>
            <a:ext cx="4650377" cy="6662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চিত্রগুলো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লক্ষ্য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050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4415" y="3135087"/>
            <a:ext cx="6146076" cy="1058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/>
              </a:rPr>
              <a:t>আবার</a:t>
            </a:r>
            <a:r>
              <a:rPr lang="en-US" sz="48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/>
              </a:rPr>
              <a:t>আসিব</a:t>
            </a:r>
            <a:r>
              <a:rPr lang="en-US" sz="48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/>
              </a:rPr>
              <a:t>ফিরে</a:t>
            </a:r>
            <a:r>
              <a:rPr lang="en-US" sz="4800" b="1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4495" y="1162594"/>
            <a:ext cx="5199018" cy="105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/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/>
              </a:rPr>
              <a:t>- </a:t>
            </a:r>
            <a:endParaRPr lang="en-US" sz="60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4012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4927" y="940527"/>
            <a:ext cx="7380514" cy="86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/>
              </a:rPr>
              <a:t>এই</a:t>
            </a:r>
            <a:r>
              <a:rPr lang="en-US" sz="4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/>
              </a:rPr>
              <a:t>পাঠ</a:t>
            </a:r>
            <a:r>
              <a:rPr lang="en-US" sz="4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/>
              </a:rPr>
              <a:t>শেষে</a:t>
            </a:r>
            <a:r>
              <a:rPr lang="en-US" sz="4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/>
              </a:rPr>
              <a:t>শিক্ষার্থীরা</a:t>
            </a:r>
            <a:r>
              <a:rPr lang="en-US" sz="4400" b="1" dirty="0" smtClean="0">
                <a:solidFill>
                  <a:schemeClr val="tx1"/>
                </a:solidFill>
                <a:latin typeface="NikoshBAN"/>
              </a:rPr>
              <a:t>… </a:t>
            </a:r>
            <a:endParaRPr lang="en-US" sz="44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343" y="2325188"/>
            <a:ext cx="10189029" cy="313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১।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কবির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পরিচয়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দিতে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; 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২।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শুদ্ধভাবে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কবিতাটি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আবৃতি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;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৩।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গ্রামবাংলার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প্রাকৃতিক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সৌন্দর্যের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;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৪।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কবিতাটির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মুলভাব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বিশ্লেষণ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। 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4344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6650" y="331470"/>
            <a:ext cx="4088674" cy="77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/>
              </a:rPr>
              <a:t>কবি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/>
              </a:rPr>
              <a:t>পরিচিতি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91214" y="1698174"/>
            <a:ext cx="2919547" cy="23758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জীবনানন্দ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দাশ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487925" y="989716"/>
            <a:ext cx="4462294" cy="202923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জন্মঃ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১৯৯৯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বরিশাল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জেলায়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10669" y="4054384"/>
            <a:ext cx="4859170" cy="22288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শিক্ষাঃ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কলকাতা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বিশ্ববিদ্যালয়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ইংরেজি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সাহিত্যে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এম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, এ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পাশ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।  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25356" y="4164398"/>
            <a:ext cx="2668088" cy="1371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পেশাঃ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অধ্যাপনা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2501" y="3899672"/>
            <a:ext cx="6485710" cy="25121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উল্লেখযোগ্য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কাব্যগ্রন্থঃ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রুপসী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বনলতা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সেন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ধূসর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পাণ্ডুলিপি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ঝরা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পালক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সাতটি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তারার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তিমির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মহাপৃথিবী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7806" y="1055847"/>
            <a:ext cx="4614457" cy="19631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মৃত্যুঃ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১৯৫৪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ট্রাম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দুর্ঘটনায়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/>
              </a:rPr>
              <a:t>মৃত্যু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বরণ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10" name="Picture 6" descr="3249-23159-jibanand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71" y="1706336"/>
            <a:ext cx="2919546" cy="2348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9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1394" y="1293224"/>
            <a:ext cx="6035040" cy="796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/>
              </a:rPr>
              <a:t>আদর্শ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/>
              </a:rPr>
              <a:t>পাঠ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/>
              </a:rPr>
              <a:t>-  </a:t>
            </a:r>
            <a:endParaRPr lang="en-US" sz="60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8837" y="2913016"/>
            <a:ext cx="3951514" cy="11103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পৃষ্ঠা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-১১৩ </a:t>
            </a:r>
            <a:endParaRPr lang="en-US" sz="48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8169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2794" y="375488"/>
            <a:ext cx="3066889" cy="726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শব্দার্থ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2071" y="1242999"/>
            <a:ext cx="2057403" cy="644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ঘুঙুর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9547" y="2607908"/>
            <a:ext cx="2090057" cy="627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শঙ্খচিল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9651" y="3955251"/>
            <a:ext cx="2129248" cy="627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/>
              </a:rPr>
              <a:t>সুদর্শন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9652" y="5183159"/>
            <a:ext cx="2129248" cy="66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ডিঙা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0695" y="1255920"/>
            <a:ext cx="2586446" cy="631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নূপুর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4986" y="2490343"/>
            <a:ext cx="4645174" cy="744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একধরনের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সাদা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চিল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5116" y="3954162"/>
            <a:ext cx="5571661" cy="721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একধরনের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গুবরে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পোকা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0694" y="5183159"/>
            <a:ext cx="3126448" cy="66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ছোট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নৌকা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74" y="3635988"/>
            <a:ext cx="1860290" cy="1067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8" t="5494" r="13001" b="26557"/>
          <a:stretch/>
        </p:blipFill>
        <p:spPr>
          <a:xfrm>
            <a:off x="4466302" y="2303002"/>
            <a:ext cx="1881986" cy="1063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74" y="1201558"/>
            <a:ext cx="1848814" cy="952637"/>
          </a:xfrm>
          <a:prstGeom prst="rect">
            <a:avLst/>
          </a:prstGeom>
        </p:spPr>
      </p:pic>
      <p:pic>
        <p:nvPicPr>
          <p:cNvPr id="14" name="Picture 15" descr="ind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02" y="4972910"/>
            <a:ext cx="1848814" cy="966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1536" y="1254034"/>
            <a:ext cx="7249885" cy="705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এসো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কবিতাটি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শুনি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6000" dirty="0">
              <a:solidFill>
                <a:schemeClr val="tx1"/>
              </a:solidFill>
              <a:latin typeface="NikoshBAN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345206"/>
              </p:ext>
            </p:extLst>
          </p:nvPr>
        </p:nvGraphicFramePr>
        <p:xfrm>
          <a:off x="4829673" y="2789464"/>
          <a:ext cx="25936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Packager Shell Object" showAsIcon="1" r:id="rId3" imgW="4605480" imgH="491040" progId="Package">
                  <p:embed/>
                </p:oleObj>
              </mc:Choice>
              <mc:Fallback>
                <p:oleObj name="Packager Shell Object" showAsIcon="1" r:id="rId3" imgW="46054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9673" y="2789464"/>
                        <a:ext cx="2593612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4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319</Words>
  <Application>Microsoft Office PowerPoint</Application>
  <PresentationFormat>Widescreen</PresentationFormat>
  <Paragraphs>75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104</cp:revision>
  <dcterms:created xsi:type="dcterms:W3CDTF">2021-03-31T16:36:51Z</dcterms:created>
  <dcterms:modified xsi:type="dcterms:W3CDTF">2021-05-18T11:51:09Z</dcterms:modified>
</cp:coreProperties>
</file>