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4" r:id="rId7"/>
    <p:sldId id="262" r:id="rId8"/>
    <p:sldId id="263" r:id="rId9"/>
    <p:sldId id="261" r:id="rId10"/>
    <p:sldId id="279" r:id="rId11"/>
    <p:sldId id="280" r:id="rId12"/>
    <p:sldId id="281" r:id="rId13"/>
    <p:sldId id="282" r:id="rId14"/>
    <p:sldId id="283" r:id="rId15"/>
    <p:sldId id="284" r:id="rId1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24ECD"/>
    <a:srgbClr val="D816A1"/>
    <a:srgbClr val="EF9BE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1397" autoAdjust="0"/>
    <p:restoredTop sz="94660"/>
  </p:normalViewPr>
  <p:slideViewPr>
    <p:cSldViewPr snapToGrid="0" showGuides="1">
      <p:cViewPr varScale="1">
        <p:scale>
          <a:sx n="76" d="100"/>
          <a:sy n="76" d="100"/>
        </p:scale>
        <p:origin x="684" y="72"/>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B607931B-39F7-4BAC-9DA3-3D3611394F9C}" type="datetimeFigureOut">
              <a:rPr lang="en-US" smtClean="0"/>
              <a:t>5/18/2021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C34350F-39CA-494C-8CD5-5E34BCC61118}" type="slidenum">
              <a:rPr lang="en-US" smtClean="0"/>
              <a:t>‹#›</a:t>
            </a:fld>
            <a:endParaRPr lang="en-US"/>
          </a:p>
        </p:txBody>
      </p:sp>
    </p:spTree>
    <p:extLst>
      <p:ext uri="{BB962C8B-B14F-4D97-AF65-F5344CB8AC3E}">
        <p14:creationId xmlns:p14="http://schemas.microsoft.com/office/powerpoint/2010/main" val="372967220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250">
        <p15:prstTrans prst="origami"/>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607931B-39F7-4BAC-9DA3-3D3611394F9C}" type="datetimeFigureOut">
              <a:rPr lang="en-US" smtClean="0"/>
              <a:t>5/18/2021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C34350F-39CA-494C-8CD5-5E34BCC61118}" type="slidenum">
              <a:rPr lang="en-US" smtClean="0"/>
              <a:t>‹#›</a:t>
            </a:fld>
            <a:endParaRPr lang="en-US"/>
          </a:p>
        </p:txBody>
      </p:sp>
    </p:spTree>
    <p:extLst>
      <p:ext uri="{BB962C8B-B14F-4D97-AF65-F5344CB8AC3E}">
        <p14:creationId xmlns:p14="http://schemas.microsoft.com/office/powerpoint/2010/main" val="138984907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250">
        <p15:prstTrans prst="origami"/>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607931B-39F7-4BAC-9DA3-3D3611394F9C}" type="datetimeFigureOut">
              <a:rPr lang="en-US" smtClean="0"/>
              <a:t>5/18/2021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C34350F-39CA-494C-8CD5-5E34BCC61118}" type="slidenum">
              <a:rPr lang="en-US" smtClean="0"/>
              <a:t>‹#›</a:t>
            </a:fld>
            <a:endParaRPr lang="en-US"/>
          </a:p>
        </p:txBody>
      </p:sp>
    </p:spTree>
    <p:extLst>
      <p:ext uri="{BB962C8B-B14F-4D97-AF65-F5344CB8AC3E}">
        <p14:creationId xmlns:p14="http://schemas.microsoft.com/office/powerpoint/2010/main" val="49734273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250">
        <p15:prstTrans prst="origami"/>
      </p:transition>
    </mc:Choice>
    <mc:Fallback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607931B-39F7-4BAC-9DA3-3D3611394F9C}" type="datetimeFigureOut">
              <a:rPr lang="en-US" smtClean="0"/>
              <a:t>5/18/2021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C34350F-39CA-494C-8CD5-5E34BCC61118}" type="slidenum">
              <a:rPr lang="en-US" smtClean="0"/>
              <a:t>‹#›</a:t>
            </a:fld>
            <a:endParaRPr lang="en-US"/>
          </a:p>
        </p:txBody>
      </p:sp>
    </p:spTree>
    <p:extLst>
      <p:ext uri="{BB962C8B-B14F-4D97-AF65-F5344CB8AC3E}">
        <p14:creationId xmlns:p14="http://schemas.microsoft.com/office/powerpoint/2010/main" val="334078849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250">
        <p15:prstTrans prst="origami"/>
      </p:transition>
    </mc:Choice>
    <mc:Fallback xmlns="">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07931B-39F7-4BAC-9DA3-3D3611394F9C}" type="datetimeFigureOut">
              <a:rPr lang="en-US" smtClean="0"/>
              <a:t>5/18/2021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C34350F-39CA-494C-8CD5-5E34BCC61118}" type="slidenum">
              <a:rPr lang="en-US" smtClean="0"/>
              <a:t>‹#›</a:t>
            </a:fld>
            <a:endParaRPr lang="en-US"/>
          </a:p>
        </p:txBody>
      </p:sp>
    </p:spTree>
    <p:extLst>
      <p:ext uri="{BB962C8B-B14F-4D97-AF65-F5344CB8AC3E}">
        <p14:creationId xmlns:p14="http://schemas.microsoft.com/office/powerpoint/2010/main" val="81941574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250">
        <p15:prstTrans prst="origami"/>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B607931B-39F7-4BAC-9DA3-3D3611394F9C}" type="datetimeFigureOut">
              <a:rPr lang="en-US" smtClean="0"/>
              <a:t>5/18/2021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C34350F-39CA-494C-8CD5-5E34BCC61118}" type="slidenum">
              <a:rPr lang="en-US" smtClean="0"/>
              <a:t>‹#›</a:t>
            </a:fld>
            <a:endParaRPr lang="en-US"/>
          </a:p>
        </p:txBody>
      </p:sp>
    </p:spTree>
    <p:extLst>
      <p:ext uri="{BB962C8B-B14F-4D97-AF65-F5344CB8AC3E}">
        <p14:creationId xmlns:p14="http://schemas.microsoft.com/office/powerpoint/2010/main" val="212402719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250">
        <p15:prstTrans prst="origami"/>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B607931B-39F7-4BAC-9DA3-3D3611394F9C}" type="datetimeFigureOut">
              <a:rPr lang="en-US" smtClean="0"/>
              <a:t>5/18/2021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C34350F-39CA-494C-8CD5-5E34BCC61118}" type="slidenum">
              <a:rPr lang="en-US" smtClean="0"/>
              <a:t>‹#›</a:t>
            </a:fld>
            <a:endParaRPr lang="en-US"/>
          </a:p>
        </p:txBody>
      </p:sp>
    </p:spTree>
    <p:extLst>
      <p:ext uri="{BB962C8B-B14F-4D97-AF65-F5344CB8AC3E}">
        <p14:creationId xmlns:p14="http://schemas.microsoft.com/office/powerpoint/2010/main" val="259616941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250">
        <p15:prstTrans prst="origami"/>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B607931B-39F7-4BAC-9DA3-3D3611394F9C}" type="datetimeFigureOut">
              <a:rPr lang="en-US" smtClean="0"/>
              <a:t>5/18/2021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C34350F-39CA-494C-8CD5-5E34BCC61118}" type="slidenum">
              <a:rPr lang="en-US" smtClean="0"/>
              <a:t>‹#›</a:t>
            </a:fld>
            <a:endParaRPr lang="en-US"/>
          </a:p>
        </p:txBody>
      </p:sp>
    </p:spTree>
    <p:extLst>
      <p:ext uri="{BB962C8B-B14F-4D97-AF65-F5344CB8AC3E}">
        <p14:creationId xmlns:p14="http://schemas.microsoft.com/office/powerpoint/2010/main" val="266018480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250">
        <p15:prstTrans prst="origami"/>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07931B-39F7-4BAC-9DA3-3D3611394F9C}" type="datetimeFigureOut">
              <a:rPr lang="en-US" smtClean="0"/>
              <a:t>5/18/2021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C34350F-39CA-494C-8CD5-5E34BCC61118}" type="slidenum">
              <a:rPr lang="en-US" smtClean="0"/>
              <a:t>‹#›</a:t>
            </a:fld>
            <a:endParaRPr lang="en-US"/>
          </a:p>
        </p:txBody>
      </p:sp>
    </p:spTree>
    <p:extLst>
      <p:ext uri="{BB962C8B-B14F-4D97-AF65-F5344CB8AC3E}">
        <p14:creationId xmlns:p14="http://schemas.microsoft.com/office/powerpoint/2010/main" val="100395031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250">
        <p15:prstTrans prst="origami"/>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607931B-39F7-4BAC-9DA3-3D3611394F9C}" type="datetimeFigureOut">
              <a:rPr lang="en-US" smtClean="0"/>
              <a:t>5/18/2021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C34350F-39CA-494C-8CD5-5E34BCC61118}" type="slidenum">
              <a:rPr lang="en-US" smtClean="0"/>
              <a:t>‹#›</a:t>
            </a:fld>
            <a:endParaRPr lang="en-US"/>
          </a:p>
        </p:txBody>
      </p:sp>
    </p:spTree>
    <p:extLst>
      <p:ext uri="{BB962C8B-B14F-4D97-AF65-F5344CB8AC3E}">
        <p14:creationId xmlns:p14="http://schemas.microsoft.com/office/powerpoint/2010/main" val="267985961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250">
        <p15:prstTrans prst="origami"/>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607931B-39F7-4BAC-9DA3-3D3611394F9C}" type="datetimeFigureOut">
              <a:rPr lang="en-US" smtClean="0"/>
              <a:t>5/18/2021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C34350F-39CA-494C-8CD5-5E34BCC61118}" type="slidenum">
              <a:rPr lang="en-US" smtClean="0"/>
              <a:t>‹#›</a:t>
            </a:fld>
            <a:endParaRPr lang="en-US"/>
          </a:p>
        </p:txBody>
      </p:sp>
    </p:spTree>
    <p:extLst>
      <p:ext uri="{BB962C8B-B14F-4D97-AF65-F5344CB8AC3E}">
        <p14:creationId xmlns:p14="http://schemas.microsoft.com/office/powerpoint/2010/main" val="381835036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250">
        <p15:prstTrans prst="origami"/>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607931B-39F7-4BAC-9DA3-3D3611394F9C}" type="datetimeFigureOut">
              <a:rPr lang="en-US" smtClean="0"/>
              <a:t>5/18/2021</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C34350F-39CA-494C-8CD5-5E34BCC61118}" type="slidenum">
              <a:rPr lang="en-US" smtClean="0"/>
              <a:t>‹#›</a:t>
            </a:fld>
            <a:endParaRPr lang="en-US"/>
          </a:p>
        </p:txBody>
      </p:sp>
    </p:spTree>
    <p:extLst>
      <p:ext uri="{BB962C8B-B14F-4D97-AF65-F5344CB8AC3E}">
        <p14:creationId xmlns:p14="http://schemas.microsoft.com/office/powerpoint/2010/main" val="359820497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5="http://schemas.microsoft.com/office/powerpoint/2012/main">
    <mc:Choice Requires="p15">
      <p:transition xmlns:p14="http://schemas.microsoft.com/office/powerpoint/2010/main" spd="slow" p14:dur="3250">
        <p15:prstTrans prst="origami"/>
      </p:transition>
    </mc:Choice>
    <mc:Fallback xmlns="">
      <p:transition spd="slow">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gif"/><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7.jp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80.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7.xml"/><Relationship Id="rId6" Type="http://schemas.openxmlformats.org/officeDocument/2006/relationships/image" Target="../media/image7.jpeg"/><Relationship Id="rId5" Type="http://schemas.openxmlformats.org/officeDocument/2006/relationships/image" Target="../media/image6.png"/><Relationship Id="rId4" Type="http://schemas.openxmlformats.org/officeDocument/2006/relationships/image" Target="../media/image5.jpeg"/></Relationships>
</file>

<file path=ppt/slides/_rels/slide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7.xml"/><Relationship Id="rId6" Type="http://schemas.openxmlformats.org/officeDocument/2006/relationships/image" Target="../media/image6.png"/><Relationship Id="rId5" Type="http://schemas.microsoft.com/office/2007/relationships/hdphoto" Target="../media/hdphoto1.wdp"/><Relationship Id="rId4" Type="http://schemas.openxmlformats.org/officeDocument/2006/relationships/image" Target="../media/image10.png"/></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jpeg"/><Relationship Id="rId1" Type="http://schemas.openxmlformats.org/officeDocument/2006/relationships/slideLayout" Target="../slideLayouts/slideLayout7.xml"/><Relationship Id="rId4" Type="http://schemas.openxmlformats.org/officeDocument/2006/relationships/image" Target="../media/image6.png"/></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3.jp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jp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76300" y="774700"/>
            <a:ext cx="10452100" cy="5410200"/>
          </a:xfrm>
          <a:prstGeom prst="rect">
            <a:avLst/>
          </a:prstGeom>
        </p:spPr>
      </p:pic>
      <p:sp>
        <p:nvSpPr>
          <p:cNvPr id="4" name="TextBox 10"/>
          <p:cNvSpPr txBox="1"/>
          <p:nvPr/>
        </p:nvSpPr>
        <p:spPr>
          <a:xfrm>
            <a:off x="0" y="0"/>
            <a:ext cx="12192000" cy="6858000"/>
          </a:xfrm>
          <a:custGeom>
            <a:avLst/>
            <a:gdLst/>
            <a:ahLst/>
            <a:cxnLst/>
            <a:rect l="l" t="t" r="r" b="b"/>
            <a:pathLst>
              <a:path w="12192000" h="6858000">
                <a:moveTo>
                  <a:pt x="2914165" y="3752165"/>
                </a:moveTo>
                <a:cubicBezTo>
                  <a:pt x="2913738" y="4178813"/>
                  <a:pt x="2913310" y="4605461"/>
                  <a:pt x="2912883" y="5032110"/>
                </a:cubicBezTo>
                <a:cubicBezTo>
                  <a:pt x="2876840" y="4931079"/>
                  <a:pt x="2840796" y="4830048"/>
                  <a:pt x="2804753" y="4729017"/>
                </a:cubicBezTo>
                <a:cubicBezTo>
                  <a:pt x="2762724" y="4711106"/>
                  <a:pt x="2720696" y="4693193"/>
                  <a:pt x="2678668" y="4675281"/>
                </a:cubicBezTo>
                <a:cubicBezTo>
                  <a:pt x="2680086" y="4675281"/>
                  <a:pt x="2681504" y="4675281"/>
                  <a:pt x="2682921" y="4675281"/>
                </a:cubicBezTo>
                <a:cubicBezTo>
                  <a:pt x="2659342" y="4558499"/>
                  <a:pt x="2640105" y="4500109"/>
                  <a:pt x="2625211" y="4500109"/>
                </a:cubicBezTo>
                <a:cubicBezTo>
                  <a:pt x="2618077" y="4528485"/>
                  <a:pt x="2610944" y="4556861"/>
                  <a:pt x="2603811" y="4585237"/>
                </a:cubicBezTo>
                <a:cubicBezTo>
                  <a:pt x="2527563" y="4488787"/>
                  <a:pt x="2451316" y="4392337"/>
                  <a:pt x="2375068" y="4295886"/>
                </a:cubicBezTo>
                <a:cubicBezTo>
                  <a:pt x="2554767" y="4114646"/>
                  <a:pt x="2734466" y="3933406"/>
                  <a:pt x="2914165" y="3752165"/>
                </a:cubicBezTo>
                <a:close/>
                <a:moveTo>
                  <a:pt x="9639445" y="2036596"/>
                </a:moveTo>
                <a:cubicBezTo>
                  <a:pt x="9938762" y="2036596"/>
                  <a:pt x="10238079" y="2036596"/>
                  <a:pt x="10537395" y="2036596"/>
                </a:cubicBezTo>
                <a:cubicBezTo>
                  <a:pt x="10537395" y="2794331"/>
                  <a:pt x="10537395" y="3552065"/>
                  <a:pt x="10537395" y="4309800"/>
                </a:cubicBezTo>
                <a:cubicBezTo>
                  <a:pt x="10535953" y="4299146"/>
                  <a:pt x="10534510" y="4288493"/>
                  <a:pt x="10533068" y="4277839"/>
                </a:cubicBezTo>
                <a:cubicBezTo>
                  <a:pt x="10523657" y="4222420"/>
                  <a:pt x="10506279" y="4164434"/>
                  <a:pt x="10480935" y="4103882"/>
                </a:cubicBezTo>
                <a:cubicBezTo>
                  <a:pt x="10430244" y="3982778"/>
                  <a:pt x="10366989" y="3869529"/>
                  <a:pt x="10291166" y="3764134"/>
                </a:cubicBezTo>
                <a:cubicBezTo>
                  <a:pt x="10299806" y="3677857"/>
                  <a:pt x="10304126" y="3591995"/>
                  <a:pt x="10304126" y="3506549"/>
                </a:cubicBezTo>
                <a:cubicBezTo>
                  <a:pt x="10304126" y="3304073"/>
                  <a:pt x="10283888" y="3119737"/>
                  <a:pt x="10243413" y="2953541"/>
                </a:cubicBezTo>
                <a:cubicBezTo>
                  <a:pt x="10202937" y="2787345"/>
                  <a:pt x="10147342" y="2638916"/>
                  <a:pt x="10076628" y="2508253"/>
                </a:cubicBezTo>
                <a:cubicBezTo>
                  <a:pt x="10005914" y="2377591"/>
                  <a:pt x="9922206" y="2260830"/>
                  <a:pt x="9825506" y="2157970"/>
                </a:cubicBezTo>
                <a:cubicBezTo>
                  <a:pt x="9765067" y="2093683"/>
                  <a:pt x="9705992" y="2053772"/>
                  <a:pt x="9648279" y="2038236"/>
                </a:cubicBezTo>
                <a:cubicBezTo>
                  <a:pt x="9645335" y="2037689"/>
                  <a:pt x="9642390" y="2037143"/>
                  <a:pt x="9639445" y="2036596"/>
                </a:cubicBezTo>
                <a:close/>
                <a:moveTo>
                  <a:pt x="2272607" y="2036596"/>
                </a:moveTo>
                <a:cubicBezTo>
                  <a:pt x="2476502" y="2036596"/>
                  <a:pt x="2680397" y="2036596"/>
                  <a:pt x="2884292" y="2036596"/>
                </a:cubicBezTo>
                <a:cubicBezTo>
                  <a:pt x="2890714" y="2050764"/>
                  <a:pt x="2897135" y="2064932"/>
                  <a:pt x="2903558" y="2079100"/>
                </a:cubicBezTo>
                <a:cubicBezTo>
                  <a:pt x="2928747" y="2135743"/>
                  <a:pt x="2947120" y="2180568"/>
                  <a:pt x="2958680" y="2213577"/>
                </a:cubicBezTo>
                <a:cubicBezTo>
                  <a:pt x="2974091" y="2257588"/>
                  <a:pt x="2981797" y="2323854"/>
                  <a:pt x="2981797" y="2412376"/>
                </a:cubicBezTo>
                <a:cubicBezTo>
                  <a:pt x="2981797" y="2435898"/>
                  <a:pt x="2981797" y="2459421"/>
                  <a:pt x="2981797" y="2482943"/>
                </a:cubicBezTo>
                <a:cubicBezTo>
                  <a:pt x="2981797" y="2545033"/>
                  <a:pt x="2973574" y="2600099"/>
                  <a:pt x="2957127" y="2648142"/>
                </a:cubicBezTo>
                <a:cubicBezTo>
                  <a:pt x="2940681" y="2696185"/>
                  <a:pt x="2919858" y="2736933"/>
                  <a:pt x="2894658" y="2770389"/>
                </a:cubicBezTo>
                <a:cubicBezTo>
                  <a:pt x="2869460" y="2803844"/>
                  <a:pt x="2841764" y="2829548"/>
                  <a:pt x="2811570" y="2847502"/>
                </a:cubicBezTo>
                <a:cubicBezTo>
                  <a:pt x="2781376" y="2865456"/>
                  <a:pt x="2752487" y="2874432"/>
                  <a:pt x="2724904" y="2874432"/>
                </a:cubicBezTo>
                <a:cubicBezTo>
                  <a:pt x="2681706" y="2874432"/>
                  <a:pt x="2635088" y="2848853"/>
                  <a:pt x="2585050" y="2797693"/>
                </a:cubicBezTo>
                <a:cubicBezTo>
                  <a:pt x="2535013" y="2746533"/>
                  <a:pt x="2486763" y="2679021"/>
                  <a:pt x="2440303" y="2595154"/>
                </a:cubicBezTo>
                <a:cubicBezTo>
                  <a:pt x="2393842" y="2511287"/>
                  <a:pt x="2356562" y="2424262"/>
                  <a:pt x="2328460" y="2334078"/>
                </a:cubicBezTo>
                <a:cubicBezTo>
                  <a:pt x="2300360" y="2243894"/>
                  <a:pt x="2286309" y="2160028"/>
                  <a:pt x="2286309" y="2082478"/>
                </a:cubicBezTo>
                <a:cubicBezTo>
                  <a:pt x="2286309" y="2060285"/>
                  <a:pt x="2286613" y="2047090"/>
                  <a:pt x="2287220" y="2042893"/>
                </a:cubicBezTo>
                <a:cubicBezTo>
                  <a:pt x="2287827" y="2038695"/>
                  <a:pt x="2282957" y="2036596"/>
                  <a:pt x="2272607" y="2036596"/>
                </a:cubicBezTo>
                <a:close/>
                <a:moveTo>
                  <a:pt x="5890276" y="743935"/>
                </a:moveTo>
                <a:cubicBezTo>
                  <a:pt x="5890276" y="1311635"/>
                  <a:pt x="5890276" y="1879335"/>
                  <a:pt x="5890276" y="2447036"/>
                </a:cubicBezTo>
                <a:cubicBezTo>
                  <a:pt x="5884739" y="2418961"/>
                  <a:pt x="5879202" y="2390887"/>
                  <a:pt x="5873665" y="2362813"/>
                </a:cubicBezTo>
                <a:cubicBezTo>
                  <a:pt x="5865620" y="2331718"/>
                  <a:pt x="5855509" y="2299844"/>
                  <a:pt x="5843332" y="2267188"/>
                </a:cubicBezTo>
                <a:cubicBezTo>
                  <a:pt x="5794621" y="2136567"/>
                  <a:pt x="5740804" y="2020991"/>
                  <a:pt x="5681879" y="1920459"/>
                </a:cubicBezTo>
                <a:cubicBezTo>
                  <a:pt x="5622954" y="1819927"/>
                  <a:pt x="5556977" y="1735997"/>
                  <a:pt x="5483945" y="1668672"/>
                </a:cubicBezTo>
                <a:cubicBezTo>
                  <a:pt x="5410913" y="1601345"/>
                  <a:pt x="5343281" y="1590997"/>
                  <a:pt x="5281049" y="1637627"/>
                </a:cubicBezTo>
                <a:cubicBezTo>
                  <a:pt x="5281049" y="1611029"/>
                  <a:pt x="5281049" y="1584431"/>
                  <a:pt x="5281049" y="1557833"/>
                </a:cubicBezTo>
                <a:cubicBezTo>
                  <a:pt x="5256727" y="1557833"/>
                  <a:pt x="5232406" y="1557833"/>
                  <a:pt x="5208084" y="1557833"/>
                </a:cubicBezTo>
                <a:cubicBezTo>
                  <a:pt x="5184776" y="1557833"/>
                  <a:pt x="5149812" y="1563381"/>
                  <a:pt x="5103194" y="1574477"/>
                </a:cubicBezTo>
                <a:cubicBezTo>
                  <a:pt x="5056576" y="1585574"/>
                  <a:pt x="5004165" y="1609013"/>
                  <a:pt x="4945960" y="1644796"/>
                </a:cubicBezTo>
                <a:cubicBezTo>
                  <a:pt x="4887756" y="1680578"/>
                  <a:pt x="4826884" y="1736143"/>
                  <a:pt x="4763347" y="1811490"/>
                </a:cubicBezTo>
                <a:cubicBezTo>
                  <a:pt x="4699810" y="1886837"/>
                  <a:pt x="4638523" y="2018851"/>
                  <a:pt x="4579486" y="2207530"/>
                </a:cubicBezTo>
                <a:cubicBezTo>
                  <a:pt x="4545603" y="2246346"/>
                  <a:pt x="4520167" y="2314171"/>
                  <a:pt x="4503181" y="2411004"/>
                </a:cubicBezTo>
                <a:cubicBezTo>
                  <a:pt x="4486194" y="2507838"/>
                  <a:pt x="4477700" y="2599393"/>
                  <a:pt x="4477700" y="2685670"/>
                </a:cubicBezTo>
                <a:cubicBezTo>
                  <a:pt x="4477700" y="2744518"/>
                  <a:pt x="4481638" y="2810369"/>
                  <a:pt x="4489512" y="2883222"/>
                </a:cubicBezTo>
                <a:cubicBezTo>
                  <a:pt x="4497387" y="2956076"/>
                  <a:pt x="4512845" y="3024483"/>
                  <a:pt x="4535883" y="3088442"/>
                </a:cubicBezTo>
                <a:cubicBezTo>
                  <a:pt x="4558922" y="3152402"/>
                  <a:pt x="4590308" y="3205847"/>
                  <a:pt x="4630041" y="3248778"/>
                </a:cubicBezTo>
                <a:cubicBezTo>
                  <a:pt x="4669774" y="3291709"/>
                  <a:pt x="4722152" y="3313175"/>
                  <a:pt x="4787173" y="3313175"/>
                </a:cubicBezTo>
                <a:cubicBezTo>
                  <a:pt x="4823667" y="3313175"/>
                  <a:pt x="4862444" y="3293455"/>
                  <a:pt x="4903504" y="3254015"/>
                </a:cubicBezTo>
                <a:cubicBezTo>
                  <a:pt x="4944565" y="3214574"/>
                  <a:pt x="4988022" y="3174865"/>
                  <a:pt x="5033875" y="3134885"/>
                </a:cubicBezTo>
                <a:cubicBezTo>
                  <a:pt x="5081932" y="3096733"/>
                  <a:pt x="5118212" y="3067351"/>
                  <a:pt x="5142713" y="3046737"/>
                </a:cubicBezTo>
                <a:cubicBezTo>
                  <a:pt x="5167215" y="3026124"/>
                  <a:pt x="5179736" y="3015817"/>
                  <a:pt x="5180276" y="3015817"/>
                </a:cubicBezTo>
                <a:cubicBezTo>
                  <a:pt x="5210649" y="3015817"/>
                  <a:pt x="5225836" y="3030945"/>
                  <a:pt x="5225836" y="3061200"/>
                </a:cubicBezTo>
                <a:cubicBezTo>
                  <a:pt x="5225836" y="3088795"/>
                  <a:pt x="5213203" y="3143488"/>
                  <a:pt x="5187937" y="3225276"/>
                </a:cubicBezTo>
                <a:cubicBezTo>
                  <a:pt x="5162670" y="3307065"/>
                  <a:pt x="5131791" y="3400490"/>
                  <a:pt x="5095297" y="3505552"/>
                </a:cubicBezTo>
                <a:cubicBezTo>
                  <a:pt x="5022985" y="3612858"/>
                  <a:pt x="4968054" y="3695042"/>
                  <a:pt x="4930503" y="3752103"/>
                </a:cubicBezTo>
                <a:cubicBezTo>
                  <a:pt x="4892952" y="3809164"/>
                  <a:pt x="4861758" y="3854983"/>
                  <a:pt x="4836919" y="3889561"/>
                </a:cubicBezTo>
                <a:cubicBezTo>
                  <a:pt x="4821440" y="3914621"/>
                  <a:pt x="4805960" y="3939681"/>
                  <a:pt x="4790481" y="3964741"/>
                </a:cubicBezTo>
                <a:cubicBezTo>
                  <a:pt x="4893730" y="4185671"/>
                  <a:pt x="4996977" y="4406600"/>
                  <a:pt x="5100224" y="4627530"/>
                </a:cubicBezTo>
                <a:cubicBezTo>
                  <a:pt x="5265367" y="4320240"/>
                  <a:pt x="5381451" y="4042561"/>
                  <a:pt x="5448475" y="3794494"/>
                </a:cubicBezTo>
                <a:cubicBezTo>
                  <a:pt x="5515500" y="3546426"/>
                  <a:pt x="5549012" y="3359388"/>
                  <a:pt x="5549012" y="3233381"/>
                </a:cubicBezTo>
                <a:cubicBezTo>
                  <a:pt x="5549012" y="3008960"/>
                  <a:pt x="5509649" y="2831314"/>
                  <a:pt x="5430926" y="2700444"/>
                </a:cubicBezTo>
                <a:cubicBezTo>
                  <a:pt x="5352202" y="2569574"/>
                  <a:pt x="5222169" y="2504139"/>
                  <a:pt x="5040827" y="2504139"/>
                </a:cubicBezTo>
                <a:cubicBezTo>
                  <a:pt x="4981205" y="2504139"/>
                  <a:pt x="4943496" y="2517188"/>
                  <a:pt x="4927702" y="2543288"/>
                </a:cubicBezTo>
                <a:cubicBezTo>
                  <a:pt x="4960911" y="2465738"/>
                  <a:pt x="5008148" y="2394713"/>
                  <a:pt x="5069412" y="2330213"/>
                </a:cubicBezTo>
                <a:cubicBezTo>
                  <a:pt x="5130677" y="2265713"/>
                  <a:pt x="5196430" y="2233463"/>
                  <a:pt x="5266672" y="2233463"/>
                </a:cubicBezTo>
                <a:cubicBezTo>
                  <a:pt x="5308656" y="2233463"/>
                  <a:pt x="5354587" y="2251604"/>
                  <a:pt x="5404467" y="2287885"/>
                </a:cubicBezTo>
                <a:cubicBezTo>
                  <a:pt x="5454347" y="2324166"/>
                  <a:pt x="5501876" y="2371668"/>
                  <a:pt x="5547054" y="2430392"/>
                </a:cubicBezTo>
                <a:cubicBezTo>
                  <a:pt x="5592232" y="2489115"/>
                  <a:pt x="5632000" y="2551330"/>
                  <a:pt x="5666356" y="2617035"/>
                </a:cubicBezTo>
                <a:cubicBezTo>
                  <a:pt x="5700712" y="2682740"/>
                  <a:pt x="5724571" y="2745100"/>
                  <a:pt x="5737936" y="2804114"/>
                </a:cubicBezTo>
                <a:cubicBezTo>
                  <a:pt x="5794272" y="2934028"/>
                  <a:pt x="5833747" y="3056525"/>
                  <a:pt x="5856359" y="3171603"/>
                </a:cubicBezTo>
                <a:cubicBezTo>
                  <a:pt x="5878971" y="3286680"/>
                  <a:pt x="5890276" y="3367243"/>
                  <a:pt x="5890276" y="3413291"/>
                </a:cubicBezTo>
                <a:cubicBezTo>
                  <a:pt x="5890276" y="4171167"/>
                  <a:pt x="5890276" y="4929042"/>
                  <a:pt x="5890276" y="5686919"/>
                </a:cubicBezTo>
                <a:cubicBezTo>
                  <a:pt x="5995391" y="5826641"/>
                  <a:pt x="6100506" y="5966364"/>
                  <a:pt x="6205621" y="6106086"/>
                </a:cubicBezTo>
                <a:cubicBezTo>
                  <a:pt x="6205621" y="4749589"/>
                  <a:pt x="6205621" y="3393093"/>
                  <a:pt x="6205621" y="2036596"/>
                </a:cubicBezTo>
                <a:cubicBezTo>
                  <a:pt x="6299293" y="2036596"/>
                  <a:pt x="6392964" y="2036596"/>
                  <a:pt x="6486635" y="2036596"/>
                </a:cubicBezTo>
                <a:cubicBezTo>
                  <a:pt x="6500883" y="2036596"/>
                  <a:pt x="6515131" y="2036596"/>
                  <a:pt x="6529378" y="2036596"/>
                </a:cubicBezTo>
                <a:cubicBezTo>
                  <a:pt x="6536409" y="2096648"/>
                  <a:pt x="6543441" y="2156699"/>
                  <a:pt x="6550473" y="2216750"/>
                </a:cubicBezTo>
                <a:cubicBezTo>
                  <a:pt x="6610057" y="2704951"/>
                  <a:pt x="6676850" y="3110074"/>
                  <a:pt x="6750852" y="3432117"/>
                </a:cubicBezTo>
                <a:cubicBezTo>
                  <a:pt x="6835425" y="3800166"/>
                  <a:pt x="6924543" y="4109243"/>
                  <a:pt x="7018207" y="4359347"/>
                </a:cubicBezTo>
                <a:cubicBezTo>
                  <a:pt x="7111870" y="4609451"/>
                  <a:pt x="7206692" y="4808043"/>
                  <a:pt x="7302672" y="4955121"/>
                </a:cubicBezTo>
                <a:cubicBezTo>
                  <a:pt x="7398653" y="5102200"/>
                  <a:pt x="7490314" y="5213807"/>
                  <a:pt x="7577655" y="5289944"/>
                </a:cubicBezTo>
                <a:cubicBezTo>
                  <a:pt x="7664996" y="5366080"/>
                  <a:pt x="7744013" y="5414747"/>
                  <a:pt x="7814705" y="5435942"/>
                </a:cubicBezTo>
                <a:cubicBezTo>
                  <a:pt x="7885396" y="5457137"/>
                  <a:pt x="7944388" y="5467735"/>
                  <a:pt x="7991681" y="5467735"/>
                </a:cubicBezTo>
                <a:cubicBezTo>
                  <a:pt x="8127035" y="5467735"/>
                  <a:pt x="8243884" y="5420336"/>
                  <a:pt x="8342227" y="5325540"/>
                </a:cubicBezTo>
                <a:cubicBezTo>
                  <a:pt x="8440569" y="5230743"/>
                  <a:pt x="8522646" y="5107499"/>
                  <a:pt x="8588454" y="4955807"/>
                </a:cubicBezTo>
                <a:cubicBezTo>
                  <a:pt x="8654265" y="4804115"/>
                  <a:pt x="8702648" y="4635738"/>
                  <a:pt x="8733606" y="4450674"/>
                </a:cubicBezTo>
                <a:cubicBezTo>
                  <a:pt x="8764566" y="4265611"/>
                  <a:pt x="8780045" y="4078572"/>
                  <a:pt x="8780045" y="3889561"/>
                </a:cubicBezTo>
                <a:cubicBezTo>
                  <a:pt x="8780045" y="3528493"/>
                  <a:pt x="8743878" y="3233526"/>
                  <a:pt x="8671544" y="3004659"/>
                </a:cubicBezTo>
                <a:cubicBezTo>
                  <a:pt x="8599209" y="2775791"/>
                  <a:pt x="8513892" y="2595382"/>
                  <a:pt x="8415595" y="2463431"/>
                </a:cubicBezTo>
                <a:cubicBezTo>
                  <a:pt x="8317297" y="2331480"/>
                  <a:pt x="8217312" y="2240653"/>
                  <a:pt x="8115639" y="2190947"/>
                </a:cubicBezTo>
                <a:cubicBezTo>
                  <a:pt x="8013966" y="2141243"/>
                  <a:pt x="7934938" y="2116390"/>
                  <a:pt x="7878556" y="2116390"/>
                </a:cubicBezTo>
                <a:cubicBezTo>
                  <a:pt x="7785320" y="2116390"/>
                  <a:pt x="7702783" y="2147497"/>
                  <a:pt x="7630944" y="2209712"/>
                </a:cubicBezTo>
                <a:cubicBezTo>
                  <a:pt x="7559105" y="2271926"/>
                  <a:pt x="7498616" y="2349933"/>
                  <a:pt x="7449479" y="2443732"/>
                </a:cubicBezTo>
                <a:cubicBezTo>
                  <a:pt x="7400341" y="2537532"/>
                  <a:pt x="7363589" y="2638001"/>
                  <a:pt x="7339222" y="2745141"/>
                </a:cubicBezTo>
                <a:cubicBezTo>
                  <a:pt x="7314856" y="2852281"/>
                  <a:pt x="7302672" y="2956221"/>
                  <a:pt x="7302672" y="3056961"/>
                </a:cubicBezTo>
                <a:cubicBezTo>
                  <a:pt x="7302672" y="3286867"/>
                  <a:pt x="7344026" y="3484149"/>
                  <a:pt x="7426732" y="3648807"/>
                </a:cubicBezTo>
                <a:cubicBezTo>
                  <a:pt x="7509438" y="3813466"/>
                  <a:pt x="7622001" y="3895795"/>
                  <a:pt x="7764419" y="3895795"/>
                </a:cubicBezTo>
                <a:cubicBezTo>
                  <a:pt x="7806312" y="3895795"/>
                  <a:pt x="7852131" y="3882848"/>
                  <a:pt x="7901876" y="3856957"/>
                </a:cubicBezTo>
                <a:cubicBezTo>
                  <a:pt x="7951621" y="3831066"/>
                  <a:pt x="7997486" y="3789735"/>
                  <a:pt x="8039469" y="3732965"/>
                </a:cubicBezTo>
                <a:cubicBezTo>
                  <a:pt x="8081452" y="3676195"/>
                  <a:pt x="8116741" y="3602199"/>
                  <a:pt x="8145339" y="3510976"/>
                </a:cubicBezTo>
                <a:cubicBezTo>
                  <a:pt x="8173934" y="3419753"/>
                  <a:pt x="8188232" y="3310141"/>
                  <a:pt x="8188232" y="3182138"/>
                </a:cubicBezTo>
                <a:cubicBezTo>
                  <a:pt x="8188232" y="3103092"/>
                  <a:pt x="8180310" y="3026103"/>
                  <a:pt x="8164465" y="2951172"/>
                </a:cubicBezTo>
                <a:cubicBezTo>
                  <a:pt x="8160106" y="2933667"/>
                  <a:pt x="8155748" y="2916162"/>
                  <a:pt x="8151389" y="2898657"/>
                </a:cubicBezTo>
                <a:cubicBezTo>
                  <a:pt x="8162349" y="2900059"/>
                  <a:pt x="8173308" y="2901461"/>
                  <a:pt x="8184267" y="2902863"/>
                </a:cubicBezTo>
                <a:cubicBezTo>
                  <a:pt x="8218724" y="2911847"/>
                  <a:pt x="8251207" y="2934309"/>
                  <a:pt x="8281715" y="2970248"/>
                </a:cubicBezTo>
                <a:cubicBezTo>
                  <a:pt x="8322393" y="3018166"/>
                  <a:pt x="8358066" y="3081107"/>
                  <a:pt x="8388732" y="3159072"/>
                </a:cubicBezTo>
                <a:cubicBezTo>
                  <a:pt x="8419396" y="3237038"/>
                  <a:pt x="8444046" y="3322754"/>
                  <a:pt x="8462674" y="3416221"/>
                </a:cubicBezTo>
                <a:cubicBezTo>
                  <a:pt x="8481304" y="3509687"/>
                  <a:pt x="8490618" y="3594572"/>
                  <a:pt x="8490618" y="3670875"/>
                </a:cubicBezTo>
                <a:cubicBezTo>
                  <a:pt x="8490618" y="3767044"/>
                  <a:pt x="8480044" y="3874911"/>
                  <a:pt x="8458894" y="3994477"/>
                </a:cubicBezTo>
                <a:cubicBezTo>
                  <a:pt x="8437746" y="4114043"/>
                  <a:pt x="8405583" y="4225755"/>
                  <a:pt x="8362408" y="4329612"/>
                </a:cubicBezTo>
                <a:cubicBezTo>
                  <a:pt x="8319232" y="4433468"/>
                  <a:pt x="8263919" y="4520120"/>
                  <a:pt x="8196467" y="4589565"/>
                </a:cubicBezTo>
                <a:cubicBezTo>
                  <a:pt x="8129015" y="4659011"/>
                  <a:pt x="8046624" y="4693733"/>
                  <a:pt x="7949293" y="4693733"/>
                </a:cubicBezTo>
                <a:cubicBezTo>
                  <a:pt x="7844178" y="4693733"/>
                  <a:pt x="7739220" y="4656995"/>
                  <a:pt x="7634420" y="4583518"/>
                </a:cubicBezTo>
                <a:cubicBezTo>
                  <a:pt x="7529619" y="4510041"/>
                  <a:pt x="7427058" y="4379421"/>
                  <a:pt x="7326735" y="4191655"/>
                </a:cubicBezTo>
                <a:cubicBezTo>
                  <a:pt x="7226412" y="4003891"/>
                  <a:pt x="7128980" y="3749464"/>
                  <a:pt x="7034440" y="3428377"/>
                </a:cubicBezTo>
                <a:cubicBezTo>
                  <a:pt x="6939899" y="3107289"/>
                  <a:pt x="6851726" y="2690532"/>
                  <a:pt x="6769920" y="2178106"/>
                </a:cubicBezTo>
                <a:cubicBezTo>
                  <a:pt x="6704257" y="2130936"/>
                  <a:pt x="6638595" y="2083766"/>
                  <a:pt x="6572932" y="2036596"/>
                </a:cubicBezTo>
                <a:lnTo>
                  <a:pt x="8983684" y="2036596"/>
                </a:lnTo>
                <a:lnTo>
                  <a:pt x="9005755" y="2036596"/>
                </a:lnTo>
                <a:cubicBezTo>
                  <a:pt x="9027242" y="2145689"/>
                  <a:pt x="9048728" y="2254783"/>
                  <a:pt x="9070215" y="2363876"/>
                </a:cubicBezTo>
                <a:cubicBezTo>
                  <a:pt x="9114898" y="2393882"/>
                  <a:pt x="9156408" y="2415680"/>
                  <a:pt x="9194747" y="2429270"/>
                </a:cubicBezTo>
                <a:cubicBezTo>
                  <a:pt x="9233084" y="2442860"/>
                  <a:pt x="9273448" y="2457509"/>
                  <a:pt x="9315836" y="2473219"/>
                </a:cubicBezTo>
                <a:cubicBezTo>
                  <a:pt x="9386393" y="2499235"/>
                  <a:pt x="9461393" y="2531215"/>
                  <a:pt x="9540837" y="2569158"/>
                </a:cubicBezTo>
                <a:cubicBezTo>
                  <a:pt x="9620281" y="2607102"/>
                  <a:pt x="9693234" y="2657971"/>
                  <a:pt x="9759696" y="2721764"/>
                </a:cubicBezTo>
                <a:cubicBezTo>
                  <a:pt x="9826158" y="2785558"/>
                  <a:pt x="9880234" y="2865248"/>
                  <a:pt x="9921925" y="2960835"/>
                </a:cubicBezTo>
                <a:cubicBezTo>
                  <a:pt x="9963616" y="3056421"/>
                  <a:pt x="9984461" y="3175197"/>
                  <a:pt x="9984461" y="3317164"/>
                </a:cubicBezTo>
                <a:cubicBezTo>
                  <a:pt x="9984461" y="3359970"/>
                  <a:pt x="9982368" y="3396833"/>
                  <a:pt x="9978184" y="3427753"/>
                </a:cubicBezTo>
                <a:cubicBezTo>
                  <a:pt x="9977137" y="3435483"/>
                  <a:pt x="9976478" y="3442039"/>
                  <a:pt x="9976205" y="3447421"/>
                </a:cubicBezTo>
                <a:cubicBezTo>
                  <a:pt x="9976314" y="3451462"/>
                  <a:pt x="9976424" y="3455503"/>
                  <a:pt x="9976533" y="3459545"/>
                </a:cubicBezTo>
                <a:cubicBezTo>
                  <a:pt x="9973674" y="3457822"/>
                  <a:pt x="9970815" y="3456099"/>
                  <a:pt x="9967956" y="3454376"/>
                </a:cubicBezTo>
                <a:cubicBezTo>
                  <a:pt x="9950537" y="3445344"/>
                  <a:pt x="9929569" y="3438570"/>
                  <a:pt x="9905051" y="3434049"/>
                </a:cubicBezTo>
                <a:cubicBezTo>
                  <a:pt x="9872360" y="3428023"/>
                  <a:pt x="9841233" y="3425010"/>
                  <a:pt x="9811669" y="3425010"/>
                </a:cubicBezTo>
                <a:cubicBezTo>
                  <a:pt x="9728737" y="3425010"/>
                  <a:pt x="9657595" y="3452481"/>
                  <a:pt x="9598243" y="3507423"/>
                </a:cubicBezTo>
                <a:cubicBezTo>
                  <a:pt x="9538890" y="3562364"/>
                  <a:pt x="9489799" y="3628672"/>
                  <a:pt x="9450965" y="3706346"/>
                </a:cubicBezTo>
                <a:cubicBezTo>
                  <a:pt x="9412132" y="3784021"/>
                  <a:pt x="9384064" y="3869425"/>
                  <a:pt x="9366763" y="3962560"/>
                </a:cubicBezTo>
                <a:cubicBezTo>
                  <a:pt x="9349461" y="4055694"/>
                  <a:pt x="9340810" y="4140911"/>
                  <a:pt x="9340810" y="4218211"/>
                </a:cubicBezTo>
                <a:cubicBezTo>
                  <a:pt x="9340810" y="4414455"/>
                  <a:pt x="9381781" y="4582666"/>
                  <a:pt x="9463722" y="4722846"/>
                </a:cubicBezTo>
                <a:cubicBezTo>
                  <a:pt x="9545663" y="4863026"/>
                  <a:pt x="9643152" y="4933115"/>
                  <a:pt x="9756186" y="4933115"/>
                </a:cubicBezTo>
                <a:cubicBezTo>
                  <a:pt x="9802534" y="4933115"/>
                  <a:pt x="9849388" y="4915599"/>
                  <a:pt x="9896748" y="4880563"/>
                </a:cubicBezTo>
                <a:cubicBezTo>
                  <a:pt x="9944109" y="4845530"/>
                  <a:pt x="9987746" y="4798214"/>
                  <a:pt x="10027658" y="4738617"/>
                </a:cubicBezTo>
                <a:cubicBezTo>
                  <a:pt x="10067572" y="4679022"/>
                  <a:pt x="10103773" y="4607727"/>
                  <a:pt x="10136261" y="4524733"/>
                </a:cubicBezTo>
                <a:cubicBezTo>
                  <a:pt x="10168750" y="4441739"/>
                  <a:pt x="10188324" y="4369238"/>
                  <a:pt x="10194984" y="4307232"/>
                </a:cubicBezTo>
                <a:cubicBezTo>
                  <a:pt x="10229452" y="4346879"/>
                  <a:pt x="10275923" y="4430622"/>
                  <a:pt x="10334398" y="4558458"/>
                </a:cubicBezTo>
                <a:cubicBezTo>
                  <a:pt x="10392873" y="4686295"/>
                  <a:pt x="10443822" y="4828012"/>
                  <a:pt x="10487245" y="4983610"/>
                </a:cubicBezTo>
                <a:cubicBezTo>
                  <a:pt x="10530668" y="5139209"/>
                  <a:pt x="10564743" y="5291939"/>
                  <a:pt x="10589469" y="5441802"/>
                </a:cubicBezTo>
                <a:cubicBezTo>
                  <a:pt x="10614196" y="5591665"/>
                  <a:pt x="10626559" y="5714140"/>
                  <a:pt x="10626559" y="5809228"/>
                </a:cubicBezTo>
                <a:cubicBezTo>
                  <a:pt x="10700513" y="5913500"/>
                  <a:pt x="10774467" y="6017772"/>
                  <a:pt x="10848421" y="6122045"/>
                </a:cubicBezTo>
                <a:cubicBezTo>
                  <a:pt x="10848421" y="4760228"/>
                  <a:pt x="10848421" y="3398412"/>
                  <a:pt x="10848421" y="2036596"/>
                </a:cubicBezTo>
                <a:cubicBezTo>
                  <a:pt x="10999501" y="2036596"/>
                  <a:pt x="11150582" y="2036596"/>
                  <a:pt x="11301662" y="2036596"/>
                </a:cubicBezTo>
                <a:cubicBezTo>
                  <a:pt x="11241613" y="1858390"/>
                  <a:pt x="11181563" y="1680183"/>
                  <a:pt x="11121514" y="1501977"/>
                </a:cubicBezTo>
                <a:lnTo>
                  <a:pt x="8851254" y="1501977"/>
                </a:lnTo>
                <a:lnTo>
                  <a:pt x="8823986" y="1501977"/>
                </a:lnTo>
                <a:lnTo>
                  <a:pt x="6376659" y="1501977"/>
                </a:lnTo>
                <a:cubicBezTo>
                  <a:pt x="6360085" y="1501977"/>
                  <a:pt x="6343511" y="1501977"/>
                  <a:pt x="6326937" y="1501977"/>
                </a:cubicBezTo>
                <a:cubicBezTo>
                  <a:pt x="6281922" y="1501977"/>
                  <a:pt x="6236907" y="1501977"/>
                  <a:pt x="6191893" y="1501977"/>
                </a:cubicBezTo>
                <a:cubicBezTo>
                  <a:pt x="6191390" y="1496481"/>
                  <a:pt x="6190887" y="1490985"/>
                  <a:pt x="6190384" y="1485488"/>
                </a:cubicBezTo>
                <a:cubicBezTo>
                  <a:pt x="6188685" y="1474122"/>
                  <a:pt x="6186137" y="1460667"/>
                  <a:pt x="6182740" y="1445124"/>
                </a:cubicBezTo>
                <a:cubicBezTo>
                  <a:pt x="6168970" y="1338815"/>
                  <a:pt x="6147237" y="1213535"/>
                  <a:pt x="6117538" y="1069282"/>
                </a:cubicBezTo>
                <a:cubicBezTo>
                  <a:pt x="6087840" y="925030"/>
                  <a:pt x="6012085" y="816580"/>
                  <a:pt x="5890276" y="743935"/>
                </a:cubicBezTo>
                <a:close/>
                <a:moveTo>
                  <a:pt x="3756886" y="735955"/>
                </a:moveTo>
                <a:cubicBezTo>
                  <a:pt x="3756886" y="1049158"/>
                  <a:pt x="3756886" y="1362361"/>
                  <a:pt x="3756886" y="1675563"/>
                </a:cubicBezTo>
                <a:cubicBezTo>
                  <a:pt x="3754284" y="1671644"/>
                  <a:pt x="3751682" y="1667725"/>
                  <a:pt x="3749080" y="1663805"/>
                </a:cubicBezTo>
                <a:cubicBezTo>
                  <a:pt x="3720356" y="1621563"/>
                  <a:pt x="3681830" y="1567620"/>
                  <a:pt x="3633502" y="1501977"/>
                </a:cubicBezTo>
                <a:cubicBezTo>
                  <a:pt x="3542644" y="1501977"/>
                  <a:pt x="3451786" y="1501977"/>
                  <a:pt x="3360927" y="1501977"/>
                </a:cubicBezTo>
                <a:cubicBezTo>
                  <a:pt x="3305160" y="1501977"/>
                  <a:pt x="3249392" y="1501977"/>
                  <a:pt x="3193625" y="1501977"/>
                </a:cubicBezTo>
                <a:cubicBezTo>
                  <a:pt x="2425862" y="1501977"/>
                  <a:pt x="1658100" y="1501977"/>
                  <a:pt x="890337" y="1501977"/>
                </a:cubicBezTo>
                <a:cubicBezTo>
                  <a:pt x="943570" y="1680183"/>
                  <a:pt x="996803" y="1858390"/>
                  <a:pt x="1050035" y="2036596"/>
                </a:cubicBezTo>
                <a:cubicBezTo>
                  <a:pt x="1320090" y="2036596"/>
                  <a:pt x="1590145" y="2036596"/>
                  <a:pt x="1860201" y="2036596"/>
                </a:cubicBezTo>
                <a:cubicBezTo>
                  <a:pt x="1814078" y="2052970"/>
                  <a:pt x="1773613" y="2116744"/>
                  <a:pt x="1738807" y="2227915"/>
                </a:cubicBezTo>
                <a:cubicBezTo>
                  <a:pt x="1704001" y="2339086"/>
                  <a:pt x="1672199" y="2436563"/>
                  <a:pt x="1643400" y="2520347"/>
                </a:cubicBezTo>
                <a:cubicBezTo>
                  <a:pt x="1613387" y="2621668"/>
                  <a:pt x="1586827" y="2703354"/>
                  <a:pt x="1563720" y="2765402"/>
                </a:cubicBezTo>
                <a:cubicBezTo>
                  <a:pt x="1540614" y="2827449"/>
                  <a:pt x="1516911" y="2858474"/>
                  <a:pt x="1492612" y="2858474"/>
                </a:cubicBezTo>
                <a:cubicBezTo>
                  <a:pt x="1485323" y="2858474"/>
                  <a:pt x="1467762" y="2827408"/>
                  <a:pt x="1439931" y="2765277"/>
                </a:cubicBezTo>
                <a:cubicBezTo>
                  <a:pt x="1412100" y="2703145"/>
                  <a:pt x="1382795" y="2616848"/>
                  <a:pt x="1352017" y="2506383"/>
                </a:cubicBezTo>
                <a:cubicBezTo>
                  <a:pt x="1277185" y="2565189"/>
                  <a:pt x="1202353" y="2623996"/>
                  <a:pt x="1127522" y="2682802"/>
                </a:cubicBezTo>
                <a:cubicBezTo>
                  <a:pt x="1221432" y="3042041"/>
                  <a:pt x="1315399" y="3280820"/>
                  <a:pt x="1409423" y="3399140"/>
                </a:cubicBezTo>
                <a:cubicBezTo>
                  <a:pt x="1503446" y="3517459"/>
                  <a:pt x="1577748" y="3576618"/>
                  <a:pt x="1632331" y="3576618"/>
                </a:cubicBezTo>
                <a:cubicBezTo>
                  <a:pt x="1690828" y="3576618"/>
                  <a:pt x="1739122" y="3530737"/>
                  <a:pt x="1777213" y="3438974"/>
                </a:cubicBezTo>
                <a:cubicBezTo>
                  <a:pt x="1805781" y="3370152"/>
                  <a:pt x="1819751" y="3295159"/>
                  <a:pt x="1819122" y="3213993"/>
                </a:cubicBezTo>
                <a:cubicBezTo>
                  <a:pt x="1817447" y="3188612"/>
                  <a:pt x="1815771" y="3163232"/>
                  <a:pt x="1814095" y="3137852"/>
                </a:cubicBezTo>
                <a:cubicBezTo>
                  <a:pt x="1832798" y="3111903"/>
                  <a:pt x="1851502" y="3085953"/>
                  <a:pt x="1870205" y="3060004"/>
                </a:cubicBezTo>
                <a:cubicBezTo>
                  <a:pt x="1922646" y="2980685"/>
                  <a:pt x="1962678" y="2898900"/>
                  <a:pt x="1990301" y="2814650"/>
                </a:cubicBezTo>
                <a:cubicBezTo>
                  <a:pt x="2027132" y="2702315"/>
                  <a:pt x="2051914" y="2596442"/>
                  <a:pt x="2064649" y="2497032"/>
                </a:cubicBezTo>
                <a:cubicBezTo>
                  <a:pt x="2066044" y="2570675"/>
                  <a:pt x="2085809" y="2665721"/>
                  <a:pt x="2123945" y="2782171"/>
                </a:cubicBezTo>
                <a:cubicBezTo>
                  <a:pt x="2162081" y="2898620"/>
                  <a:pt x="2206280" y="3008773"/>
                  <a:pt x="2256543" y="3112630"/>
                </a:cubicBezTo>
                <a:cubicBezTo>
                  <a:pt x="2306806" y="3216487"/>
                  <a:pt x="2361197" y="3310286"/>
                  <a:pt x="2419717" y="3394028"/>
                </a:cubicBezTo>
                <a:cubicBezTo>
                  <a:pt x="2478236" y="3477770"/>
                  <a:pt x="2530333" y="3522384"/>
                  <a:pt x="2576005" y="3527870"/>
                </a:cubicBezTo>
                <a:cubicBezTo>
                  <a:pt x="2347304" y="3762638"/>
                  <a:pt x="2118602" y="3997407"/>
                  <a:pt x="1889899" y="4232175"/>
                </a:cubicBezTo>
                <a:cubicBezTo>
                  <a:pt x="1981223" y="4442881"/>
                  <a:pt x="2072546" y="4653587"/>
                  <a:pt x="2163869" y="4864293"/>
                </a:cubicBezTo>
                <a:cubicBezTo>
                  <a:pt x="2181925" y="4852573"/>
                  <a:pt x="2192013" y="4845249"/>
                  <a:pt x="2194136" y="4842319"/>
                </a:cubicBezTo>
                <a:cubicBezTo>
                  <a:pt x="2193970" y="4841865"/>
                  <a:pt x="2193805" y="4841412"/>
                  <a:pt x="2193640" y="4840958"/>
                </a:cubicBezTo>
                <a:cubicBezTo>
                  <a:pt x="2204019" y="4842560"/>
                  <a:pt x="2214398" y="4844161"/>
                  <a:pt x="2224777" y="4845763"/>
                </a:cubicBezTo>
                <a:cubicBezTo>
                  <a:pt x="2233793" y="4846418"/>
                  <a:pt x="2241221" y="4846090"/>
                  <a:pt x="2247060" y="4844781"/>
                </a:cubicBezTo>
                <a:cubicBezTo>
                  <a:pt x="2258736" y="4842163"/>
                  <a:pt x="2275780" y="4843015"/>
                  <a:pt x="2298189" y="4847337"/>
                </a:cubicBezTo>
                <a:cubicBezTo>
                  <a:pt x="2321722" y="4853488"/>
                  <a:pt x="2339317" y="4859514"/>
                  <a:pt x="2350971" y="4865416"/>
                </a:cubicBezTo>
                <a:cubicBezTo>
                  <a:pt x="2362625" y="4871317"/>
                  <a:pt x="2379083" y="4881249"/>
                  <a:pt x="2400345" y="4895213"/>
                </a:cubicBezTo>
                <a:cubicBezTo>
                  <a:pt x="2421606" y="4909177"/>
                  <a:pt x="2444240" y="4925988"/>
                  <a:pt x="2468247" y="4945646"/>
                </a:cubicBezTo>
                <a:cubicBezTo>
                  <a:pt x="2492253" y="4965303"/>
                  <a:pt x="2522413" y="4989470"/>
                  <a:pt x="2558726" y="5018146"/>
                </a:cubicBezTo>
                <a:cubicBezTo>
                  <a:pt x="2600845" y="5069929"/>
                  <a:pt x="2628923" y="5102885"/>
                  <a:pt x="2642963" y="5117016"/>
                </a:cubicBezTo>
                <a:cubicBezTo>
                  <a:pt x="2657002" y="5131146"/>
                  <a:pt x="2665349" y="5140705"/>
                  <a:pt x="2668004" y="5145692"/>
                </a:cubicBezTo>
                <a:cubicBezTo>
                  <a:pt x="2690076" y="5178856"/>
                  <a:pt x="2712147" y="5212020"/>
                  <a:pt x="2734219" y="5245185"/>
                </a:cubicBezTo>
                <a:cubicBezTo>
                  <a:pt x="2738313" y="5257777"/>
                  <a:pt x="2742408" y="5270370"/>
                  <a:pt x="2746503" y="5282962"/>
                </a:cubicBezTo>
                <a:cubicBezTo>
                  <a:pt x="2761577" y="5310807"/>
                  <a:pt x="2772242" y="5324729"/>
                  <a:pt x="2778497" y="5324729"/>
                </a:cubicBezTo>
                <a:cubicBezTo>
                  <a:pt x="2858882" y="5430756"/>
                  <a:pt x="2939269" y="5536783"/>
                  <a:pt x="3019656" y="5642809"/>
                </a:cubicBezTo>
                <a:cubicBezTo>
                  <a:pt x="3014528" y="5689596"/>
                  <a:pt x="3009401" y="5736383"/>
                  <a:pt x="3004274" y="5783170"/>
                </a:cubicBezTo>
                <a:cubicBezTo>
                  <a:pt x="3008189" y="5790401"/>
                  <a:pt x="3010416" y="5794516"/>
                  <a:pt x="3010956" y="5795513"/>
                </a:cubicBezTo>
                <a:cubicBezTo>
                  <a:pt x="3011496" y="5796511"/>
                  <a:pt x="3012058" y="5798838"/>
                  <a:pt x="3012643" y="5802495"/>
                </a:cubicBezTo>
                <a:cubicBezTo>
                  <a:pt x="3019888" y="5839566"/>
                  <a:pt x="3027133" y="5876637"/>
                  <a:pt x="3034378" y="5913708"/>
                </a:cubicBezTo>
                <a:cubicBezTo>
                  <a:pt x="3097420" y="5964535"/>
                  <a:pt x="3160461" y="6015362"/>
                  <a:pt x="3223504" y="6066189"/>
                </a:cubicBezTo>
                <a:cubicBezTo>
                  <a:pt x="3225011" y="5074999"/>
                  <a:pt x="3226518" y="4083809"/>
                  <a:pt x="3228026" y="3092619"/>
                </a:cubicBezTo>
                <a:cubicBezTo>
                  <a:pt x="3228026" y="3113565"/>
                  <a:pt x="3228026" y="3134511"/>
                  <a:pt x="3228026" y="3155457"/>
                </a:cubicBezTo>
                <a:cubicBezTo>
                  <a:pt x="3230906" y="3155457"/>
                  <a:pt x="3232346" y="3136381"/>
                  <a:pt x="3232346" y="3098229"/>
                </a:cubicBezTo>
                <a:cubicBezTo>
                  <a:pt x="3235540" y="3092494"/>
                  <a:pt x="3239163" y="3074832"/>
                  <a:pt x="3243213" y="3045241"/>
                </a:cubicBezTo>
                <a:cubicBezTo>
                  <a:pt x="3255430" y="2984357"/>
                  <a:pt x="3267647" y="2923472"/>
                  <a:pt x="3279864" y="2862588"/>
                </a:cubicBezTo>
                <a:cubicBezTo>
                  <a:pt x="3279864" y="2868406"/>
                  <a:pt x="3267287" y="2856188"/>
                  <a:pt x="3242133" y="2825933"/>
                </a:cubicBezTo>
                <a:cubicBezTo>
                  <a:pt x="3270166" y="2777558"/>
                  <a:pt x="3284183" y="2753370"/>
                  <a:pt x="3284183" y="2753370"/>
                </a:cubicBezTo>
                <a:cubicBezTo>
                  <a:pt x="3289133" y="2776810"/>
                  <a:pt x="3293250" y="2764757"/>
                  <a:pt x="3296535" y="2717214"/>
                </a:cubicBezTo>
                <a:cubicBezTo>
                  <a:pt x="3299820" y="2669670"/>
                  <a:pt x="3301462" y="2624869"/>
                  <a:pt x="3301462" y="2582811"/>
                </a:cubicBezTo>
                <a:cubicBezTo>
                  <a:pt x="3301462" y="2473842"/>
                  <a:pt x="3290854" y="2359201"/>
                  <a:pt x="3269638" y="2238886"/>
                </a:cubicBezTo>
                <a:cubicBezTo>
                  <a:pt x="3248421" y="2118572"/>
                  <a:pt x="3223706" y="2051142"/>
                  <a:pt x="3195493" y="2036596"/>
                </a:cubicBezTo>
                <a:cubicBezTo>
                  <a:pt x="3255707" y="2036596"/>
                  <a:pt x="3315922" y="2036596"/>
                  <a:pt x="3376136" y="2036596"/>
                </a:cubicBezTo>
                <a:cubicBezTo>
                  <a:pt x="3437326" y="2036596"/>
                  <a:pt x="3498516" y="2036596"/>
                  <a:pt x="3559706" y="2036596"/>
                </a:cubicBezTo>
                <a:cubicBezTo>
                  <a:pt x="3564641" y="2036596"/>
                  <a:pt x="3569575" y="2036596"/>
                  <a:pt x="3574510" y="2036596"/>
                </a:cubicBezTo>
                <a:cubicBezTo>
                  <a:pt x="3582880" y="2043246"/>
                  <a:pt x="3597481" y="2069200"/>
                  <a:pt x="3618315" y="2114458"/>
                </a:cubicBezTo>
                <a:cubicBezTo>
                  <a:pt x="3639149" y="2159716"/>
                  <a:pt x="3660490" y="2212642"/>
                  <a:pt x="3682336" y="2273235"/>
                </a:cubicBezTo>
                <a:cubicBezTo>
                  <a:pt x="3704183" y="2333829"/>
                  <a:pt x="3722069" y="2392199"/>
                  <a:pt x="3735996" y="2448346"/>
                </a:cubicBezTo>
                <a:cubicBezTo>
                  <a:pt x="3749923" y="2504492"/>
                  <a:pt x="3756886" y="2544119"/>
                  <a:pt x="3756886" y="2567226"/>
                </a:cubicBezTo>
                <a:cubicBezTo>
                  <a:pt x="3756886" y="3607289"/>
                  <a:pt x="3756886" y="4647353"/>
                  <a:pt x="3756886" y="5687418"/>
                </a:cubicBezTo>
                <a:cubicBezTo>
                  <a:pt x="3860562" y="5826974"/>
                  <a:pt x="3964237" y="5966530"/>
                  <a:pt x="4067912" y="6106086"/>
                </a:cubicBezTo>
                <a:cubicBezTo>
                  <a:pt x="4067912" y="4749589"/>
                  <a:pt x="4067912" y="3393093"/>
                  <a:pt x="4067912" y="2036596"/>
                </a:cubicBezTo>
                <a:cubicBezTo>
                  <a:pt x="4226035" y="2036596"/>
                  <a:pt x="4384158" y="2036596"/>
                  <a:pt x="4542280" y="2036596"/>
                </a:cubicBezTo>
                <a:cubicBezTo>
                  <a:pt x="4480723" y="1858390"/>
                  <a:pt x="4419166" y="1680183"/>
                  <a:pt x="4357609" y="1501977"/>
                </a:cubicBezTo>
                <a:cubicBezTo>
                  <a:pt x="4255711" y="1501977"/>
                  <a:pt x="4153813" y="1501977"/>
                  <a:pt x="4051916" y="1501977"/>
                </a:cubicBezTo>
                <a:cubicBezTo>
                  <a:pt x="4048135" y="1479660"/>
                  <a:pt x="4044356" y="1457342"/>
                  <a:pt x="4040576" y="1435025"/>
                </a:cubicBezTo>
                <a:cubicBezTo>
                  <a:pt x="4027167" y="1335698"/>
                  <a:pt x="4004207" y="1214719"/>
                  <a:pt x="3971696" y="1072087"/>
                </a:cubicBezTo>
                <a:cubicBezTo>
                  <a:pt x="3939184" y="929456"/>
                  <a:pt x="3867582" y="817412"/>
                  <a:pt x="3756886" y="735955"/>
                </a:cubicBezTo>
                <a:close/>
                <a:moveTo>
                  <a:pt x="0" y="0"/>
                </a:moveTo>
                <a:lnTo>
                  <a:pt x="12192000" y="0"/>
                </a:lnTo>
                <a:lnTo>
                  <a:pt x="12192000" y="6858000"/>
                </a:lnTo>
                <a:lnTo>
                  <a:pt x="0" y="6858000"/>
                </a:lnTo>
                <a:close/>
              </a:path>
            </a:pathLst>
          </a:custGeom>
          <a:solidFill>
            <a:schemeClr val="accent2">
              <a:lumMod val="20000"/>
              <a:lumOff val="80000"/>
            </a:schemeClr>
          </a:solidFill>
          <a:ln>
            <a:noFill/>
          </a:ln>
          <a:effectLst>
            <a:outerShdw blurRad="38100" dist="38100" dir="2700000" algn="tl">
              <a:srgbClr val="000000">
                <a:alpha val="43137"/>
              </a:srgbClr>
            </a:outerShdw>
          </a:effectLst>
        </p:spPr>
        <p:txBody>
          <a:bodyPr rot="0" spcFirstLastPara="0" vert="horz" wrap="square" lIns="91440" tIns="45720" rIns="91440" bIns="45720" numCol="1" spcCol="0" rtlCol="0" fromWordArt="0" anchor="t" anchorCtr="0" forceAA="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34400" b="1" dirty="0">
              <a:solidFill>
                <a:srgbClr val="EA46E2"/>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endParaRPr>
          </a:p>
        </p:txBody>
      </p:sp>
      <p:sp>
        <p:nvSpPr>
          <p:cNvPr id="6" name="Frame 5"/>
          <p:cNvSpPr/>
          <p:nvPr/>
        </p:nvSpPr>
        <p:spPr>
          <a:xfrm>
            <a:off x="0" y="0"/>
            <a:ext cx="12192000" cy="6858000"/>
          </a:xfrm>
          <a:prstGeom prst="frame">
            <a:avLst>
              <a:gd name="adj1" fmla="val 3611"/>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350500" y="4928039"/>
            <a:ext cx="1587499" cy="1669611"/>
          </a:xfrm>
          <a:prstGeom prst="rect">
            <a:avLst/>
          </a:prstGeom>
        </p:spPr>
      </p:pic>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5211612" flipH="1">
            <a:off x="165099" y="190500"/>
            <a:ext cx="1739901" cy="1669611"/>
          </a:xfrm>
          <a:prstGeom prst="rect">
            <a:avLst/>
          </a:prstGeom>
        </p:spPr>
      </p:pic>
    </p:spTree>
    <p:extLst>
      <p:ext uri="{BB962C8B-B14F-4D97-AF65-F5344CB8AC3E}">
        <p14:creationId xmlns:p14="http://schemas.microsoft.com/office/powerpoint/2010/main" val="378536154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250">
        <p15:prstTrans prst="origami"/>
      </p:transition>
    </mc:Choice>
    <mc:Fallback xmlns="">
      <p:transition spd="slow">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evel 1"/>
          <p:cNvSpPr/>
          <p:nvPr/>
        </p:nvSpPr>
        <p:spPr>
          <a:xfrm>
            <a:off x="0" y="0"/>
            <a:ext cx="12192000" cy="6858000"/>
          </a:xfrm>
          <a:prstGeom prst="bevel">
            <a:avLst>
              <a:gd name="adj" fmla="val 5093"/>
            </a:avLst>
          </a:prstGeom>
          <a:solidFill>
            <a:schemeClr val="accent2">
              <a:lumMod val="20000"/>
              <a:lumOff val="8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431800" y="546100"/>
            <a:ext cx="11099800" cy="2677656"/>
          </a:xfrm>
          <a:prstGeom prst="rect">
            <a:avLst/>
          </a:prstGeom>
          <a:noFill/>
        </p:spPr>
        <p:txBody>
          <a:bodyPr wrap="square" rtlCol="0">
            <a:spAutoFit/>
          </a:bodyPr>
          <a:lstStyle/>
          <a:p>
            <a:pPr algn="just"/>
            <a:r>
              <a:rPr lang="bn-IN" sz="2800" b="1" dirty="0" smtClean="0">
                <a:solidFill>
                  <a:srgbClr val="C00000"/>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১। কোষ ঝিল্লিঃ </a:t>
            </a:r>
            <a:r>
              <a:rPr lang="bn-IN" sz="2800" b="1" dirty="0" smtClean="0">
                <a:solidFill>
                  <a:srgbClr val="002060"/>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সম্পুর্ণ প্রোটোপ্লাজমকে ঘিরে যে নরম পর্দা দেখা যায় তাকে কোষ ঝিল্লি বলে। এটি কোষের ভেতর ও বাইরের মধ্যে পানি, খনিজ পদার্থ ও গ্যাসের চলাচল নিয়ন্ত্রণ করে। </a:t>
            </a:r>
          </a:p>
          <a:p>
            <a:endParaRPr lang="bn-IN" sz="2800" b="1" dirty="0" smtClean="0">
              <a:solidFill>
                <a:srgbClr val="C00000"/>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endParaRPr>
          </a:p>
          <a:p>
            <a:r>
              <a:rPr lang="bn-IN" sz="2800" b="1" dirty="0" smtClean="0">
                <a:solidFill>
                  <a:srgbClr val="C00000"/>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২। সাইটোপ্লাজমঃ </a:t>
            </a:r>
            <a:r>
              <a:rPr lang="bn-IN" sz="2800" b="1" dirty="0" smtClean="0">
                <a:solidFill>
                  <a:srgbClr val="002060"/>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প্রোটোপ্লাজমের ভিতর নিউক্লিয়াস বাদে যে অর্ধতরল অংশটি দেখা যায়, তাকে সাইটোপ্লাজম বলে। এর প্রধান কাজ কোষের ক্ষুদ্র ক্ষুদ্র অংগানুগুলোকে ধারণ করা। কিছু শারীরবৃত্তীয় কাজ এখানে সম্পন্ন হয়, যেমন- সালোকসংশ্লেষণ। </a:t>
            </a:r>
          </a:p>
        </p:txBody>
      </p:sp>
      <p:sp>
        <p:nvSpPr>
          <p:cNvPr id="4" name="TextBox 3"/>
          <p:cNvSpPr txBox="1"/>
          <p:nvPr/>
        </p:nvSpPr>
        <p:spPr>
          <a:xfrm>
            <a:off x="406400" y="3429000"/>
            <a:ext cx="7416800" cy="2677656"/>
          </a:xfrm>
          <a:prstGeom prst="rect">
            <a:avLst/>
          </a:prstGeom>
          <a:noFill/>
        </p:spPr>
        <p:txBody>
          <a:bodyPr wrap="square" rtlCol="0">
            <a:spAutoFit/>
          </a:bodyPr>
          <a:lstStyle/>
          <a:p>
            <a:pPr lvl="0" algn="just"/>
            <a:r>
              <a:rPr lang="bn-IN" sz="2800" b="1" dirty="0">
                <a:solidFill>
                  <a:srgbClr val="C00000"/>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সাইটোপ্লাজমে দেখা যায়, এমন কয়েকটি ক্ষুদ্রাংগের পরিচিতিঃ </a:t>
            </a:r>
          </a:p>
          <a:p>
            <a:pPr lvl="0" algn="just"/>
            <a:r>
              <a:rPr lang="bn-IN" sz="2800" b="1" dirty="0">
                <a:solidFill>
                  <a:srgbClr val="C00000"/>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ক) প্লাস্টিডঃ </a:t>
            </a:r>
            <a:r>
              <a:rPr lang="bn-IN" sz="2800" b="1" dirty="0">
                <a:solidFill>
                  <a:srgbClr val="002060"/>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প্লাস্টিড উদ্ভিদ কোষের অনন্য বৈশিষ্ট্য। প্রাণী কোষে প্লাস্টিড থাকে না। কোষের মধ্যে তিন ধরণের প্লাস্টিড দেখা যায়, যেমন- ক্লোরোপ্লাস্ট, ক্রোমোপ্লাস্ট, লিউকোপ্লাস্ট। ক্লোরোপ্লাস্ট পাতার রং সবুজ করে। ক্রোমোপ্লাস্ট ফুল ও ফলের রং রঙ্গিন করতে সাহায্য করে। লিউকোপ্লাস্ট উদ্ভিদে খাদ্য সঞ্চয় করতে সাহায্য করে। </a:t>
            </a:r>
            <a:endParaRPr lang="en-US" sz="2800" b="1" dirty="0">
              <a:solidFill>
                <a:srgbClr val="002060"/>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endParaRPr>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262937" y="3026200"/>
            <a:ext cx="3268663" cy="2366537"/>
          </a:xfrm>
          <a:prstGeom prst="rect">
            <a:avLst/>
          </a:prstGeom>
          <a:ln w="88900" cap="sq" cmpd="thickThin">
            <a:solidFill>
              <a:srgbClr val="000000"/>
            </a:solidFill>
            <a:prstDash val="solid"/>
            <a:miter lim="800000"/>
          </a:ln>
          <a:effectLst>
            <a:innerShdw blurRad="76200">
              <a:srgbClr val="000000"/>
            </a:innerShdw>
          </a:effectLst>
        </p:spPr>
      </p:pic>
      <p:sp>
        <p:nvSpPr>
          <p:cNvPr id="7" name="TextBox 6"/>
          <p:cNvSpPr txBox="1"/>
          <p:nvPr/>
        </p:nvSpPr>
        <p:spPr>
          <a:xfrm>
            <a:off x="9347200" y="5499100"/>
            <a:ext cx="1435100" cy="461665"/>
          </a:xfrm>
          <a:prstGeom prst="rect">
            <a:avLst/>
          </a:prstGeom>
          <a:noFill/>
        </p:spPr>
        <p:txBody>
          <a:bodyPr wrap="square" rtlCol="0">
            <a:spAutoFit/>
          </a:bodyPr>
          <a:lstStyle/>
          <a:p>
            <a:r>
              <a:rPr lang="bn-IN" sz="2400" b="1" dirty="0" smtClean="0">
                <a:solidFill>
                  <a:srgbClr val="002060"/>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চিত্রঃ প্লাস্টিড </a:t>
            </a:r>
            <a:endParaRPr lang="en-US" sz="2400" b="1" dirty="0">
              <a:solidFill>
                <a:srgbClr val="002060"/>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endParaRPr>
          </a:p>
        </p:txBody>
      </p:sp>
      <p:grpSp>
        <p:nvGrpSpPr>
          <p:cNvPr id="8" name="Group 7"/>
          <p:cNvGrpSpPr/>
          <p:nvPr/>
        </p:nvGrpSpPr>
        <p:grpSpPr>
          <a:xfrm>
            <a:off x="349250" y="5449887"/>
            <a:ext cx="11493500" cy="1089025"/>
            <a:chOff x="349250" y="5435599"/>
            <a:chExt cx="11493500" cy="1089025"/>
          </a:xfrm>
        </p:grpSpPr>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9250" y="5435599"/>
              <a:ext cx="4762500" cy="1076325"/>
            </a:xfrm>
            <a:prstGeom prst="rect">
              <a:avLst/>
            </a:prstGeom>
          </p:spPr>
        </p:pic>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03650" y="5435599"/>
              <a:ext cx="4762500" cy="1076325"/>
            </a:xfrm>
            <a:prstGeom prst="rect">
              <a:avLst/>
            </a:prstGeom>
          </p:spPr>
        </p:pic>
        <p:pic>
          <p:nvPicPr>
            <p:cNvPr id="11" name="Picture 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080250" y="5448299"/>
              <a:ext cx="4762500" cy="1076325"/>
            </a:xfrm>
            <a:prstGeom prst="rect">
              <a:avLst/>
            </a:prstGeom>
          </p:spPr>
        </p:pic>
      </p:grpSp>
    </p:spTree>
    <p:extLst>
      <p:ext uri="{BB962C8B-B14F-4D97-AF65-F5344CB8AC3E}">
        <p14:creationId xmlns:p14="http://schemas.microsoft.com/office/powerpoint/2010/main" val="153446890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250">
        <p15:prstTrans prst="origami"/>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3">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 calcmode="lin" valueType="num">
                                      <p:cBhvr>
                                        <p:cTn id="14" dur="500" fill="hold"/>
                                        <p:tgtEl>
                                          <p:spTgt spid="3">
                                            <p:txEl>
                                              <p:pRg st="2" end="2"/>
                                            </p:txEl>
                                          </p:spTgt>
                                        </p:tgtEl>
                                        <p:attrNameLst>
                                          <p:attrName>ppt_w</p:attrName>
                                        </p:attrNameLst>
                                      </p:cBhvr>
                                      <p:tavLst>
                                        <p:tav tm="0">
                                          <p:val>
                                            <p:fltVal val="0"/>
                                          </p:val>
                                        </p:tav>
                                        <p:tav tm="100000">
                                          <p:val>
                                            <p:strVal val="#ppt_w"/>
                                          </p:val>
                                        </p:tav>
                                      </p:tavLst>
                                    </p:anim>
                                    <p:anim calcmode="lin" valueType="num">
                                      <p:cBhvr>
                                        <p:cTn id="15" dur="500" fill="hold"/>
                                        <p:tgtEl>
                                          <p:spTgt spid="3">
                                            <p:txEl>
                                              <p:pRg st="2" end="2"/>
                                            </p:txEl>
                                          </p:spTgt>
                                        </p:tgtEl>
                                        <p:attrNameLst>
                                          <p:attrName>ppt_h</p:attrName>
                                        </p:attrNameLst>
                                      </p:cBhvr>
                                      <p:tavLst>
                                        <p:tav tm="0">
                                          <p:val>
                                            <p:fltVal val="0"/>
                                          </p:val>
                                        </p:tav>
                                        <p:tav tm="100000">
                                          <p:val>
                                            <p:strVal val="#ppt_h"/>
                                          </p:val>
                                        </p:tav>
                                      </p:tavLst>
                                    </p:anim>
                                    <p:animEffect transition="in" filter="fade">
                                      <p:cBhvr>
                                        <p:cTn id="16" dur="500"/>
                                        <p:tgtEl>
                                          <p:spTgt spid="3">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4">
                                            <p:txEl>
                                              <p:pRg st="0" end="0"/>
                                            </p:txEl>
                                          </p:spTgt>
                                        </p:tgtEl>
                                        <p:attrNameLst>
                                          <p:attrName>style.visibility</p:attrName>
                                        </p:attrNameLst>
                                      </p:cBhvr>
                                      <p:to>
                                        <p:strVal val="visible"/>
                                      </p:to>
                                    </p:set>
                                    <p:anim calcmode="lin" valueType="num">
                                      <p:cBhvr>
                                        <p:cTn id="21" dur="500" fill="hold"/>
                                        <p:tgtEl>
                                          <p:spTgt spid="4">
                                            <p:txEl>
                                              <p:pRg st="0" end="0"/>
                                            </p:txEl>
                                          </p:spTgt>
                                        </p:tgtEl>
                                        <p:attrNameLst>
                                          <p:attrName>ppt_w</p:attrName>
                                        </p:attrNameLst>
                                      </p:cBhvr>
                                      <p:tavLst>
                                        <p:tav tm="0">
                                          <p:val>
                                            <p:fltVal val="0"/>
                                          </p:val>
                                        </p:tav>
                                        <p:tav tm="100000">
                                          <p:val>
                                            <p:strVal val="#ppt_w"/>
                                          </p:val>
                                        </p:tav>
                                      </p:tavLst>
                                    </p:anim>
                                    <p:anim calcmode="lin" valueType="num">
                                      <p:cBhvr>
                                        <p:cTn id="22" dur="500" fill="hold"/>
                                        <p:tgtEl>
                                          <p:spTgt spid="4">
                                            <p:txEl>
                                              <p:pRg st="0" end="0"/>
                                            </p:txEl>
                                          </p:spTgt>
                                        </p:tgtEl>
                                        <p:attrNameLst>
                                          <p:attrName>ppt_h</p:attrName>
                                        </p:attrNameLst>
                                      </p:cBhvr>
                                      <p:tavLst>
                                        <p:tav tm="0">
                                          <p:val>
                                            <p:fltVal val="0"/>
                                          </p:val>
                                        </p:tav>
                                        <p:tav tm="100000">
                                          <p:val>
                                            <p:strVal val="#ppt_h"/>
                                          </p:val>
                                        </p:tav>
                                      </p:tavLst>
                                    </p:anim>
                                    <p:animEffect transition="in" filter="fade">
                                      <p:cBhvr>
                                        <p:cTn id="23" dur="500"/>
                                        <p:tgtEl>
                                          <p:spTgt spid="4">
                                            <p:txEl>
                                              <p:pRg st="0" end="0"/>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nodeType="clickEffect">
                                  <p:stCondLst>
                                    <p:cond delay="0"/>
                                  </p:stCondLst>
                                  <p:childTnLst>
                                    <p:set>
                                      <p:cBhvr>
                                        <p:cTn id="27" dur="1" fill="hold">
                                          <p:stCondLst>
                                            <p:cond delay="0"/>
                                          </p:stCondLst>
                                        </p:cTn>
                                        <p:tgtEl>
                                          <p:spTgt spid="4">
                                            <p:txEl>
                                              <p:pRg st="1" end="1"/>
                                            </p:txEl>
                                          </p:spTgt>
                                        </p:tgtEl>
                                        <p:attrNameLst>
                                          <p:attrName>style.visibility</p:attrName>
                                        </p:attrNameLst>
                                      </p:cBhvr>
                                      <p:to>
                                        <p:strVal val="visible"/>
                                      </p:to>
                                    </p:set>
                                    <p:anim calcmode="lin" valueType="num">
                                      <p:cBhvr>
                                        <p:cTn id="28" dur="500" fill="hold"/>
                                        <p:tgtEl>
                                          <p:spTgt spid="4">
                                            <p:txEl>
                                              <p:pRg st="1" end="1"/>
                                            </p:txEl>
                                          </p:spTgt>
                                        </p:tgtEl>
                                        <p:attrNameLst>
                                          <p:attrName>ppt_w</p:attrName>
                                        </p:attrNameLst>
                                      </p:cBhvr>
                                      <p:tavLst>
                                        <p:tav tm="0">
                                          <p:val>
                                            <p:fltVal val="0"/>
                                          </p:val>
                                        </p:tav>
                                        <p:tav tm="100000">
                                          <p:val>
                                            <p:strVal val="#ppt_w"/>
                                          </p:val>
                                        </p:tav>
                                      </p:tavLst>
                                    </p:anim>
                                    <p:anim calcmode="lin" valueType="num">
                                      <p:cBhvr>
                                        <p:cTn id="29" dur="500" fill="hold"/>
                                        <p:tgtEl>
                                          <p:spTgt spid="4">
                                            <p:txEl>
                                              <p:pRg st="1" end="1"/>
                                            </p:txEl>
                                          </p:spTgt>
                                        </p:tgtEl>
                                        <p:attrNameLst>
                                          <p:attrName>ppt_h</p:attrName>
                                        </p:attrNameLst>
                                      </p:cBhvr>
                                      <p:tavLst>
                                        <p:tav tm="0">
                                          <p:val>
                                            <p:fltVal val="0"/>
                                          </p:val>
                                        </p:tav>
                                        <p:tav tm="100000">
                                          <p:val>
                                            <p:strVal val="#ppt_h"/>
                                          </p:val>
                                        </p:tav>
                                      </p:tavLst>
                                    </p:anim>
                                    <p:animEffect transition="in" filter="fade">
                                      <p:cBhvr>
                                        <p:cTn id="30" dur="500"/>
                                        <p:tgtEl>
                                          <p:spTgt spid="4">
                                            <p:txEl>
                                              <p:pRg st="1" end="1"/>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21" presetClass="entr" presetSubtype="1" fill="hold" nodeType="clickEffect">
                                  <p:stCondLst>
                                    <p:cond delay="0"/>
                                  </p:stCondLst>
                                  <p:childTnLst>
                                    <p:set>
                                      <p:cBhvr>
                                        <p:cTn id="34" dur="1" fill="hold">
                                          <p:stCondLst>
                                            <p:cond delay="0"/>
                                          </p:stCondLst>
                                        </p:cTn>
                                        <p:tgtEl>
                                          <p:spTgt spid="6"/>
                                        </p:tgtEl>
                                        <p:attrNameLst>
                                          <p:attrName>style.visibility</p:attrName>
                                        </p:attrNameLst>
                                      </p:cBhvr>
                                      <p:to>
                                        <p:strVal val="visible"/>
                                      </p:to>
                                    </p:set>
                                    <p:animEffect transition="in" filter="wheel(1)">
                                      <p:cBhvr>
                                        <p:cTn id="35" dur="2000"/>
                                        <p:tgtEl>
                                          <p:spTgt spid="6"/>
                                        </p:tgtEl>
                                      </p:cBhvr>
                                    </p:animEffect>
                                  </p:childTnLst>
                                </p:cTn>
                              </p:par>
                            </p:childTnLst>
                          </p:cTn>
                        </p:par>
                      </p:childTnLst>
                    </p:cTn>
                  </p:par>
                  <p:par>
                    <p:cTn id="36" fill="hold">
                      <p:stCondLst>
                        <p:cond delay="indefinite"/>
                      </p:stCondLst>
                      <p:childTnLst>
                        <p:par>
                          <p:cTn id="37" fill="hold">
                            <p:stCondLst>
                              <p:cond delay="0"/>
                            </p:stCondLst>
                            <p:childTnLst>
                              <p:par>
                                <p:cTn id="38" presetID="2" presetClass="entr" presetSubtype="4" fill="hold" grpId="0" nodeType="clickEffect">
                                  <p:stCondLst>
                                    <p:cond delay="0"/>
                                  </p:stCondLst>
                                  <p:childTnLst>
                                    <p:set>
                                      <p:cBhvr>
                                        <p:cTn id="39" dur="1" fill="hold">
                                          <p:stCondLst>
                                            <p:cond delay="0"/>
                                          </p:stCondLst>
                                        </p:cTn>
                                        <p:tgtEl>
                                          <p:spTgt spid="7"/>
                                        </p:tgtEl>
                                        <p:attrNameLst>
                                          <p:attrName>style.visibility</p:attrName>
                                        </p:attrNameLst>
                                      </p:cBhvr>
                                      <p:to>
                                        <p:strVal val="visible"/>
                                      </p:to>
                                    </p:set>
                                    <p:anim calcmode="lin" valueType="num">
                                      <p:cBhvr additive="base">
                                        <p:cTn id="40" dur="500" fill="hold"/>
                                        <p:tgtEl>
                                          <p:spTgt spid="7"/>
                                        </p:tgtEl>
                                        <p:attrNameLst>
                                          <p:attrName>ppt_x</p:attrName>
                                        </p:attrNameLst>
                                      </p:cBhvr>
                                      <p:tavLst>
                                        <p:tav tm="0">
                                          <p:val>
                                            <p:strVal val="#ppt_x"/>
                                          </p:val>
                                        </p:tav>
                                        <p:tav tm="100000">
                                          <p:val>
                                            <p:strVal val="#ppt_x"/>
                                          </p:val>
                                        </p:tav>
                                      </p:tavLst>
                                    </p:anim>
                                    <p:anim calcmode="lin" valueType="num">
                                      <p:cBhvr additive="base">
                                        <p:cTn id="41"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evel 1"/>
          <p:cNvSpPr/>
          <p:nvPr/>
        </p:nvSpPr>
        <p:spPr>
          <a:xfrm>
            <a:off x="0" y="0"/>
            <a:ext cx="12192000" cy="6858000"/>
          </a:xfrm>
          <a:prstGeom prst="bevel">
            <a:avLst>
              <a:gd name="adj" fmla="val 5093"/>
            </a:avLst>
          </a:prstGeom>
          <a:solidFill>
            <a:schemeClr val="accent2">
              <a:lumMod val="20000"/>
              <a:lumOff val="8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520700" y="787400"/>
            <a:ext cx="11176000" cy="1384995"/>
          </a:xfrm>
          <a:prstGeom prst="rect">
            <a:avLst/>
          </a:prstGeom>
          <a:noFill/>
        </p:spPr>
        <p:txBody>
          <a:bodyPr wrap="square" rtlCol="0">
            <a:spAutoFit/>
          </a:bodyPr>
          <a:lstStyle/>
          <a:p>
            <a:r>
              <a:rPr lang="bn-IN" sz="2800" b="1" dirty="0" smtClean="0">
                <a:solidFill>
                  <a:srgbClr val="FF0000"/>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(খ) কোষ গহুবরঃ</a:t>
            </a:r>
            <a:r>
              <a:rPr lang="bn-IN" sz="2800" b="1" dirty="0" smtClean="0">
                <a:solidFill>
                  <a:srgbClr val="002060"/>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r>
              <a:rPr lang="bn-BD" sz="2800" b="1" dirty="0" smtClean="0">
                <a:solidFill>
                  <a:srgbClr val="002060"/>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কোষের মধ্যে বৃহৎ ফাঁকা জায়গাটিকে কোষগহবর বলে। উদ্ভিদ কোষের কোষগহবর আকারে অনেক বড় হয়। প্রাণী কোষে কোষগহবর থাকে না, যদি থাকে তবে আকারে অনেক ছোট হয়। কোষগহবরে যে রস থাকে, তাকে কোষরস বলে।</a:t>
            </a:r>
          </a:p>
        </p:txBody>
      </p:sp>
      <p:sp>
        <p:nvSpPr>
          <p:cNvPr id="4" name="TextBox 3"/>
          <p:cNvSpPr txBox="1"/>
          <p:nvPr/>
        </p:nvSpPr>
        <p:spPr>
          <a:xfrm>
            <a:off x="495300" y="2819400"/>
            <a:ext cx="7353300" cy="3108543"/>
          </a:xfrm>
          <a:prstGeom prst="rect">
            <a:avLst/>
          </a:prstGeom>
          <a:noFill/>
        </p:spPr>
        <p:txBody>
          <a:bodyPr wrap="square" rtlCol="0">
            <a:spAutoFit/>
          </a:bodyPr>
          <a:lstStyle/>
          <a:p>
            <a:pPr lvl="0" algn="just"/>
            <a:r>
              <a:rPr lang="bn-BD" sz="2800" b="1" dirty="0">
                <a:solidFill>
                  <a:srgbClr val="FF0000"/>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(গ) মাইটোকন্ড্রিয়াঃ</a:t>
            </a:r>
            <a:r>
              <a:rPr lang="bn-BD" sz="2800" b="1" dirty="0">
                <a:solidFill>
                  <a:srgbClr val="002060"/>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একে কোষের শক্তি উৎপাদন কেন্দ্র বলা হয়। কারণ এই অঙ্গাণুর অভ্যন্তরে শক্তি উৎপাদনের প্রায় সকল বিক্রিয়া ঘটে থাকে। এরা দন্ডাকার, বৃত্তাকার বা তারকাকার হতে পারে। এরা দুই স্তর বিশিষ্ট ঝিল্লি দিয়ে আবৃত থাকে। বাইরের স্তরটি মসৃণ কিন্তু ভিতরের স্তরটি ভাঁজযুক্ত। মাইটোকন্ড্রিয়ার প্রধান কাজ শ্বসন প্রক্রিয়ায় সাহায্য করে শক্তি উৎপাদন করা। এজন্য মাইটোকন্ড্রিয়াকে কোষের শক্তির আধার বলা হয়।  </a:t>
            </a:r>
            <a:endParaRPr lang="en-US" sz="2800" b="1" dirty="0">
              <a:solidFill>
                <a:srgbClr val="002060"/>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endParaRP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481735" y="3003454"/>
            <a:ext cx="2389465" cy="2557558"/>
          </a:xfrm>
          <a:prstGeom prst="rect">
            <a:avLst/>
          </a:prstGeom>
          <a:ln w="88900" cap="sq" cmpd="thickThin">
            <a:solidFill>
              <a:srgbClr val="000000"/>
            </a:solidFill>
            <a:prstDash val="solid"/>
            <a:miter lim="800000"/>
          </a:ln>
          <a:effectLst>
            <a:innerShdw blurRad="76200">
              <a:srgbClr val="000000"/>
            </a:innerShdw>
          </a:effectLst>
        </p:spPr>
      </p:pic>
      <p:sp>
        <p:nvSpPr>
          <p:cNvPr id="6" name="TextBox 5"/>
          <p:cNvSpPr txBox="1"/>
          <p:nvPr/>
        </p:nvSpPr>
        <p:spPr>
          <a:xfrm>
            <a:off x="9029700" y="5740400"/>
            <a:ext cx="1752600" cy="461665"/>
          </a:xfrm>
          <a:prstGeom prst="rect">
            <a:avLst/>
          </a:prstGeom>
          <a:noFill/>
        </p:spPr>
        <p:txBody>
          <a:bodyPr wrap="square" rtlCol="0">
            <a:spAutoFit/>
          </a:bodyPr>
          <a:lstStyle/>
          <a:p>
            <a:r>
              <a:rPr lang="bn-BD" sz="2400" b="1" dirty="0">
                <a:solidFill>
                  <a:srgbClr val="002060"/>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মাইটোকন্ড্রিয়া</a:t>
            </a:r>
            <a:endParaRPr lang="en-US" sz="1600" dirty="0"/>
          </a:p>
        </p:txBody>
      </p:sp>
      <p:grpSp>
        <p:nvGrpSpPr>
          <p:cNvPr id="7" name="Group 6"/>
          <p:cNvGrpSpPr/>
          <p:nvPr/>
        </p:nvGrpSpPr>
        <p:grpSpPr>
          <a:xfrm>
            <a:off x="349250" y="5422899"/>
            <a:ext cx="11493500" cy="1089025"/>
            <a:chOff x="349250" y="5435599"/>
            <a:chExt cx="11493500" cy="1089025"/>
          </a:xfrm>
        </p:grpSpPr>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9250" y="5435599"/>
              <a:ext cx="4762500" cy="1076325"/>
            </a:xfrm>
            <a:prstGeom prst="rect">
              <a:avLst/>
            </a:prstGeom>
          </p:spPr>
        </p:pic>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03650" y="5435599"/>
              <a:ext cx="4762500" cy="1076325"/>
            </a:xfrm>
            <a:prstGeom prst="rect">
              <a:avLst/>
            </a:prstGeom>
          </p:spPr>
        </p:pic>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080250" y="5448299"/>
              <a:ext cx="4762500" cy="1076325"/>
            </a:xfrm>
            <a:prstGeom prst="rect">
              <a:avLst/>
            </a:prstGeom>
          </p:spPr>
        </p:pic>
      </p:grpSp>
    </p:spTree>
    <p:extLst>
      <p:ext uri="{BB962C8B-B14F-4D97-AF65-F5344CB8AC3E}">
        <p14:creationId xmlns:p14="http://schemas.microsoft.com/office/powerpoint/2010/main" val="11638714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250">
        <p15:prstTrans prst="origami"/>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3">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4">
                                            <p:txEl>
                                              <p:pRg st="0" end="0"/>
                                            </p:txEl>
                                          </p:spTgt>
                                        </p:tgtEl>
                                        <p:attrNameLst>
                                          <p:attrName>style.visibility</p:attrName>
                                        </p:attrNameLst>
                                      </p:cBhvr>
                                      <p:to>
                                        <p:strVal val="visible"/>
                                      </p:to>
                                    </p:set>
                                    <p:anim calcmode="lin" valueType="num">
                                      <p:cBhvr>
                                        <p:cTn id="14" dur="500" fill="hold"/>
                                        <p:tgtEl>
                                          <p:spTgt spid="4">
                                            <p:txEl>
                                              <p:pRg st="0" end="0"/>
                                            </p:txEl>
                                          </p:spTgt>
                                        </p:tgtEl>
                                        <p:attrNameLst>
                                          <p:attrName>ppt_w</p:attrName>
                                        </p:attrNameLst>
                                      </p:cBhvr>
                                      <p:tavLst>
                                        <p:tav tm="0">
                                          <p:val>
                                            <p:fltVal val="0"/>
                                          </p:val>
                                        </p:tav>
                                        <p:tav tm="100000">
                                          <p:val>
                                            <p:strVal val="#ppt_w"/>
                                          </p:val>
                                        </p:tav>
                                      </p:tavLst>
                                    </p:anim>
                                    <p:anim calcmode="lin" valueType="num">
                                      <p:cBhvr>
                                        <p:cTn id="15" dur="500" fill="hold"/>
                                        <p:tgtEl>
                                          <p:spTgt spid="4">
                                            <p:txEl>
                                              <p:pRg st="0" end="0"/>
                                            </p:txEl>
                                          </p:spTgt>
                                        </p:tgtEl>
                                        <p:attrNameLst>
                                          <p:attrName>ppt_h</p:attrName>
                                        </p:attrNameLst>
                                      </p:cBhvr>
                                      <p:tavLst>
                                        <p:tav tm="0">
                                          <p:val>
                                            <p:fltVal val="0"/>
                                          </p:val>
                                        </p:tav>
                                        <p:tav tm="100000">
                                          <p:val>
                                            <p:strVal val="#ppt_h"/>
                                          </p:val>
                                        </p:tav>
                                      </p:tavLst>
                                    </p:anim>
                                    <p:animEffect transition="in" filter="fade">
                                      <p:cBhvr>
                                        <p:cTn id="16" dur="500"/>
                                        <p:tgtEl>
                                          <p:spTgt spid="4">
                                            <p:txEl>
                                              <p:pRg st="0" end="0"/>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21" presetClass="entr" presetSubtype="1" fill="hold" grpId="0" nodeType="click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wheel(1)">
                                      <p:cBhvr>
                                        <p:cTn id="21" dur="2000"/>
                                        <p:tgtEl>
                                          <p:spTgt spid="6"/>
                                        </p:tgtEl>
                                      </p:cBhvr>
                                    </p:animEffect>
                                  </p:childTnLst>
                                </p:cTn>
                              </p:par>
                              <p:par>
                                <p:cTn id="22" presetID="21" presetClass="entr" presetSubtype="1" fill="hold" nodeType="withEffect">
                                  <p:stCondLst>
                                    <p:cond delay="0"/>
                                  </p:stCondLst>
                                  <p:childTnLst>
                                    <p:set>
                                      <p:cBhvr>
                                        <p:cTn id="23" dur="1" fill="hold">
                                          <p:stCondLst>
                                            <p:cond delay="0"/>
                                          </p:stCondLst>
                                        </p:cTn>
                                        <p:tgtEl>
                                          <p:spTgt spid="5"/>
                                        </p:tgtEl>
                                        <p:attrNameLst>
                                          <p:attrName>style.visibility</p:attrName>
                                        </p:attrNameLst>
                                      </p:cBhvr>
                                      <p:to>
                                        <p:strVal val="visible"/>
                                      </p:to>
                                    </p:set>
                                    <p:animEffect transition="in" filter="wheel(1)">
                                      <p:cBhvr>
                                        <p:cTn id="24"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evel 1"/>
          <p:cNvSpPr/>
          <p:nvPr/>
        </p:nvSpPr>
        <p:spPr>
          <a:xfrm>
            <a:off x="0" y="0"/>
            <a:ext cx="12192000" cy="6858000"/>
          </a:xfrm>
          <a:prstGeom prst="bevel">
            <a:avLst>
              <a:gd name="adj" fmla="val 5093"/>
            </a:avLst>
          </a:prstGeom>
          <a:solidFill>
            <a:schemeClr val="accent2">
              <a:lumMod val="20000"/>
              <a:lumOff val="8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79850" y="1313655"/>
            <a:ext cx="4432300" cy="2493169"/>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4" name="TextBox 3"/>
          <p:cNvSpPr txBox="1"/>
          <p:nvPr/>
        </p:nvSpPr>
        <p:spPr>
          <a:xfrm>
            <a:off x="2159000" y="254000"/>
            <a:ext cx="7874000" cy="3657600"/>
          </a:xfrm>
          <a:prstGeom prst="rect">
            <a:avLst/>
          </a:prstGeom>
          <a:noFill/>
        </p:spPr>
        <p:txBody>
          <a:bodyPr wrap="square" rtlCol="0">
            <a:prstTxWarp prst="textArchUpPour">
              <a:avLst/>
            </a:prstTxWarp>
            <a:spAutoFit/>
          </a:bodyPr>
          <a:lstStyle/>
          <a:p>
            <a:pPr algn="ctr"/>
            <a:r>
              <a:rPr lang="bn-IN" sz="7200" b="1" dirty="0"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দলগত কাজ</a:t>
            </a:r>
            <a:endParaRPr lang="en-US" sz="7200" b="1"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endParaRPr>
          </a:p>
        </p:txBody>
      </p:sp>
      <p:sp>
        <p:nvSpPr>
          <p:cNvPr id="5" name="Horizontal Scroll 4"/>
          <p:cNvSpPr/>
          <p:nvPr/>
        </p:nvSpPr>
        <p:spPr>
          <a:xfrm>
            <a:off x="2163345" y="3652252"/>
            <a:ext cx="8089900" cy="2540000"/>
          </a:xfrm>
          <a:prstGeom prst="horizontalScroll">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457200" indent="-457200">
              <a:buFont typeface="Wingdings" panose="05000000000000000000" pitchFamily="2" charset="2"/>
              <a:buChar char="Ø"/>
            </a:pPr>
            <a:r>
              <a:rPr lang="bn-IN" sz="3200" b="1" dirty="0" smtClean="0">
                <a:solidFill>
                  <a:schemeClr val="tx1"/>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প্রোটোপ্লাজম, প্লাস্টিড, সাইটোপ্লাজম, মাইটোকন্ড্রিয়া এবং কোষঝিল্লি এদের প্রত্যেকটির ২টি করে বৈশিষ্ট্য লিখ। </a:t>
            </a:r>
            <a:endParaRPr lang="en-US" sz="3200" b="1" dirty="0">
              <a:solidFill>
                <a:schemeClr val="tx1"/>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endParaRPr>
          </a:p>
        </p:txBody>
      </p:sp>
      <p:sp>
        <p:nvSpPr>
          <p:cNvPr id="6" name="TextBox 5"/>
          <p:cNvSpPr txBox="1"/>
          <p:nvPr/>
        </p:nvSpPr>
        <p:spPr>
          <a:xfrm>
            <a:off x="9575800" y="647700"/>
            <a:ext cx="1574800" cy="461665"/>
          </a:xfrm>
          <a:prstGeom prst="rect">
            <a:avLst/>
          </a:prstGeom>
          <a:noFill/>
        </p:spPr>
        <p:txBody>
          <a:bodyPr wrap="square" rtlCol="0">
            <a:spAutoFit/>
          </a:bodyPr>
          <a:lstStyle/>
          <a:p>
            <a:r>
              <a:rPr lang="bn-IN" sz="2400" b="1" dirty="0"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সময়ঃ ৫মিনিট </a:t>
            </a:r>
            <a:endParaRPr lang="en-US" sz="2400" b="1"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endParaRPr>
          </a:p>
        </p:txBody>
      </p:sp>
      <p:grpSp>
        <p:nvGrpSpPr>
          <p:cNvPr id="16" name="Group 15"/>
          <p:cNvGrpSpPr/>
          <p:nvPr/>
        </p:nvGrpSpPr>
        <p:grpSpPr>
          <a:xfrm>
            <a:off x="349250" y="5435599"/>
            <a:ext cx="11493500" cy="1089025"/>
            <a:chOff x="349250" y="5435599"/>
            <a:chExt cx="11493500" cy="1089025"/>
          </a:xfrm>
        </p:grpSpPr>
        <p:pic>
          <p:nvPicPr>
            <p:cNvPr id="13" name="Picture 1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9250" y="5435599"/>
              <a:ext cx="4762500" cy="1076325"/>
            </a:xfrm>
            <a:prstGeom prst="rect">
              <a:avLst/>
            </a:prstGeom>
          </p:spPr>
        </p:pic>
        <p:pic>
          <p:nvPicPr>
            <p:cNvPr id="14" name="Picture 1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03650" y="5435599"/>
              <a:ext cx="4762500" cy="1076325"/>
            </a:xfrm>
            <a:prstGeom prst="rect">
              <a:avLst/>
            </a:prstGeom>
          </p:spPr>
        </p:pic>
        <p:pic>
          <p:nvPicPr>
            <p:cNvPr id="15" name="Picture 1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080250" y="5448299"/>
              <a:ext cx="4762500" cy="1076325"/>
            </a:xfrm>
            <a:prstGeom prst="rect">
              <a:avLst/>
            </a:prstGeom>
          </p:spPr>
        </p:pic>
      </p:grpSp>
    </p:spTree>
    <p:extLst>
      <p:ext uri="{BB962C8B-B14F-4D97-AF65-F5344CB8AC3E}">
        <p14:creationId xmlns:p14="http://schemas.microsoft.com/office/powerpoint/2010/main" val="135476453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250">
        <p15:prstTrans prst="origami"/>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6" presetClass="entr" presetSubtype="0" fill="hold" grpId="0" nodeType="clickEffect">
                                  <p:stCondLst>
                                    <p:cond delay="0"/>
                                  </p:stCondLst>
                                  <p:iterate type="lt">
                                    <p:tmPct val="10000"/>
                                  </p:iterate>
                                  <p:childTnLst>
                                    <p:set>
                                      <p:cBhvr>
                                        <p:cTn id="6" dur="1" fill="hold">
                                          <p:stCondLst>
                                            <p:cond delay="0"/>
                                          </p:stCondLst>
                                        </p:cTn>
                                        <p:tgtEl>
                                          <p:spTgt spid="5"/>
                                        </p:tgtEl>
                                        <p:attrNameLst>
                                          <p:attrName>style.visibility</p:attrName>
                                        </p:attrNameLst>
                                      </p:cBhvr>
                                      <p:to>
                                        <p:strVal val="visible"/>
                                      </p:to>
                                    </p:set>
                                    <p:anim by="(-#ppt_w*2)" calcmode="lin" valueType="num">
                                      <p:cBhvr rctx="PPT">
                                        <p:cTn id="7" dur="500" autoRev="1" fill="hold">
                                          <p:stCondLst>
                                            <p:cond delay="0"/>
                                          </p:stCondLst>
                                        </p:cTn>
                                        <p:tgtEl>
                                          <p:spTgt spid="5"/>
                                        </p:tgtEl>
                                        <p:attrNameLst>
                                          <p:attrName>ppt_w</p:attrName>
                                        </p:attrNameLst>
                                      </p:cBhvr>
                                    </p:anim>
                                    <p:anim by="(#ppt_w*0.50)" calcmode="lin" valueType="num">
                                      <p:cBhvr>
                                        <p:cTn id="8" dur="500" decel="50000" autoRev="1" fill="hold">
                                          <p:stCondLst>
                                            <p:cond delay="0"/>
                                          </p:stCondLst>
                                        </p:cTn>
                                        <p:tgtEl>
                                          <p:spTgt spid="5"/>
                                        </p:tgtEl>
                                        <p:attrNameLst>
                                          <p:attrName>ppt_x</p:attrName>
                                        </p:attrNameLst>
                                      </p:cBhvr>
                                    </p:anim>
                                    <p:anim from="(-#ppt_h/2)" to="(#ppt_y)" calcmode="lin" valueType="num">
                                      <p:cBhvr>
                                        <p:cTn id="9" dur="1000" fill="hold">
                                          <p:stCondLst>
                                            <p:cond delay="0"/>
                                          </p:stCondLst>
                                        </p:cTn>
                                        <p:tgtEl>
                                          <p:spTgt spid="5"/>
                                        </p:tgtEl>
                                        <p:attrNameLst>
                                          <p:attrName>ppt_y</p:attrName>
                                        </p:attrNameLst>
                                      </p:cBhvr>
                                    </p:anim>
                                    <p:animRot by="21600000">
                                      <p:cBhvr>
                                        <p:cTn id="10" dur="1000" fill="hold">
                                          <p:stCondLst>
                                            <p:cond delay="0"/>
                                          </p:stCondLst>
                                        </p:cTn>
                                        <p:tgtEl>
                                          <p:spTgt spid="5"/>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evel 1"/>
          <p:cNvSpPr/>
          <p:nvPr/>
        </p:nvSpPr>
        <p:spPr>
          <a:xfrm>
            <a:off x="0" y="0"/>
            <a:ext cx="12192000" cy="6858000"/>
          </a:xfrm>
          <a:prstGeom prst="bevel">
            <a:avLst>
              <a:gd name="adj" fmla="val 5093"/>
            </a:avLst>
          </a:prstGeom>
          <a:solidFill>
            <a:schemeClr val="accent2">
              <a:lumMod val="20000"/>
              <a:lumOff val="8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ounded Rectangle 2"/>
          <p:cNvSpPr/>
          <p:nvPr/>
        </p:nvSpPr>
        <p:spPr>
          <a:xfrm>
            <a:off x="5112556" y="436538"/>
            <a:ext cx="1966888" cy="528661"/>
          </a:xfrm>
          <a:prstGeom prst="roundRect">
            <a:avLst>
              <a:gd name="adj" fmla="val 50000"/>
            </a:avLst>
          </a:prstGeom>
          <a:solidFill>
            <a:schemeClr val="accent1">
              <a:lumMod val="40000"/>
              <a:lumOff val="60000"/>
            </a:schemeClr>
          </a:solidFill>
          <a:ln w="57150">
            <a:solidFill>
              <a:srgbClr val="B709A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IN" sz="4000" b="1" dirty="0" smtClean="0">
                <a:solidFill>
                  <a:srgbClr val="002060"/>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মূল্যায়ন </a:t>
            </a:r>
            <a:endParaRPr lang="en-US" sz="4000" b="1" dirty="0">
              <a:solidFill>
                <a:srgbClr val="002060"/>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endParaRPr>
          </a:p>
        </p:txBody>
      </p:sp>
      <mc:AlternateContent xmlns:mc="http://schemas.openxmlformats.org/markup-compatibility/2006" xmlns:a14="http://schemas.microsoft.com/office/drawing/2010/main">
        <mc:Choice Requires="a14">
          <p:sp>
            <p:nvSpPr>
              <p:cNvPr id="4" name="TextBox 3"/>
              <p:cNvSpPr txBox="1"/>
              <p:nvPr/>
            </p:nvSpPr>
            <p:spPr>
              <a:xfrm>
                <a:off x="641350" y="797510"/>
                <a:ext cx="10909300" cy="5262979"/>
              </a:xfrm>
              <a:prstGeom prst="rect">
                <a:avLst/>
              </a:prstGeom>
              <a:noFill/>
              <a:ln>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p:spPr>
            <p:txBody>
              <a:bodyPr wrap="square" rtlCol="0">
                <a:spAutoFit/>
              </a:bodyPr>
              <a:lstStyle/>
              <a:p>
                <a:pPr marL="457200" indent="-457200">
                  <a:buFont typeface="Wingdings" panose="05000000000000000000" pitchFamily="2" charset="2"/>
                  <a:buChar char="v"/>
                </a:pPr>
                <a:r>
                  <a:rPr lang="bn-IN" sz="2800" b="1" dirty="0" smtClean="0">
                    <a:solidFill>
                      <a:srgbClr val="C00000"/>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জীব কোষ কে আবিস্কার করেন?  </a:t>
                </a:r>
              </a:p>
              <a:p>
                <a:r>
                  <a:rPr lang="bn-IN" sz="2800" b="1" dirty="0" smtClean="0">
                    <a:solidFill>
                      <a:srgbClr val="002060"/>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(ক) নিউটন 	     (খ) রবার্ট হুক          (গ) এরিস্টটল            (ঘ) গ্যালিলিও</a:t>
                </a:r>
              </a:p>
              <a:p>
                <a:pPr marL="457200" lvl="0" indent="-457200">
                  <a:buFont typeface="Wingdings" panose="05000000000000000000" pitchFamily="2" charset="2"/>
                  <a:buChar char="v"/>
                </a:pPr>
                <a:r>
                  <a:rPr lang="bn-IN" sz="2800" b="1" dirty="0" smtClean="0">
                    <a:solidFill>
                      <a:srgbClr val="C00000"/>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নিউক্লিয়াসের উপস্থিতি বা অনুপস্থিতির উপর ভিত্তি করে কোষ কত প্রকার?  </a:t>
                </a:r>
                <a:endParaRPr lang="bn-IN" sz="2800" b="1" dirty="0">
                  <a:solidFill>
                    <a:srgbClr val="C00000"/>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endParaRPr>
              </a:p>
              <a:p>
                <a:pPr lvl="0"/>
                <a:r>
                  <a:rPr lang="bn-IN" sz="2800" b="1" dirty="0" smtClean="0">
                    <a:solidFill>
                      <a:srgbClr val="002060"/>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r>
                  <a:rPr lang="bn-IN" sz="2800" b="1" dirty="0">
                    <a:solidFill>
                      <a:srgbClr val="002060"/>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ক) </a:t>
                </a:r>
                <a:r>
                  <a:rPr lang="bn-IN" sz="2800" b="1" dirty="0" smtClean="0">
                    <a:solidFill>
                      <a:srgbClr val="002060"/>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২ 	                (</a:t>
                </a:r>
                <a:r>
                  <a:rPr lang="bn-IN" sz="2800" b="1" dirty="0">
                    <a:solidFill>
                      <a:srgbClr val="002060"/>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খ) </a:t>
                </a:r>
                <a:r>
                  <a:rPr lang="bn-IN" sz="2800" b="1" dirty="0" smtClean="0">
                    <a:solidFill>
                      <a:srgbClr val="002060"/>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৩                   (গ) ৪                      (ঘ) ৫  </a:t>
                </a:r>
              </a:p>
              <a:p>
                <a:pPr marL="457200" indent="-457200">
                  <a:buFont typeface="Wingdings" panose="05000000000000000000" pitchFamily="2" charset="2"/>
                  <a:buChar char="v"/>
                </a:pPr>
                <a:r>
                  <a:rPr lang="bn-IN" sz="2800" b="1" dirty="0" smtClean="0">
                    <a:solidFill>
                      <a:srgbClr val="C00000"/>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কোষের কোন অঙ্গাণুটি উদ্ভিদের বিভিন্ন অঙ্গকে রঙিন করে আকর্ষণীয় করে তোলে? </a:t>
                </a:r>
                <a:endParaRPr lang="bn-IN" sz="2800" b="1" dirty="0">
                  <a:solidFill>
                    <a:srgbClr val="C00000"/>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endParaRPr>
              </a:p>
              <a:p>
                <a:r>
                  <a:rPr lang="bn-IN" sz="2800" b="1" dirty="0" smtClean="0">
                    <a:solidFill>
                      <a:srgbClr val="002060"/>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r>
                  <a:rPr lang="bn-IN" sz="2800" b="1" dirty="0">
                    <a:solidFill>
                      <a:srgbClr val="002060"/>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ক) </a:t>
                </a:r>
                <a:r>
                  <a:rPr lang="bn-IN" sz="2800" b="1" dirty="0" smtClean="0">
                    <a:solidFill>
                      <a:srgbClr val="002060"/>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সেন্ট্রোসোম           </a:t>
                </a:r>
                <a:r>
                  <a:rPr lang="bn-IN" sz="2800" b="1" dirty="0">
                    <a:solidFill>
                      <a:srgbClr val="002060"/>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(খ) </a:t>
                </a:r>
                <a:r>
                  <a:rPr lang="bn-IN" sz="2800" b="1" dirty="0" smtClean="0">
                    <a:solidFill>
                      <a:srgbClr val="002060"/>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মাইটোকন্ড্রিয়া     </a:t>
                </a:r>
                <a:r>
                  <a:rPr lang="bn-IN" sz="2800" b="1" dirty="0">
                    <a:solidFill>
                      <a:srgbClr val="002060"/>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(গ) </a:t>
                </a:r>
                <a:r>
                  <a:rPr lang="bn-IN" sz="2800" b="1" dirty="0" smtClean="0">
                    <a:solidFill>
                      <a:srgbClr val="002060"/>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নিউক্লিয়াস          </a:t>
                </a:r>
                <a:r>
                  <a:rPr lang="bn-IN" sz="2800" b="1" dirty="0">
                    <a:solidFill>
                      <a:srgbClr val="002060"/>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(ঘ) </a:t>
                </a:r>
                <a:r>
                  <a:rPr lang="bn-IN" sz="2800" b="1" dirty="0" smtClean="0">
                    <a:solidFill>
                      <a:srgbClr val="002060"/>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প্লাস্টিড </a:t>
                </a:r>
              </a:p>
              <a:p>
                <a:pPr marL="457200" indent="-457200">
                  <a:buFont typeface="Wingdings" panose="05000000000000000000" pitchFamily="2" charset="2"/>
                  <a:buChar char="v"/>
                </a:pPr>
                <a:r>
                  <a:rPr lang="bn-IN" sz="2800" b="1" dirty="0" smtClean="0">
                    <a:solidFill>
                      <a:srgbClr val="C00000"/>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জীব কোষের ক্ষেত্রে- </a:t>
                </a:r>
                <a:endParaRPr lang="en-US" sz="2800" b="1" dirty="0" smtClean="0">
                  <a:solidFill>
                    <a:srgbClr val="C00000"/>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endParaRPr>
              </a:p>
              <a:p>
                <a:r>
                  <a:rPr lang="bn-BD" sz="2800" b="1" dirty="0" smtClean="0">
                    <a:solidFill>
                      <a:srgbClr val="002060"/>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r>
                  <a:rPr lang="bn-IN" sz="2800" b="1" dirty="0" smtClean="0">
                    <a:solidFill>
                      <a:srgbClr val="002060"/>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r>
                  <a:rPr lang="bn-BD" sz="2800" b="1" dirty="0" smtClean="0">
                    <a:solidFill>
                      <a:srgbClr val="002060"/>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14:m>
                  <m:oMath xmlns:m="http://schemas.openxmlformats.org/officeDocument/2006/math">
                    <m:r>
                      <a:rPr lang="en-US" sz="2800" b="1" i="1" smtClean="0">
                        <a:solidFill>
                          <a:srgbClr val="002060"/>
                        </a:solidFill>
                        <a:effectLst>
                          <a:outerShdw blurRad="38100" dist="38100" dir="2700000" algn="tl">
                            <a:srgbClr val="000000">
                              <a:alpha val="43137"/>
                            </a:srgbClr>
                          </a:outerShdw>
                        </a:effectLst>
                        <a:latin typeface="Cambria Math" panose="02040503050406030204" pitchFamily="18" charset="0"/>
                        <a:cs typeface="NikoshBAN" panose="02000000000000000000" pitchFamily="2" charset="0"/>
                      </a:rPr>
                      <m:t>¡.</m:t>
                    </m:r>
                  </m:oMath>
                </a14:m>
                <a:r>
                  <a:rPr lang="en-US" sz="2800" b="1" i="1" dirty="0" smtClean="0">
                    <a:solidFill>
                      <a:srgbClr val="002060"/>
                    </a:solidFill>
                    <a:effectLst>
                      <a:outerShdw blurRad="38100" dist="38100" dir="2700000" algn="tl">
                        <a:srgbClr val="000000">
                          <a:alpha val="43137"/>
                        </a:srgbClr>
                      </a:outerShdw>
                    </a:effectLst>
                    <a:cs typeface="NikoshBAN" panose="02000000000000000000" pitchFamily="2" charset="0"/>
                  </a:rPr>
                  <a:t> </a:t>
                </a:r>
                <a:r>
                  <a:rPr lang="bn-IN" sz="2800" b="1" dirty="0" smtClean="0">
                    <a:solidFill>
                      <a:srgbClr val="002060"/>
                    </a:solidFill>
                    <a:effectLst>
                      <a:outerShdw blurRad="38100" dist="38100" dir="2700000" algn="tl">
                        <a:srgbClr val="000000">
                          <a:alpha val="43137"/>
                        </a:srgbClr>
                      </a:outerShdw>
                    </a:effectLst>
                    <a:cs typeface="NikoshBAN" panose="02000000000000000000" pitchFamily="2" charset="0"/>
                  </a:rPr>
                  <a:t>কোষ জীবের ঘটন ও কাজের একক </a:t>
                </a:r>
                <a:endParaRPr lang="en-US" sz="2800" b="1" dirty="0" smtClean="0">
                  <a:solidFill>
                    <a:srgbClr val="002060"/>
                  </a:solidFill>
                  <a:effectLst>
                    <a:outerShdw blurRad="38100" dist="38100" dir="2700000" algn="tl">
                      <a:srgbClr val="000000">
                        <a:alpha val="43137"/>
                      </a:srgbClr>
                    </a:outerShdw>
                  </a:effectLst>
                  <a:cs typeface="NikoshBAN" panose="02000000000000000000" pitchFamily="2" charset="0"/>
                </a:endParaRPr>
              </a:p>
              <a:p>
                <a:r>
                  <a:rPr lang="bn-BD" sz="2800" b="1" i="1" dirty="0" smtClean="0">
                    <a:solidFill>
                      <a:srgbClr val="002060"/>
                    </a:solidFill>
                    <a:effectLst>
                      <a:outerShdw blurRad="38100" dist="38100" dir="2700000" algn="tl">
                        <a:srgbClr val="000000">
                          <a:alpha val="43137"/>
                        </a:srgbClr>
                      </a:outerShdw>
                    </a:effectLst>
                    <a:cs typeface="NikoshBAN" panose="02000000000000000000" pitchFamily="2" charset="0"/>
                  </a:rPr>
                  <a:t>  </a:t>
                </a:r>
                <a:r>
                  <a:rPr lang="bn-IN" sz="2800" b="1" i="1" dirty="0" smtClean="0">
                    <a:solidFill>
                      <a:srgbClr val="002060"/>
                    </a:solidFill>
                    <a:effectLst>
                      <a:outerShdw blurRad="38100" dist="38100" dir="2700000" algn="tl">
                        <a:srgbClr val="000000">
                          <a:alpha val="43137"/>
                        </a:srgbClr>
                      </a:outerShdw>
                    </a:effectLst>
                    <a:cs typeface="NikoshBAN" panose="02000000000000000000" pitchFamily="2" charset="0"/>
                  </a:rPr>
                  <a:t>  </a:t>
                </a:r>
                <a:r>
                  <a:rPr lang="bn-BD" sz="2800" b="1" i="1" dirty="0" smtClean="0">
                    <a:solidFill>
                      <a:srgbClr val="002060"/>
                    </a:solidFill>
                    <a:effectLst>
                      <a:outerShdw blurRad="38100" dist="38100" dir="2700000" algn="tl">
                        <a:srgbClr val="000000">
                          <a:alpha val="43137"/>
                        </a:srgbClr>
                      </a:outerShdw>
                    </a:effectLst>
                    <a:cs typeface="NikoshBAN" panose="02000000000000000000" pitchFamily="2" charset="0"/>
                  </a:rPr>
                  <a:t>  </a:t>
                </a:r>
                <a14:m>
                  <m:oMath xmlns:m="http://schemas.openxmlformats.org/officeDocument/2006/math">
                    <m:r>
                      <a:rPr lang="en-US" sz="2800" b="1" i="1">
                        <a:solidFill>
                          <a:srgbClr val="002060"/>
                        </a:solidFill>
                        <a:effectLst>
                          <a:outerShdw blurRad="38100" dist="38100" dir="2700000" algn="tl">
                            <a:srgbClr val="000000">
                              <a:alpha val="43137"/>
                            </a:srgbClr>
                          </a:outerShdw>
                        </a:effectLst>
                        <a:latin typeface="Cambria Math" panose="02040503050406030204" pitchFamily="18" charset="0"/>
                        <a:cs typeface="NikoshBAN" panose="02000000000000000000" pitchFamily="2" charset="0"/>
                      </a:rPr>
                      <m:t>¡¡</m:t>
                    </m:r>
                  </m:oMath>
                </a14:m>
                <a:r>
                  <a:rPr lang="en-US" sz="2800" b="1" i="1" dirty="0" smtClean="0">
                    <a:solidFill>
                      <a:srgbClr val="002060"/>
                    </a:solidFill>
                    <a:effectLst>
                      <a:outerShdw blurRad="38100" dist="38100" dir="2700000" algn="tl">
                        <a:srgbClr val="000000">
                          <a:alpha val="43137"/>
                        </a:srgbClr>
                      </a:outerShdw>
                    </a:effectLst>
                    <a:cs typeface="NikoshBAN" panose="02000000000000000000" pitchFamily="2" charset="0"/>
                  </a:rPr>
                  <a:t>. </a:t>
                </a:r>
                <a:r>
                  <a:rPr lang="bn-IN" sz="2800" b="1" dirty="0" smtClean="0">
                    <a:solidFill>
                      <a:srgbClr val="002060"/>
                    </a:solidFill>
                    <a:effectLst>
                      <a:outerShdw blurRad="38100" dist="38100" dir="2700000" algn="tl">
                        <a:srgbClr val="000000">
                          <a:alpha val="43137"/>
                        </a:srgbClr>
                      </a:outerShdw>
                    </a:effectLst>
                    <a:cs typeface="NikoshBAN" panose="02000000000000000000" pitchFamily="2" charset="0"/>
                  </a:rPr>
                  <a:t>প্রাণী কোষের কোষগহবর অনেক বড় </a:t>
                </a:r>
                <a:endParaRPr lang="en-US" sz="2800" b="1" dirty="0" smtClean="0">
                  <a:solidFill>
                    <a:srgbClr val="002060"/>
                  </a:solidFill>
                  <a:effectLst>
                    <a:outerShdw blurRad="38100" dist="38100" dir="2700000" algn="tl">
                      <a:srgbClr val="000000">
                        <a:alpha val="43137"/>
                      </a:srgbClr>
                    </a:outerShdw>
                  </a:effectLst>
                  <a:ea typeface="Cambria Math" panose="02040503050406030204" pitchFamily="18" charset="0"/>
                  <a:cs typeface="NikoshBAN" panose="02000000000000000000" pitchFamily="2" charset="0"/>
                </a:endParaRPr>
              </a:p>
              <a:p>
                <a:r>
                  <a:rPr lang="bn-BD" sz="2800" b="1" i="1" dirty="0">
                    <a:solidFill>
                      <a:srgbClr val="002060"/>
                    </a:solidFill>
                    <a:effectLst>
                      <a:outerShdw blurRad="38100" dist="38100" dir="2700000" algn="tl">
                        <a:srgbClr val="000000">
                          <a:alpha val="43137"/>
                        </a:srgbClr>
                      </a:outerShdw>
                    </a:effectLst>
                    <a:cs typeface="NikoshBAN" panose="02000000000000000000" pitchFamily="2" charset="0"/>
                  </a:rPr>
                  <a:t> </a:t>
                </a:r>
                <a:r>
                  <a:rPr lang="bn-BD" sz="2800" b="1" i="1" dirty="0" smtClean="0">
                    <a:solidFill>
                      <a:srgbClr val="002060"/>
                    </a:solidFill>
                    <a:effectLst>
                      <a:outerShdw blurRad="38100" dist="38100" dir="2700000" algn="tl">
                        <a:srgbClr val="000000">
                          <a:alpha val="43137"/>
                        </a:srgbClr>
                      </a:outerShdw>
                    </a:effectLst>
                    <a:cs typeface="NikoshBAN" panose="02000000000000000000" pitchFamily="2" charset="0"/>
                  </a:rPr>
                  <a:t>  </a:t>
                </a:r>
                <a:r>
                  <a:rPr lang="bn-IN" sz="2800" b="1" i="1" dirty="0" smtClean="0">
                    <a:solidFill>
                      <a:srgbClr val="002060"/>
                    </a:solidFill>
                    <a:effectLst>
                      <a:outerShdw blurRad="38100" dist="38100" dir="2700000" algn="tl">
                        <a:srgbClr val="000000">
                          <a:alpha val="43137"/>
                        </a:srgbClr>
                      </a:outerShdw>
                    </a:effectLst>
                    <a:cs typeface="NikoshBAN" panose="02000000000000000000" pitchFamily="2" charset="0"/>
                  </a:rPr>
                  <a:t>  </a:t>
                </a:r>
                <a:r>
                  <a:rPr lang="bn-BD" sz="2800" b="1" i="1" dirty="0" smtClean="0">
                    <a:solidFill>
                      <a:srgbClr val="002060"/>
                    </a:solidFill>
                    <a:effectLst>
                      <a:outerShdw blurRad="38100" dist="38100" dir="2700000" algn="tl">
                        <a:srgbClr val="000000">
                          <a:alpha val="43137"/>
                        </a:srgbClr>
                      </a:outerShdw>
                    </a:effectLst>
                    <a:cs typeface="NikoshBAN" panose="02000000000000000000" pitchFamily="2" charset="0"/>
                  </a:rPr>
                  <a:t> </a:t>
                </a:r>
                <a14:m>
                  <m:oMath xmlns:m="http://schemas.openxmlformats.org/officeDocument/2006/math">
                    <m:r>
                      <a:rPr lang="en-US" sz="2800" b="1" i="1">
                        <a:solidFill>
                          <a:srgbClr val="002060"/>
                        </a:solidFill>
                        <a:effectLst>
                          <a:outerShdw blurRad="38100" dist="38100" dir="2700000" algn="tl">
                            <a:srgbClr val="000000">
                              <a:alpha val="43137"/>
                            </a:srgbClr>
                          </a:outerShdw>
                        </a:effectLst>
                        <a:latin typeface="Cambria Math" panose="02040503050406030204" pitchFamily="18" charset="0"/>
                        <a:cs typeface="NikoshBAN" panose="02000000000000000000" pitchFamily="2" charset="0"/>
                      </a:rPr>
                      <m:t>¡¡¡</m:t>
                    </m:r>
                  </m:oMath>
                </a14:m>
                <a:r>
                  <a:rPr lang="en-US" sz="2800" b="1" i="1" dirty="0" smtClean="0">
                    <a:solidFill>
                      <a:srgbClr val="002060"/>
                    </a:solidFill>
                    <a:effectLst>
                      <a:outerShdw blurRad="38100" dist="38100" dir="2700000" algn="tl">
                        <a:srgbClr val="000000">
                          <a:alpha val="43137"/>
                        </a:srgbClr>
                      </a:outerShdw>
                    </a:effectLst>
                    <a:cs typeface="NikoshBAN" panose="02000000000000000000" pitchFamily="2" charset="0"/>
                  </a:rPr>
                  <a:t>.</a:t>
                </a:r>
                <a:r>
                  <a:rPr lang="bn-BD" sz="2800" b="1" i="1" dirty="0" smtClean="0">
                    <a:solidFill>
                      <a:srgbClr val="002060"/>
                    </a:solidFill>
                    <a:effectLst>
                      <a:outerShdw blurRad="38100" dist="38100" dir="2700000" algn="tl">
                        <a:srgbClr val="000000">
                          <a:alpha val="43137"/>
                        </a:srgbClr>
                      </a:outerShdw>
                    </a:effectLst>
                    <a:cs typeface="NikoshBAN" panose="02000000000000000000" pitchFamily="2" charset="0"/>
                  </a:rPr>
                  <a:t> </a:t>
                </a:r>
                <a:r>
                  <a:rPr lang="bn-IN" sz="2800" b="1" dirty="0" smtClean="0">
                    <a:solidFill>
                      <a:srgbClr val="002060"/>
                    </a:solidFill>
                    <a:effectLst>
                      <a:outerShdw blurRad="38100" dist="38100" dir="2700000" algn="tl">
                        <a:srgbClr val="000000">
                          <a:alpha val="43137"/>
                        </a:srgbClr>
                      </a:outerShdw>
                    </a:effectLst>
                    <a:cs typeface="NikoshBAN" panose="02000000000000000000" pitchFamily="2" charset="0"/>
                  </a:rPr>
                  <a:t>মাইটোকন্ড্রিয়াকে কোষের শক্তি উৎপাদন কেন্দ্র বলা হয় </a:t>
                </a:r>
                <a:endParaRPr lang="bn-BD" sz="2800" b="1" dirty="0" smtClean="0">
                  <a:solidFill>
                    <a:srgbClr val="002060"/>
                  </a:solidFill>
                  <a:effectLst>
                    <a:outerShdw blurRad="38100" dist="38100" dir="2700000" algn="tl">
                      <a:srgbClr val="000000">
                        <a:alpha val="43137"/>
                      </a:srgbClr>
                    </a:outerShdw>
                  </a:effectLst>
                  <a:cs typeface="NikoshBAN" panose="02000000000000000000" pitchFamily="2" charset="0"/>
                </a:endParaRPr>
              </a:p>
              <a:p>
                <a:r>
                  <a:rPr lang="bn-BD" sz="2800" b="1" dirty="0" smtClean="0">
                    <a:solidFill>
                      <a:srgbClr val="002060"/>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r>
                  <a:rPr lang="bn-IN" sz="2800" b="1" dirty="0" smtClean="0">
                    <a:solidFill>
                      <a:srgbClr val="002060"/>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r>
                  <a:rPr lang="bn-BD" sz="2800" b="1" dirty="0" smtClean="0">
                    <a:solidFill>
                      <a:srgbClr val="002060"/>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নিচের কোনটি সঠিক?</a:t>
                </a:r>
                <a:endParaRPr lang="bn-IN" sz="2800" b="1" dirty="0">
                  <a:solidFill>
                    <a:srgbClr val="002060"/>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endParaRPr>
              </a:p>
              <a:p>
                <a:r>
                  <a:rPr lang="bn-IN" sz="2800" b="1" dirty="0" smtClean="0">
                    <a:solidFill>
                      <a:srgbClr val="002060"/>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r>
                  <a:rPr lang="bn-IN" sz="2800" b="1" dirty="0">
                    <a:solidFill>
                      <a:srgbClr val="002060"/>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ক) </a:t>
                </a:r>
                <a14:m>
                  <m:oMath xmlns:m="http://schemas.openxmlformats.org/officeDocument/2006/math">
                    <m:r>
                      <a:rPr lang="en-US" sz="2800" b="1" i="0">
                        <a:solidFill>
                          <a:srgbClr val="002060"/>
                        </a:solidFill>
                        <a:effectLst>
                          <a:outerShdw blurRad="38100" dist="38100" dir="2700000" algn="tl">
                            <a:srgbClr val="000000">
                              <a:alpha val="43137"/>
                            </a:srgbClr>
                          </a:outerShdw>
                        </a:effectLst>
                        <a:latin typeface="Cambria Math" panose="02040503050406030204" pitchFamily="18" charset="0"/>
                      </a:rPr>
                      <m:t>¡</m:t>
                    </m:r>
                    <m:r>
                      <a:rPr lang="bn-IN" sz="2800" b="1" i="0" smtClean="0">
                        <a:solidFill>
                          <a:srgbClr val="002060"/>
                        </a:solidFill>
                        <a:effectLst>
                          <a:outerShdw blurRad="38100" dist="38100" dir="2700000" algn="tl">
                            <a:srgbClr val="000000">
                              <a:alpha val="43137"/>
                            </a:srgbClr>
                          </a:outerShdw>
                        </a:effectLst>
                        <a:latin typeface="Cambria Math" panose="02040503050406030204" pitchFamily="18" charset="0"/>
                      </a:rPr>
                      <m:t>ও</m:t>
                    </m:r>
                    <m:r>
                      <a:rPr lang="bn-IN" sz="2800" b="1" i="0" smtClean="0">
                        <a:solidFill>
                          <a:srgbClr val="002060"/>
                        </a:solidFill>
                        <a:effectLst>
                          <a:outerShdw blurRad="38100" dist="38100" dir="2700000" algn="tl">
                            <a:srgbClr val="000000">
                              <a:alpha val="43137"/>
                            </a:srgbClr>
                          </a:outerShdw>
                        </a:effectLst>
                        <a:latin typeface="Cambria Math" panose="02040503050406030204" pitchFamily="18" charset="0"/>
                      </a:rPr>
                      <m:t> ¡¡</m:t>
                    </m:r>
                  </m:oMath>
                </a14:m>
                <a:r>
                  <a:rPr lang="bn-IN" sz="2800" b="1" dirty="0">
                    <a:solidFill>
                      <a:srgbClr val="002060"/>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r>
                  <a:rPr lang="bn-IN" sz="2800" b="1" dirty="0" smtClean="0">
                    <a:solidFill>
                      <a:srgbClr val="002060"/>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r>
                  <a:rPr lang="bn-IN" sz="2800" b="1" dirty="0">
                    <a:solidFill>
                      <a:srgbClr val="002060"/>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খ) </a:t>
                </a:r>
                <a14:m>
                  <m:oMath xmlns:m="http://schemas.openxmlformats.org/officeDocument/2006/math">
                    <m:r>
                      <a:rPr lang="en-US" sz="2800" b="1" i="1">
                        <a:solidFill>
                          <a:srgbClr val="002060"/>
                        </a:solidFill>
                        <a:effectLst>
                          <a:outerShdw blurRad="38100" dist="38100" dir="2700000" algn="tl">
                            <a:srgbClr val="000000">
                              <a:alpha val="43137"/>
                            </a:srgbClr>
                          </a:outerShdw>
                        </a:effectLst>
                        <a:latin typeface="Cambria Math" panose="02040503050406030204" pitchFamily="18" charset="0"/>
                        <a:cs typeface="NikoshBAN" panose="02000000000000000000" pitchFamily="2" charset="0"/>
                      </a:rPr>
                      <m:t>¡¡</m:t>
                    </m:r>
                    <m:r>
                      <a:rPr lang="bn-IN" sz="2800" b="1" i="1" smtClean="0">
                        <a:solidFill>
                          <a:srgbClr val="002060"/>
                        </a:solidFill>
                        <a:effectLst>
                          <a:outerShdw blurRad="38100" dist="38100" dir="2700000" algn="tl">
                            <a:srgbClr val="000000">
                              <a:alpha val="43137"/>
                            </a:srgbClr>
                          </a:outerShdw>
                        </a:effectLst>
                        <a:latin typeface="Cambria Math" panose="02040503050406030204" pitchFamily="18" charset="0"/>
                        <a:cs typeface="NikoshBAN" panose="02000000000000000000" pitchFamily="2" charset="0"/>
                      </a:rPr>
                      <m:t>ও</m:t>
                    </m:r>
                    <m:r>
                      <a:rPr lang="bn-IN" sz="2800" b="1" i="1" smtClean="0">
                        <a:solidFill>
                          <a:srgbClr val="002060"/>
                        </a:solidFill>
                        <a:effectLst>
                          <a:outerShdw blurRad="38100" dist="38100" dir="2700000" algn="tl">
                            <a:srgbClr val="000000">
                              <a:alpha val="43137"/>
                            </a:srgbClr>
                          </a:outerShdw>
                        </a:effectLst>
                        <a:latin typeface="Cambria Math" panose="02040503050406030204" pitchFamily="18" charset="0"/>
                        <a:cs typeface="NikoshBAN" panose="02000000000000000000" pitchFamily="2" charset="0"/>
                      </a:rPr>
                      <m:t>  ¡¡¡         </m:t>
                    </m:r>
                  </m:oMath>
                </a14:m>
                <a:r>
                  <a:rPr lang="bn-IN" sz="2800" b="1" dirty="0">
                    <a:solidFill>
                      <a:srgbClr val="002060"/>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(গ) </a:t>
                </a:r>
                <a14:m>
                  <m:oMath xmlns:m="http://schemas.openxmlformats.org/officeDocument/2006/math">
                    <m:r>
                      <a:rPr lang="en-US" sz="2800" b="1" i="1">
                        <a:solidFill>
                          <a:srgbClr val="002060"/>
                        </a:solidFill>
                        <a:effectLst>
                          <a:outerShdw blurRad="38100" dist="38100" dir="2700000" algn="tl">
                            <a:srgbClr val="000000">
                              <a:alpha val="43137"/>
                            </a:srgbClr>
                          </a:outerShdw>
                        </a:effectLst>
                        <a:latin typeface="Cambria Math" panose="02040503050406030204" pitchFamily="18" charset="0"/>
                        <a:cs typeface="NikoshBAN" panose="02000000000000000000" pitchFamily="2" charset="0"/>
                      </a:rPr>
                      <m:t>¡</m:t>
                    </m:r>
                    <m:r>
                      <a:rPr lang="bn-IN" sz="2800" b="1" i="1" smtClean="0">
                        <a:solidFill>
                          <a:srgbClr val="002060"/>
                        </a:solidFill>
                        <a:effectLst>
                          <a:outerShdw blurRad="38100" dist="38100" dir="2700000" algn="tl">
                            <a:srgbClr val="000000">
                              <a:alpha val="43137"/>
                            </a:srgbClr>
                          </a:outerShdw>
                        </a:effectLst>
                        <a:latin typeface="Cambria Math" panose="02040503050406030204" pitchFamily="18" charset="0"/>
                        <a:cs typeface="NikoshBAN" panose="02000000000000000000" pitchFamily="2" charset="0"/>
                      </a:rPr>
                      <m:t>ও</m:t>
                    </m:r>
                    <m:r>
                      <a:rPr lang="bn-IN" sz="2800" b="1" i="1" smtClean="0">
                        <a:solidFill>
                          <a:srgbClr val="002060"/>
                        </a:solidFill>
                        <a:effectLst>
                          <a:outerShdw blurRad="38100" dist="38100" dir="2700000" algn="tl">
                            <a:srgbClr val="000000">
                              <a:alpha val="43137"/>
                            </a:srgbClr>
                          </a:outerShdw>
                        </a:effectLst>
                        <a:latin typeface="Cambria Math" panose="02040503050406030204" pitchFamily="18" charset="0"/>
                        <a:cs typeface="NikoshBAN" panose="02000000000000000000" pitchFamily="2" charset="0"/>
                      </a:rPr>
                      <m:t> ¡¡¡          </m:t>
                    </m:r>
                  </m:oMath>
                </a14:m>
                <a:r>
                  <a:rPr lang="bn-IN" sz="2800" b="1" dirty="0">
                    <a:solidFill>
                      <a:srgbClr val="002060"/>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(ঘ) </a:t>
                </a:r>
                <a14:m>
                  <m:oMath xmlns:m="http://schemas.openxmlformats.org/officeDocument/2006/math">
                    <m:r>
                      <a:rPr lang="en-US" sz="2800" b="1" i="1">
                        <a:solidFill>
                          <a:srgbClr val="002060"/>
                        </a:solidFill>
                        <a:effectLst>
                          <a:outerShdw blurRad="38100" dist="38100" dir="2700000" algn="tl">
                            <a:srgbClr val="000000">
                              <a:alpha val="43137"/>
                            </a:srgbClr>
                          </a:outerShdw>
                        </a:effectLst>
                        <a:latin typeface="Cambria Math" panose="02040503050406030204" pitchFamily="18" charset="0"/>
                        <a:cs typeface="NikoshBAN" panose="02000000000000000000" pitchFamily="2" charset="0"/>
                      </a:rPr>
                      <m:t>¡</m:t>
                    </m:r>
                    <m:r>
                      <a:rPr lang="bn-IN" sz="2800" b="1" i="1" smtClean="0">
                        <a:solidFill>
                          <a:srgbClr val="002060"/>
                        </a:solidFill>
                        <a:effectLst>
                          <a:outerShdw blurRad="38100" dist="38100" dir="2700000" algn="tl">
                            <a:srgbClr val="000000">
                              <a:alpha val="43137"/>
                            </a:srgbClr>
                          </a:outerShdw>
                        </a:effectLst>
                        <a:latin typeface="Cambria Math" panose="02040503050406030204" pitchFamily="18" charset="0"/>
                        <a:cs typeface="NikoshBAN" panose="02000000000000000000" pitchFamily="2" charset="0"/>
                      </a:rPr>
                      <m:t>, </m:t>
                    </m:r>
                    <m:r>
                      <a:rPr lang="en-US" sz="2800" b="1" i="1">
                        <a:solidFill>
                          <a:srgbClr val="002060"/>
                        </a:solidFill>
                        <a:effectLst>
                          <a:outerShdw blurRad="38100" dist="38100" dir="2700000" algn="tl">
                            <a:srgbClr val="000000">
                              <a:alpha val="43137"/>
                            </a:srgbClr>
                          </a:outerShdw>
                        </a:effectLst>
                        <a:latin typeface="Cambria Math" panose="02040503050406030204" pitchFamily="18" charset="0"/>
                        <a:cs typeface="NikoshBAN" panose="02000000000000000000" pitchFamily="2" charset="0"/>
                      </a:rPr>
                      <m:t>¡¡</m:t>
                    </m:r>
                    <m:r>
                      <a:rPr lang="bn-IN" sz="2800" b="1" i="1" smtClean="0">
                        <a:solidFill>
                          <a:srgbClr val="002060"/>
                        </a:solidFill>
                        <a:effectLst>
                          <a:outerShdw blurRad="38100" dist="38100" dir="2700000" algn="tl">
                            <a:srgbClr val="000000">
                              <a:alpha val="43137"/>
                            </a:srgbClr>
                          </a:outerShdw>
                        </a:effectLst>
                        <a:latin typeface="Cambria Math" panose="02040503050406030204" pitchFamily="18" charset="0"/>
                        <a:cs typeface="NikoshBAN" panose="02000000000000000000" pitchFamily="2" charset="0"/>
                      </a:rPr>
                      <m:t>ও</m:t>
                    </m:r>
                    <m:r>
                      <a:rPr lang="bn-IN" sz="2800" b="1" i="1" smtClean="0">
                        <a:solidFill>
                          <a:srgbClr val="002060"/>
                        </a:solidFill>
                        <a:effectLst>
                          <a:outerShdw blurRad="38100" dist="38100" dir="2700000" algn="tl">
                            <a:srgbClr val="000000">
                              <a:alpha val="43137"/>
                            </a:srgbClr>
                          </a:outerShdw>
                        </a:effectLst>
                        <a:latin typeface="Cambria Math" panose="02040503050406030204" pitchFamily="18" charset="0"/>
                        <a:cs typeface="NikoshBAN" panose="02000000000000000000" pitchFamily="2" charset="0"/>
                      </a:rPr>
                      <m:t> ¡¡¡</m:t>
                    </m:r>
                  </m:oMath>
                </a14:m>
                <a:endParaRPr lang="bn-IN" sz="2800" b="1" dirty="0">
                  <a:solidFill>
                    <a:srgbClr val="002060"/>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endParaRPr>
              </a:p>
            </p:txBody>
          </p:sp>
        </mc:Choice>
        <mc:Fallback xmlns="">
          <p:sp>
            <p:nvSpPr>
              <p:cNvPr id="4" name="TextBox 3"/>
              <p:cNvSpPr txBox="1">
                <a:spLocks noRot="1" noChangeAspect="1" noMove="1" noResize="1" noEditPoints="1" noAdjustHandles="1" noChangeArrowheads="1" noChangeShapeType="1" noTextEdit="1"/>
              </p:cNvSpPr>
              <p:nvPr/>
            </p:nvSpPr>
            <p:spPr>
              <a:xfrm>
                <a:off x="641350" y="797510"/>
                <a:ext cx="10909300" cy="5262979"/>
              </a:xfrm>
              <a:prstGeom prst="rect">
                <a:avLst/>
              </a:prstGeom>
              <a:blipFill rotWithShape="0">
                <a:blip r:embed="rId2"/>
                <a:stretch>
                  <a:fillRect l="-1116" t="-1156" b="-3006"/>
                </a:stretch>
              </a:blipFill>
              <a:ln>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p:spPr>
            <p:txBody>
              <a:bodyPr/>
              <a:lstStyle/>
              <a:p>
                <a:r>
                  <a:rPr lang="en-US">
                    <a:noFill/>
                  </a:rPr>
                  <a:t> </a:t>
                </a:r>
              </a:p>
            </p:txBody>
          </p:sp>
        </mc:Fallback>
      </mc:AlternateContent>
      <p:sp>
        <p:nvSpPr>
          <p:cNvPr id="5" name="Flowchart: Connector 4"/>
          <p:cNvSpPr/>
          <p:nvPr/>
        </p:nvSpPr>
        <p:spPr>
          <a:xfrm>
            <a:off x="-921628" y="4881881"/>
            <a:ext cx="368300" cy="342900"/>
          </a:xfrm>
          <a:prstGeom prst="flowChartConnector">
            <a:avLst/>
          </a:prstGeom>
          <a:gradFill flip="none" rotWithShape="1">
            <a:gsLst>
              <a:gs pos="28000">
                <a:srgbClr val="C00000"/>
              </a:gs>
              <a:gs pos="63000">
                <a:schemeClr val="accent2">
                  <a:lumMod val="89000"/>
                </a:schemeClr>
              </a:gs>
              <a:gs pos="69000">
                <a:schemeClr val="accent2">
                  <a:lumMod val="75000"/>
                </a:schemeClr>
              </a:gs>
              <a:gs pos="97000">
                <a:schemeClr val="accent2">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Flowchart: Connector 5"/>
          <p:cNvSpPr/>
          <p:nvPr/>
        </p:nvSpPr>
        <p:spPr>
          <a:xfrm>
            <a:off x="-1015218" y="1784350"/>
            <a:ext cx="397400" cy="357468"/>
          </a:xfrm>
          <a:prstGeom prst="flowChartConnector">
            <a:avLst/>
          </a:prstGeom>
          <a:gradFill>
            <a:gsLst>
              <a:gs pos="82000">
                <a:srgbClr val="D816A1"/>
              </a:gs>
              <a:gs pos="0">
                <a:schemeClr val="accent5">
                  <a:lumMod val="95000"/>
                  <a:lumOff val="5000"/>
                </a:schemeClr>
              </a:gs>
              <a:gs pos="26000">
                <a:schemeClr val="accent5">
                  <a:lumMod val="60000"/>
                </a:schemeClr>
              </a:gs>
            </a:gsLst>
            <a:path path="shap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Flowchart: Connector 6"/>
          <p:cNvSpPr/>
          <p:nvPr/>
        </p:nvSpPr>
        <p:spPr>
          <a:xfrm>
            <a:off x="-1076179" y="3675575"/>
            <a:ext cx="368300" cy="342900"/>
          </a:xfrm>
          <a:prstGeom prst="flowChartConnector">
            <a:avLst/>
          </a:prstGeom>
          <a:gradFill flip="none" rotWithShape="1">
            <a:gsLst>
              <a:gs pos="28000">
                <a:srgbClr val="C00000"/>
              </a:gs>
              <a:gs pos="63000">
                <a:schemeClr val="accent2">
                  <a:lumMod val="89000"/>
                </a:schemeClr>
              </a:gs>
              <a:gs pos="69000">
                <a:schemeClr val="accent2">
                  <a:lumMod val="75000"/>
                </a:schemeClr>
              </a:gs>
              <a:gs pos="97000">
                <a:schemeClr val="accent2">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un 8"/>
          <p:cNvSpPr/>
          <p:nvPr/>
        </p:nvSpPr>
        <p:spPr>
          <a:xfrm>
            <a:off x="5873750" y="5588000"/>
            <a:ext cx="444500" cy="419100"/>
          </a:xfrm>
          <a:prstGeom prst="sun">
            <a:avLst>
              <a:gd name="adj" fmla="val 12500"/>
            </a:avLst>
          </a:prstGeom>
          <a:gradFill>
            <a:gsLst>
              <a:gs pos="23000">
                <a:srgbClr val="D816A1"/>
              </a:gs>
              <a:gs pos="96000">
                <a:srgbClr val="00B0F0"/>
              </a:gs>
              <a:gs pos="100000">
                <a:schemeClr val="accent5">
                  <a:lumMod val="60000"/>
                </a:schemeClr>
              </a:gs>
            </a:gsLst>
            <a:path path="shape">
              <a:fillToRect l="50000" t="50000" r="50000" b="50000"/>
            </a:path>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Sun 9"/>
          <p:cNvSpPr/>
          <p:nvPr/>
        </p:nvSpPr>
        <p:spPr>
          <a:xfrm>
            <a:off x="1231900" y="2133600"/>
            <a:ext cx="444500" cy="419100"/>
          </a:xfrm>
          <a:prstGeom prst="sun">
            <a:avLst>
              <a:gd name="adj" fmla="val 12500"/>
            </a:avLst>
          </a:prstGeom>
          <a:gradFill>
            <a:gsLst>
              <a:gs pos="23000">
                <a:srgbClr val="D816A1"/>
              </a:gs>
              <a:gs pos="96000">
                <a:srgbClr val="00B0F0"/>
              </a:gs>
              <a:gs pos="100000">
                <a:schemeClr val="accent5">
                  <a:lumMod val="60000"/>
                </a:schemeClr>
              </a:gs>
            </a:gsLst>
            <a:path path="shape">
              <a:fillToRect l="50000" t="50000" r="50000" b="50000"/>
            </a:path>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Sun 10"/>
          <p:cNvSpPr/>
          <p:nvPr/>
        </p:nvSpPr>
        <p:spPr>
          <a:xfrm>
            <a:off x="8699500" y="3009900"/>
            <a:ext cx="444500" cy="419100"/>
          </a:xfrm>
          <a:prstGeom prst="sun">
            <a:avLst>
              <a:gd name="adj" fmla="val 12500"/>
            </a:avLst>
          </a:prstGeom>
          <a:gradFill>
            <a:gsLst>
              <a:gs pos="23000">
                <a:srgbClr val="D816A1"/>
              </a:gs>
              <a:gs pos="96000">
                <a:srgbClr val="00B0F0"/>
              </a:gs>
              <a:gs pos="100000">
                <a:schemeClr val="accent5">
                  <a:lumMod val="60000"/>
                </a:schemeClr>
              </a:gs>
            </a:gsLst>
            <a:path path="shape">
              <a:fillToRect l="50000" t="50000" r="50000" b="50000"/>
            </a:path>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Sun 11"/>
          <p:cNvSpPr/>
          <p:nvPr/>
        </p:nvSpPr>
        <p:spPr>
          <a:xfrm>
            <a:off x="3860800" y="1270000"/>
            <a:ext cx="444500" cy="419100"/>
          </a:xfrm>
          <a:prstGeom prst="sun">
            <a:avLst>
              <a:gd name="adj" fmla="val 12500"/>
            </a:avLst>
          </a:prstGeom>
          <a:gradFill>
            <a:gsLst>
              <a:gs pos="23000">
                <a:srgbClr val="D816A1"/>
              </a:gs>
              <a:gs pos="96000">
                <a:srgbClr val="00B0F0"/>
              </a:gs>
              <a:gs pos="100000">
                <a:schemeClr val="accent5">
                  <a:lumMod val="60000"/>
                </a:schemeClr>
              </a:gs>
            </a:gsLst>
            <a:path path="shape">
              <a:fillToRect l="50000" t="50000" r="50000" b="50000"/>
            </a:path>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 name="Group 12"/>
          <p:cNvGrpSpPr/>
          <p:nvPr/>
        </p:nvGrpSpPr>
        <p:grpSpPr>
          <a:xfrm>
            <a:off x="349250" y="5431589"/>
            <a:ext cx="11493500" cy="1089025"/>
            <a:chOff x="349250" y="5435599"/>
            <a:chExt cx="11493500" cy="1089025"/>
          </a:xfrm>
        </p:grpSpPr>
        <p:pic>
          <p:nvPicPr>
            <p:cNvPr id="14" name="Picture 1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9250" y="5435599"/>
              <a:ext cx="4762500" cy="1076325"/>
            </a:xfrm>
            <a:prstGeom prst="rect">
              <a:avLst/>
            </a:prstGeom>
          </p:spPr>
        </p:pic>
        <p:pic>
          <p:nvPicPr>
            <p:cNvPr id="15" name="Picture 1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03650" y="5435599"/>
              <a:ext cx="4762500" cy="1076325"/>
            </a:xfrm>
            <a:prstGeom prst="rect">
              <a:avLst/>
            </a:prstGeom>
          </p:spPr>
        </p:pic>
        <p:pic>
          <p:nvPicPr>
            <p:cNvPr id="16" name="Picture 1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080250" y="5448299"/>
              <a:ext cx="4762500" cy="1076325"/>
            </a:xfrm>
            <a:prstGeom prst="rect">
              <a:avLst/>
            </a:prstGeom>
          </p:spPr>
        </p:pic>
      </p:grpSp>
    </p:spTree>
    <p:extLst>
      <p:ext uri="{BB962C8B-B14F-4D97-AF65-F5344CB8AC3E}">
        <p14:creationId xmlns:p14="http://schemas.microsoft.com/office/powerpoint/2010/main" val="319453395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250">
        <p15:prstTrans prst="origami"/>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9"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fill="hold"/>
                                        <p:tgtEl>
                                          <p:spTgt spid="4">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4">
                                            <p:txEl>
                                              <p:pRg st="0" end="0"/>
                                            </p:txEl>
                                          </p:spTgt>
                                        </p:tgtEl>
                                        <p:attrNameLst>
                                          <p:attrName>ppt_y</p:attrName>
                                        </p:attrNameLst>
                                      </p:cBhvr>
                                      <p:tavLst>
                                        <p:tav tm="0">
                                          <p:val>
                                            <p:strVal val="0-#ppt_h/2"/>
                                          </p:val>
                                        </p:tav>
                                        <p:tav tm="100000">
                                          <p:val>
                                            <p:strVal val="#ppt_y"/>
                                          </p:val>
                                        </p:tav>
                                      </p:tavLst>
                                    </p:anim>
                                  </p:childTnLst>
                                </p:cTn>
                              </p:par>
                              <p:par>
                                <p:cTn id="9" presetID="2" presetClass="entr" presetSubtype="9" fill="hold" nodeType="with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anim calcmode="lin" valueType="num">
                                      <p:cBhvr additive="base">
                                        <p:cTn id="11" dur="500" fill="hold"/>
                                        <p:tgtEl>
                                          <p:spTgt spid="4">
                                            <p:txEl>
                                              <p:pRg st="1" end="1"/>
                                            </p:txEl>
                                          </p:spTgt>
                                        </p:tgtEl>
                                        <p:attrNameLst>
                                          <p:attrName>ppt_x</p:attrName>
                                        </p:attrNameLst>
                                      </p:cBhvr>
                                      <p:tavLst>
                                        <p:tav tm="0">
                                          <p:val>
                                            <p:strVal val="0-#ppt_w/2"/>
                                          </p:val>
                                        </p:tav>
                                        <p:tav tm="100000">
                                          <p:val>
                                            <p:strVal val="#ppt_x"/>
                                          </p:val>
                                        </p:tav>
                                      </p:tavLst>
                                    </p:anim>
                                    <p:anim calcmode="lin" valueType="num">
                                      <p:cBhvr additive="base">
                                        <p:cTn id="12" dur="500" fill="hold"/>
                                        <p:tgtEl>
                                          <p:spTgt spid="4">
                                            <p:txEl>
                                              <p:pRg st="1" end="1"/>
                                            </p:txEl>
                                          </p:spTgt>
                                        </p:tgtEl>
                                        <p:attrNameLst>
                                          <p:attrName>ppt_y</p:attrName>
                                        </p:attrNameLst>
                                      </p:cBhvr>
                                      <p:tavLst>
                                        <p:tav tm="0">
                                          <p:val>
                                            <p:strVal val="0-#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3" fill="hold" grpId="0" nodeType="clickEffect">
                                  <p:stCondLst>
                                    <p:cond delay="0"/>
                                  </p:stCondLst>
                                  <p:childTnLst>
                                    <p:set>
                                      <p:cBhvr>
                                        <p:cTn id="16" dur="1" fill="hold">
                                          <p:stCondLst>
                                            <p:cond delay="0"/>
                                          </p:stCondLst>
                                        </p:cTn>
                                        <p:tgtEl>
                                          <p:spTgt spid="12"/>
                                        </p:tgtEl>
                                        <p:attrNameLst>
                                          <p:attrName>style.visibility</p:attrName>
                                        </p:attrNameLst>
                                      </p:cBhvr>
                                      <p:to>
                                        <p:strVal val="visible"/>
                                      </p:to>
                                    </p:set>
                                    <p:anim calcmode="lin" valueType="num">
                                      <p:cBhvr additive="base">
                                        <p:cTn id="17" dur="2000" fill="hold"/>
                                        <p:tgtEl>
                                          <p:spTgt spid="12"/>
                                        </p:tgtEl>
                                        <p:attrNameLst>
                                          <p:attrName>ppt_x</p:attrName>
                                        </p:attrNameLst>
                                      </p:cBhvr>
                                      <p:tavLst>
                                        <p:tav tm="0">
                                          <p:val>
                                            <p:strVal val="1+#ppt_w/2"/>
                                          </p:val>
                                        </p:tav>
                                        <p:tav tm="100000">
                                          <p:val>
                                            <p:strVal val="#ppt_x"/>
                                          </p:val>
                                        </p:tav>
                                      </p:tavLst>
                                    </p:anim>
                                    <p:anim calcmode="lin" valueType="num">
                                      <p:cBhvr additive="base">
                                        <p:cTn id="18" dur="2000" fill="hold"/>
                                        <p:tgtEl>
                                          <p:spTgt spid="12"/>
                                        </p:tgtEl>
                                        <p:attrNameLst>
                                          <p:attrName>ppt_y</p:attrName>
                                        </p:attrNameLst>
                                      </p:cBhvr>
                                      <p:tavLst>
                                        <p:tav tm="0">
                                          <p:val>
                                            <p:strVal val="0-#ppt_h/2"/>
                                          </p:val>
                                        </p:tav>
                                        <p:tav tm="100000">
                                          <p:val>
                                            <p:strVal val="#ppt_y"/>
                                          </p:val>
                                        </p:tav>
                                      </p:tavLst>
                                    </p:anim>
                                  </p:childTnLst>
                                </p:cTn>
                              </p:par>
                              <p:par>
                                <p:cTn id="19" presetID="35" presetClass="entr" presetSubtype="0" fill="hold" grpId="1" nodeType="withEffect">
                                  <p:stCondLst>
                                    <p:cond delay="0"/>
                                  </p:stCondLst>
                                  <p:childTnLst>
                                    <p:set>
                                      <p:cBhvr>
                                        <p:cTn id="20" dur="1" fill="hold">
                                          <p:stCondLst>
                                            <p:cond delay="0"/>
                                          </p:stCondLst>
                                        </p:cTn>
                                        <p:tgtEl>
                                          <p:spTgt spid="12"/>
                                        </p:tgtEl>
                                        <p:attrNameLst>
                                          <p:attrName>style.visibility</p:attrName>
                                        </p:attrNameLst>
                                      </p:cBhvr>
                                      <p:to>
                                        <p:strVal val="visible"/>
                                      </p:to>
                                    </p:set>
                                    <p:animEffect transition="in" filter="fade">
                                      <p:cBhvr>
                                        <p:cTn id="21" dur="2000"/>
                                        <p:tgtEl>
                                          <p:spTgt spid="12"/>
                                        </p:tgtEl>
                                      </p:cBhvr>
                                    </p:animEffect>
                                    <p:anim calcmode="lin" valueType="num">
                                      <p:cBhvr>
                                        <p:cTn id="22" dur="2000" fill="hold"/>
                                        <p:tgtEl>
                                          <p:spTgt spid="12"/>
                                        </p:tgtEl>
                                        <p:attrNameLst>
                                          <p:attrName>style.rotation</p:attrName>
                                        </p:attrNameLst>
                                      </p:cBhvr>
                                      <p:tavLst>
                                        <p:tav tm="0">
                                          <p:val>
                                            <p:fltVal val="720"/>
                                          </p:val>
                                        </p:tav>
                                        <p:tav tm="100000">
                                          <p:val>
                                            <p:fltVal val="0"/>
                                          </p:val>
                                        </p:tav>
                                      </p:tavLst>
                                    </p:anim>
                                    <p:anim calcmode="lin" valueType="num">
                                      <p:cBhvr>
                                        <p:cTn id="23" dur="2000" fill="hold"/>
                                        <p:tgtEl>
                                          <p:spTgt spid="12"/>
                                        </p:tgtEl>
                                        <p:attrNameLst>
                                          <p:attrName>ppt_h</p:attrName>
                                        </p:attrNameLst>
                                      </p:cBhvr>
                                      <p:tavLst>
                                        <p:tav tm="0">
                                          <p:val>
                                            <p:fltVal val="0"/>
                                          </p:val>
                                        </p:tav>
                                        <p:tav tm="100000">
                                          <p:val>
                                            <p:strVal val="#ppt_h"/>
                                          </p:val>
                                        </p:tav>
                                      </p:tavLst>
                                    </p:anim>
                                    <p:anim calcmode="lin" valueType="num">
                                      <p:cBhvr>
                                        <p:cTn id="24" dur="2000" fill="hold"/>
                                        <p:tgtEl>
                                          <p:spTgt spid="12"/>
                                        </p:tgtEl>
                                        <p:attrNameLst>
                                          <p:attrName>ppt_w</p:attrName>
                                        </p:attrNameLst>
                                      </p:cBhvr>
                                      <p:tavLst>
                                        <p:tav tm="0">
                                          <p:val>
                                            <p:fltVal val="0"/>
                                          </p:val>
                                        </p:tav>
                                        <p:tav tm="100000">
                                          <p:val>
                                            <p:strVal val="#ppt_w"/>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8" fill="hold" nodeType="clickEffect">
                                  <p:stCondLst>
                                    <p:cond delay="0"/>
                                  </p:stCondLst>
                                  <p:childTnLst>
                                    <p:set>
                                      <p:cBhvr>
                                        <p:cTn id="28" dur="1" fill="hold">
                                          <p:stCondLst>
                                            <p:cond delay="0"/>
                                          </p:stCondLst>
                                        </p:cTn>
                                        <p:tgtEl>
                                          <p:spTgt spid="4">
                                            <p:txEl>
                                              <p:pRg st="2" end="2"/>
                                            </p:txEl>
                                          </p:spTgt>
                                        </p:tgtEl>
                                        <p:attrNameLst>
                                          <p:attrName>style.visibility</p:attrName>
                                        </p:attrNameLst>
                                      </p:cBhvr>
                                      <p:to>
                                        <p:strVal val="visible"/>
                                      </p:to>
                                    </p:set>
                                    <p:anim calcmode="lin" valueType="num">
                                      <p:cBhvr additive="base">
                                        <p:cTn id="29" dur="2000" fill="hold"/>
                                        <p:tgtEl>
                                          <p:spTgt spid="4">
                                            <p:txEl>
                                              <p:pRg st="2" end="2"/>
                                            </p:txEl>
                                          </p:spTgt>
                                        </p:tgtEl>
                                        <p:attrNameLst>
                                          <p:attrName>ppt_x</p:attrName>
                                        </p:attrNameLst>
                                      </p:cBhvr>
                                      <p:tavLst>
                                        <p:tav tm="0">
                                          <p:val>
                                            <p:strVal val="0-#ppt_w/2"/>
                                          </p:val>
                                        </p:tav>
                                        <p:tav tm="100000">
                                          <p:val>
                                            <p:strVal val="#ppt_x"/>
                                          </p:val>
                                        </p:tav>
                                      </p:tavLst>
                                    </p:anim>
                                    <p:anim calcmode="lin" valueType="num">
                                      <p:cBhvr additive="base">
                                        <p:cTn id="30" dur="2000" fill="hold"/>
                                        <p:tgtEl>
                                          <p:spTgt spid="4">
                                            <p:txEl>
                                              <p:pRg st="2" end="2"/>
                                            </p:txEl>
                                          </p:spTgt>
                                        </p:tgtEl>
                                        <p:attrNameLst>
                                          <p:attrName>ppt_y</p:attrName>
                                        </p:attrNameLst>
                                      </p:cBhvr>
                                      <p:tavLst>
                                        <p:tav tm="0">
                                          <p:val>
                                            <p:strVal val="#ppt_y"/>
                                          </p:val>
                                        </p:tav>
                                        <p:tav tm="100000">
                                          <p:val>
                                            <p:strVal val="#ppt_y"/>
                                          </p:val>
                                        </p:tav>
                                      </p:tavLst>
                                    </p:anim>
                                  </p:childTnLst>
                                </p:cTn>
                              </p:par>
                              <p:par>
                                <p:cTn id="31" presetID="2" presetClass="entr" presetSubtype="8" fill="hold" nodeType="withEffect">
                                  <p:stCondLst>
                                    <p:cond delay="0"/>
                                  </p:stCondLst>
                                  <p:childTnLst>
                                    <p:set>
                                      <p:cBhvr>
                                        <p:cTn id="32" dur="1" fill="hold">
                                          <p:stCondLst>
                                            <p:cond delay="0"/>
                                          </p:stCondLst>
                                        </p:cTn>
                                        <p:tgtEl>
                                          <p:spTgt spid="4">
                                            <p:txEl>
                                              <p:pRg st="3" end="3"/>
                                            </p:txEl>
                                          </p:spTgt>
                                        </p:tgtEl>
                                        <p:attrNameLst>
                                          <p:attrName>style.visibility</p:attrName>
                                        </p:attrNameLst>
                                      </p:cBhvr>
                                      <p:to>
                                        <p:strVal val="visible"/>
                                      </p:to>
                                    </p:set>
                                    <p:anim calcmode="lin" valueType="num">
                                      <p:cBhvr additive="base">
                                        <p:cTn id="33" dur="2000" fill="hold"/>
                                        <p:tgtEl>
                                          <p:spTgt spid="4">
                                            <p:txEl>
                                              <p:pRg st="3" end="3"/>
                                            </p:txEl>
                                          </p:spTgt>
                                        </p:tgtEl>
                                        <p:attrNameLst>
                                          <p:attrName>ppt_x</p:attrName>
                                        </p:attrNameLst>
                                      </p:cBhvr>
                                      <p:tavLst>
                                        <p:tav tm="0">
                                          <p:val>
                                            <p:strVal val="0-#ppt_w/2"/>
                                          </p:val>
                                        </p:tav>
                                        <p:tav tm="100000">
                                          <p:val>
                                            <p:strVal val="#ppt_x"/>
                                          </p:val>
                                        </p:tav>
                                      </p:tavLst>
                                    </p:anim>
                                    <p:anim calcmode="lin" valueType="num">
                                      <p:cBhvr additive="base">
                                        <p:cTn id="34" dur="2000" fill="hold"/>
                                        <p:tgtEl>
                                          <p:spTgt spid="4">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15" presetClass="entr" presetSubtype="0" fill="hold" grpId="0" nodeType="clickEffect">
                                  <p:stCondLst>
                                    <p:cond delay="0"/>
                                  </p:stCondLst>
                                  <p:childTnLst>
                                    <p:set>
                                      <p:cBhvr>
                                        <p:cTn id="38" dur="1" fill="hold">
                                          <p:stCondLst>
                                            <p:cond delay="0"/>
                                          </p:stCondLst>
                                        </p:cTn>
                                        <p:tgtEl>
                                          <p:spTgt spid="10"/>
                                        </p:tgtEl>
                                        <p:attrNameLst>
                                          <p:attrName>style.visibility</p:attrName>
                                        </p:attrNameLst>
                                      </p:cBhvr>
                                      <p:to>
                                        <p:strVal val="visible"/>
                                      </p:to>
                                    </p:set>
                                    <p:anim calcmode="lin" valueType="num">
                                      <p:cBhvr>
                                        <p:cTn id="39" dur="2000" fill="hold"/>
                                        <p:tgtEl>
                                          <p:spTgt spid="10"/>
                                        </p:tgtEl>
                                        <p:attrNameLst>
                                          <p:attrName>ppt_w</p:attrName>
                                        </p:attrNameLst>
                                      </p:cBhvr>
                                      <p:tavLst>
                                        <p:tav tm="0">
                                          <p:val>
                                            <p:fltVal val="0"/>
                                          </p:val>
                                        </p:tav>
                                        <p:tav tm="100000">
                                          <p:val>
                                            <p:strVal val="#ppt_w"/>
                                          </p:val>
                                        </p:tav>
                                      </p:tavLst>
                                    </p:anim>
                                    <p:anim calcmode="lin" valueType="num">
                                      <p:cBhvr>
                                        <p:cTn id="40" dur="2000" fill="hold"/>
                                        <p:tgtEl>
                                          <p:spTgt spid="10"/>
                                        </p:tgtEl>
                                        <p:attrNameLst>
                                          <p:attrName>ppt_h</p:attrName>
                                        </p:attrNameLst>
                                      </p:cBhvr>
                                      <p:tavLst>
                                        <p:tav tm="0">
                                          <p:val>
                                            <p:fltVal val="0"/>
                                          </p:val>
                                        </p:tav>
                                        <p:tav tm="100000">
                                          <p:val>
                                            <p:strVal val="#ppt_h"/>
                                          </p:val>
                                        </p:tav>
                                      </p:tavLst>
                                    </p:anim>
                                    <p:anim calcmode="lin" valueType="num">
                                      <p:cBhvr>
                                        <p:cTn id="41" dur="2000" fill="hold"/>
                                        <p:tgtEl>
                                          <p:spTgt spid="10"/>
                                        </p:tgtEl>
                                        <p:attrNameLst>
                                          <p:attrName>ppt_x</p:attrName>
                                        </p:attrNameLst>
                                      </p:cBhvr>
                                      <p:tavLst>
                                        <p:tav tm="0" fmla="#ppt_x+(cos(-2*pi*(1-$))*-#ppt_x-sin(-2*pi*(1-$))*(1-#ppt_y))*(1-$)">
                                          <p:val>
                                            <p:fltVal val="0"/>
                                          </p:val>
                                        </p:tav>
                                        <p:tav tm="100000">
                                          <p:val>
                                            <p:fltVal val="1"/>
                                          </p:val>
                                        </p:tav>
                                      </p:tavLst>
                                    </p:anim>
                                    <p:anim calcmode="lin" valueType="num">
                                      <p:cBhvr>
                                        <p:cTn id="42" dur="2000" fill="hold"/>
                                        <p:tgtEl>
                                          <p:spTgt spid="10"/>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43" fill="hold">
                      <p:stCondLst>
                        <p:cond delay="indefinite"/>
                      </p:stCondLst>
                      <p:childTnLst>
                        <p:par>
                          <p:cTn id="44" fill="hold">
                            <p:stCondLst>
                              <p:cond delay="0"/>
                            </p:stCondLst>
                            <p:childTnLst>
                              <p:par>
                                <p:cTn id="45" presetID="2" presetClass="entr" presetSubtype="2" fill="hold" nodeType="clickEffect">
                                  <p:stCondLst>
                                    <p:cond delay="0"/>
                                  </p:stCondLst>
                                  <p:childTnLst>
                                    <p:set>
                                      <p:cBhvr>
                                        <p:cTn id="46" dur="1" fill="hold">
                                          <p:stCondLst>
                                            <p:cond delay="0"/>
                                          </p:stCondLst>
                                        </p:cTn>
                                        <p:tgtEl>
                                          <p:spTgt spid="4">
                                            <p:txEl>
                                              <p:pRg st="4" end="4"/>
                                            </p:txEl>
                                          </p:spTgt>
                                        </p:tgtEl>
                                        <p:attrNameLst>
                                          <p:attrName>style.visibility</p:attrName>
                                        </p:attrNameLst>
                                      </p:cBhvr>
                                      <p:to>
                                        <p:strVal val="visible"/>
                                      </p:to>
                                    </p:set>
                                    <p:anim calcmode="lin" valueType="num">
                                      <p:cBhvr additive="base">
                                        <p:cTn id="47" dur="500" fill="hold"/>
                                        <p:tgtEl>
                                          <p:spTgt spid="4">
                                            <p:txEl>
                                              <p:pRg st="4" end="4"/>
                                            </p:txEl>
                                          </p:spTgt>
                                        </p:tgtEl>
                                        <p:attrNameLst>
                                          <p:attrName>ppt_x</p:attrName>
                                        </p:attrNameLst>
                                      </p:cBhvr>
                                      <p:tavLst>
                                        <p:tav tm="0">
                                          <p:val>
                                            <p:strVal val="1+#ppt_w/2"/>
                                          </p:val>
                                        </p:tav>
                                        <p:tav tm="100000">
                                          <p:val>
                                            <p:strVal val="#ppt_x"/>
                                          </p:val>
                                        </p:tav>
                                      </p:tavLst>
                                    </p:anim>
                                    <p:anim calcmode="lin" valueType="num">
                                      <p:cBhvr additive="base">
                                        <p:cTn id="48" dur="500" fill="hold"/>
                                        <p:tgtEl>
                                          <p:spTgt spid="4">
                                            <p:txEl>
                                              <p:pRg st="4" end="4"/>
                                            </p:txEl>
                                          </p:spTgt>
                                        </p:tgtEl>
                                        <p:attrNameLst>
                                          <p:attrName>ppt_y</p:attrName>
                                        </p:attrNameLst>
                                      </p:cBhvr>
                                      <p:tavLst>
                                        <p:tav tm="0">
                                          <p:val>
                                            <p:strVal val="#ppt_y"/>
                                          </p:val>
                                        </p:tav>
                                        <p:tav tm="100000">
                                          <p:val>
                                            <p:strVal val="#ppt_y"/>
                                          </p:val>
                                        </p:tav>
                                      </p:tavLst>
                                    </p:anim>
                                  </p:childTnLst>
                                </p:cTn>
                              </p:par>
                              <p:par>
                                <p:cTn id="49" presetID="2" presetClass="entr" presetSubtype="2" fill="hold" nodeType="withEffect">
                                  <p:stCondLst>
                                    <p:cond delay="0"/>
                                  </p:stCondLst>
                                  <p:childTnLst>
                                    <p:set>
                                      <p:cBhvr>
                                        <p:cTn id="50" dur="1" fill="hold">
                                          <p:stCondLst>
                                            <p:cond delay="0"/>
                                          </p:stCondLst>
                                        </p:cTn>
                                        <p:tgtEl>
                                          <p:spTgt spid="4">
                                            <p:txEl>
                                              <p:pRg st="5" end="5"/>
                                            </p:txEl>
                                          </p:spTgt>
                                        </p:tgtEl>
                                        <p:attrNameLst>
                                          <p:attrName>style.visibility</p:attrName>
                                        </p:attrNameLst>
                                      </p:cBhvr>
                                      <p:to>
                                        <p:strVal val="visible"/>
                                      </p:to>
                                    </p:set>
                                    <p:anim calcmode="lin" valueType="num">
                                      <p:cBhvr additive="base">
                                        <p:cTn id="51" dur="500" fill="hold"/>
                                        <p:tgtEl>
                                          <p:spTgt spid="4">
                                            <p:txEl>
                                              <p:pRg st="5" end="5"/>
                                            </p:txEl>
                                          </p:spTgt>
                                        </p:tgtEl>
                                        <p:attrNameLst>
                                          <p:attrName>ppt_x</p:attrName>
                                        </p:attrNameLst>
                                      </p:cBhvr>
                                      <p:tavLst>
                                        <p:tav tm="0">
                                          <p:val>
                                            <p:strVal val="1+#ppt_w/2"/>
                                          </p:val>
                                        </p:tav>
                                        <p:tav tm="100000">
                                          <p:val>
                                            <p:strVal val="#ppt_x"/>
                                          </p:val>
                                        </p:tav>
                                      </p:tavLst>
                                    </p:anim>
                                    <p:anim calcmode="lin" valueType="num">
                                      <p:cBhvr additive="base">
                                        <p:cTn id="52" dur="500" fill="hold"/>
                                        <p:tgtEl>
                                          <p:spTgt spid="4">
                                            <p:txEl>
                                              <p:pRg st="5" end="5"/>
                                            </p:txEl>
                                          </p:spTgt>
                                        </p:tgtEl>
                                        <p:attrNameLst>
                                          <p:attrName>ppt_y</p:attrName>
                                        </p:attrNameLst>
                                      </p:cBhvr>
                                      <p:tavLst>
                                        <p:tav tm="0">
                                          <p:val>
                                            <p:strVal val="#ppt_y"/>
                                          </p:val>
                                        </p:tav>
                                        <p:tav tm="100000">
                                          <p:val>
                                            <p:strVal val="#ppt_y"/>
                                          </p:val>
                                        </p:tav>
                                      </p:tavLst>
                                    </p:anim>
                                  </p:childTnLst>
                                </p:cTn>
                              </p:par>
                            </p:childTnLst>
                          </p:cTn>
                        </p:par>
                      </p:childTnLst>
                    </p:cTn>
                  </p:par>
                  <p:par>
                    <p:cTn id="53" fill="hold">
                      <p:stCondLst>
                        <p:cond delay="indefinite"/>
                      </p:stCondLst>
                      <p:childTnLst>
                        <p:par>
                          <p:cTn id="54" fill="hold">
                            <p:stCondLst>
                              <p:cond delay="0"/>
                            </p:stCondLst>
                            <p:childTnLst>
                              <p:par>
                                <p:cTn id="55" presetID="15" presetClass="entr" presetSubtype="0" fill="hold" grpId="0" nodeType="clickEffect">
                                  <p:stCondLst>
                                    <p:cond delay="0"/>
                                  </p:stCondLst>
                                  <p:childTnLst>
                                    <p:set>
                                      <p:cBhvr>
                                        <p:cTn id="56" dur="1" fill="hold">
                                          <p:stCondLst>
                                            <p:cond delay="0"/>
                                          </p:stCondLst>
                                        </p:cTn>
                                        <p:tgtEl>
                                          <p:spTgt spid="11"/>
                                        </p:tgtEl>
                                        <p:attrNameLst>
                                          <p:attrName>style.visibility</p:attrName>
                                        </p:attrNameLst>
                                      </p:cBhvr>
                                      <p:to>
                                        <p:strVal val="visible"/>
                                      </p:to>
                                    </p:set>
                                    <p:anim calcmode="lin" valueType="num">
                                      <p:cBhvr>
                                        <p:cTn id="57" dur="2000" fill="hold"/>
                                        <p:tgtEl>
                                          <p:spTgt spid="11"/>
                                        </p:tgtEl>
                                        <p:attrNameLst>
                                          <p:attrName>ppt_w</p:attrName>
                                        </p:attrNameLst>
                                      </p:cBhvr>
                                      <p:tavLst>
                                        <p:tav tm="0">
                                          <p:val>
                                            <p:fltVal val="0"/>
                                          </p:val>
                                        </p:tav>
                                        <p:tav tm="100000">
                                          <p:val>
                                            <p:strVal val="#ppt_w"/>
                                          </p:val>
                                        </p:tav>
                                      </p:tavLst>
                                    </p:anim>
                                    <p:anim calcmode="lin" valueType="num">
                                      <p:cBhvr>
                                        <p:cTn id="58" dur="2000" fill="hold"/>
                                        <p:tgtEl>
                                          <p:spTgt spid="11"/>
                                        </p:tgtEl>
                                        <p:attrNameLst>
                                          <p:attrName>ppt_h</p:attrName>
                                        </p:attrNameLst>
                                      </p:cBhvr>
                                      <p:tavLst>
                                        <p:tav tm="0">
                                          <p:val>
                                            <p:fltVal val="0"/>
                                          </p:val>
                                        </p:tav>
                                        <p:tav tm="100000">
                                          <p:val>
                                            <p:strVal val="#ppt_h"/>
                                          </p:val>
                                        </p:tav>
                                      </p:tavLst>
                                    </p:anim>
                                    <p:anim calcmode="lin" valueType="num">
                                      <p:cBhvr>
                                        <p:cTn id="59" dur="2000" fill="hold"/>
                                        <p:tgtEl>
                                          <p:spTgt spid="11"/>
                                        </p:tgtEl>
                                        <p:attrNameLst>
                                          <p:attrName>ppt_x</p:attrName>
                                        </p:attrNameLst>
                                      </p:cBhvr>
                                      <p:tavLst>
                                        <p:tav tm="0" fmla="#ppt_x+(cos(-2*pi*(1-$))*-#ppt_x-sin(-2*pi*(1-$))*(1-#ppt_y))*(1-$)">
                                          <p:val>
                                            <p:fltVal val="0"/>
                                          </p:val>
                                        </p:tav>
                                        <p:tav tm="100000">
                                          <p:val>
                                            <p:fltVal val="1"/>
                                          </p:val>
                                        </p:tav>
                                      </p:tavLst>
                                    </p:anim>
                                    <p:anim calcmode="lin" valueType="num">
                                      <p:cBhvr>
                                        <p:cTn id="60" dur="2000" fill="hold"/>
                                        <p:tgtEl>
                                          <p:spTgt spid="11"/>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61" fill="hold">
                      <p:stCondLst>
                        <p:cond delay="indefinite"/>
                      </p:stCondLst>
                      <p:childTnLst>
                        <p:par>
                          <p:cTn id="62" fill="hold">
                            <p:stCondLst>
                              <p:cond delay="0"/>
                            </p:stCondLst>
                            <p:childTnLst>
                              <p:par>
                                <p:cTn id="63" presetID="2" presetClass="entr" presetSubtype="4" fill="hold" nodeType="clickEffect">
                                  <p:stCondLst>
                                    <p:cond delay="0"/>
                                  </p:stCondLst>
                                  <p:childTnLst>
                                    <p:set>
                                      <p:cBhvr>
                                        <p:cTn id="64" dur="1" fill="hold">
                                          <p:stCondLst>
                                            <p:cond delay="0"/>
                                          </p:stCondLst>
                                        </p:cTn>
                                        <p:tgtEl>
                                          <p:spTgt spid="4">
                                            <p:txEl>
                                              <p:pRg st="6" end="6"/>
                                            </p:txEl>
                                          </p:spTgt>
                                        </p:tgtEl>
                                        <p:attrNameLst>
                                          <p:attrName>style.visibility</p:attrName>
                                        </p:attrNameLst>
                                      </p:cBhvr>
                                      <p:to>
                                        <p:strVal val="visible"/>
                                      </p:to>
                                    </p:set>
                                    <p:anim calcmode="lin" valueType="num">
                                      <p:cBhvr additive="base">
                                        <p:cTn id="65" dur="500" fill="hold"/>
                                        <p:tgtEl>
                                          <p:spTgt spid="4">
                                            <p:txEl>
                                              <p:pRg st="6" end="6"/>
                                            </p:txEl>
                                          </p:spTgt>
                                        </p:tgtEl>
                                        <p:attrNameLst>
                                          <p:attrName>ppt_x</p:attrName>
                                        </p:attrNameLst>
                                      </p:cBhvr>
                                      <p:tavLst>
                                        <p:tav tm="0">
                                          <p:val>
                                            <p:strVal val="#ppt_x"/>
                                          </p:val>
                                        </p:tav>
                                        <p:tav tm="100000">
                                          <p:val>
                                            <p:strVal val="#ppt_x"/>
                                          </p:val>
                                        </p:tav>
                                      </p:tavLst>
                                    </p:anim>
                                    <p:anim calcmode="lin" valueType="num">
                                      <p:cBhvr additive="base">
                                        <p:cTn id="66" dur="500" fill="hold"/>
                                        <p:tgtEl>
                                          <p:spTgt spid="4">
                                            <p:txEl>
                                              <p:pRg st="6" end="6"/>
                                            </p:txEl>
                                          </p:spTgt>
                                        </p:tgtEl>
                                        <p:attrNameLst>
                                          <p:attrName>ppt_y</p:attrName>
                                        </p:attrNameLst>
                                      </p:cBhvr>
                                      <p:tavLst>
                                        <p:tav tm="0">
                                          <p:val>
                                            <p:strVal val="1+#ppt_h/2"/>
                                          </p:val>
                                        </p:tav>
                                        <p:tav tm="100000">
                                          <p:val>
                                            <p:strVal val="#ppt_y"/>
                                          </p:val>
                                        </p:tav>
                                      </p:tavLst>
                                    </p:anim>
                                  </p:childTnLst>
                                </p:cTn>
                              </p:par>
                              <p:par>
                                <p:cTn id="67" presetID="2" presetClass="entr" presetSubtype="4" fill="hold" nodeType="withEffect">
                                  <p:stCondLst>
                                    <p:cond delay="0"/>
                                  </p:stCondLst>
                                  <p:childTnLst>
                                    <p:set>
                                      <p:cBhvr>
                                        <p:cTn id="68" dur="1" fill="hold">
                                          <p:stCondLst>
                                            <p:cond delay="0"/>
                                          </p:stCondLst>
                                        </p:cTn>
                                        <p:tgtEl>
                                          <p:spTgt spid="4">
                                            <p:txEl>
                                              <p:pRg st="7" end="7"/>
                                            </p:txEl>
                                          </p:spTgt>
                                        </p:tgtEl>
                                        <p:attrNameLst>
                                          <p:attrName>style.visibility</p:attrName>
                                        </p:attrNameLst>
                                      </p:cBhvr>
                                      <p:to>
                                        <p:strVal val="visible"/>
                                      </p:to>
                                    </p:set>
                                    <p:anim calcmode="lin" valueType="num">
                                      <p:cBhvr additive="base">
                                        <p:cTn id="69" dur="500" fill="hold"/>
                                        <p:tgtEl>
                                          <p:spTgt spid="4">
                                            <p:txEl>
                                              <p:pRg st="7" end="7"/>
                                            </p:txEl>
                                          </p:spTgt>
                                        </p:tgtEl>
                                        <p:attrNameLst>
                                          <p:attrName>ppt_x</p:attrName>
                                        </p:attrNameLst>
                                      </p:cBhvr>
                                      <p:tavLst>
                                        <p:tav tm="0">
                                          <p:val>
                                            <p:strVal val="#ppt_x"/>
                                          </p:val>
                                        </p:tav>
                                        <p:tav tm="100000">
                                          <p:val>
                                            <p:strVal val="#ppt_x"/>
                                          </p:val>
                                        </p:tav>
                                      </p:tavLst>
                                    </p:anim>
                                    <p:anim calcmode="lin" valueType="num">
                                      <p:cBhvr additive="base">
                                        <p:cTn id="70" dur="500" fill="hold"/>
                                        <p:tgtEl>
                                          <p:spTgt spid="4">
                                            <p:txEl>
                                              <p:pRg st="7" end="7"/>
                                            </p:txEl>
                                          </p:spTgt>
                                        </p:tgtEl>
                                        <p:attrNameLst>
                                          <p:attrName>ppt_y</p:attrName>
                                        </p:attrNameLst>
                                      </p:cBhvr>
                                      <p:tavLst>
                                        <p:tav tm="0">
                                          <p:val>
                                            <p:strVal val="1+#ppt_h/2"/>
                                          </p:val>
                                        </p:tav>
                                        <p:tav tm="100000">
                                          <p:val>
                                            <p:strVal val="#ppt_y"/>
                                          </p:val>
                                        </p:tav>
                                      </p:tavLst>
                                    </p:anim>
                                  </p:childTnLst>
                                </p:cTn>
                              </p:par>
                              <p:par>
                                <p:cTn id="71" presetID="2" presetClass="entr" presetSubtype="4" fill="hold" nodeType="withEffect">
                                  <p:stCondLst>
                                    <p:cond delay="0"/>
                                  </p:stCondLst>
                                  <p:childTnLst>
                                    <p:set>
                                      <p:cBhvr>
                                        <p:cTn id="72" dur="1" fill="hold">
                                          <p:stCondLst>
                                            <p:cond delay="0"/>
                                          </p:stCondLst>
                                        </p:cTn>
                                        <p:tgtEl>
                                          <p:spTgt spid="4">
                                            <p:txEl>
                                              <p:pRg st="8" end="8"/>
                                            </p:txEl>
                                          </p:spTgt>
                                        </p:tgtEl>
                                        <p:attrNameLst>
                                          <p:attrName>style.visibility</p:attrName>
                                        </p:attrNameLst>
                                      </p:cBhvr>
                                      <p:to>
                                        <p:strVal val="visible"/>
                                      </p:to>
                                    </p:set>
                                    <p:anim calcmode="lin" valueType="num">
                                      <p:cBhvr additive="base">
                                        <p:cTn id="73" dur="500" fill="hold"/>
                                        <p:tgtEl>
                                          <p:spTgt spid="4">
                                            <p:txEl>
                                              <p:pRg st="8" end="8"/>
                                            </p:txEl>
                                          </p:spTgt>
                                        </p:tgtEl>
                                        <p:attrNameLst>
                                          <p:attrName>ppt_x</p:attrName>
                                        </p:attrNameLst>
                                      </p:cBhvr>
                                      <p:tavLst>
                                        <p:tav tm="0">
                                          <p:val>
                                            <p:strVal val="#ppt_x"/>
                                          </p:val>
                                        </p:tav>
                                        <p:tav tm="100000">
                                          <p:val>
                                            <p:strVal val="#ppt_x"/>
                                          </p:val>
                                        </p:tav>
                                      </p:tavLst>
                                    </p:anim>
                                    <p:anim calcmode="lin" valueType="num">
                                      <p:cBhvr additive="base">
                                        <p:cTn id="74" dur="500" fill="hold"/>
                                        <p:tgtEl>
                                          <p:spTgt spid="4">
                                            <p:txEl>
                                              <p:pRg st="8" end="8"/>
                                            </p:txEl>
                                          </p:spTgt>
                                        </p:tgtEl>
                                        <p:attrNameLst>
                                          <p:attrName>ppt_y</p:attrName>
                                        </p:attrNameLst>
                                      </p:cBhvr>
                                      <p:tavLst>
                                        <p:tav tm="0">
                                          <p:val>
                                            <p:strVal val="1+#ppt_h/2"/>
                                          </p:val>
                                        </p:tav>
                                        <p:tav tm="100000">
                                          <p:val>
                                            <p:strVal val="#ppt_y"/>
                                          </p:val>
                                        </p:tav>
                                      </p:tavLst>
                                    </p:anim>
                                  </p:childTnLst>
                                </p:cTn>
                              </p:par>
                              <p:par>
                                <p:cTn id="75" presetID="2" presetClass="entr" presetSubtype="4" fill="hold" nodeType="withEffect">
                                  <p:stCondLst>
                                    <p:cond delay="0"/>
                                  </p:stCondLst>
                                  <p:childTnLst>
                                    <p:set>
                                      <p:cBhvr>
                                        <p:cTn id="76" dur="1" fill="hold">
                                          <p:stCondLst>
                                            <p:cond delay="0"/>
                                          </p:stCondLst>
                                        </p:cTn>
                                        <p:tgtEl>
                                          <p:spTgt spid="4">
                                            <p:txEl>
                                              <p:pRg st="9" end="9"/>
                                            </p:txEl>
                                          </p:spTgt>
                                        </p:tgtEl>
                                        <p:attrNameLst>
                                          <p:attrName>style.visibility</p:attrName>
                                        </p:attrNameLst>
                                      </p:cBhvr>
                                      <p:to>
                                        <p:strVal val="visible"/>
                                      </p:to>
                                    </p:set>
                                    <p:anim calcmode="lin" valueType="num">
                                      <p:cBhvr additive="base">
                                        <p:cTn id="77" dur="500" fill="hold"/>
                                        <p:tgtEl>
                                          <p:spTgt spid="4">
                                            <p:txEl>
                                              <p:pRg st="9" end="9"/>
                                            </p:txEl>
                                          </p:spTgt>
                                        </p:tgtEl>
                                        <p:attrNameLst>
                                          <p:attrName>ppt_x</p:attrName>
                                        </p:attrNameLst>
                                      </p:cBhvr>
                                      <p:tavLst>
                                        <p:tav tm="0">
                                          <p:val>
                                            <p:strVal val="#ppt_x"/>
                                          </p:val>
                                        </p:tav>
                                        <p:tav tm="100000">
                                          <p:val>
                                            <p:strVal val="#ppt_x"/>
                                          </p:val>
                                        </p:tav>
                                      </p:tavLst>
                                    </p:anim>
                                    <p:anim calcmode="lin" valueType="num">
                                      <p:cBhvr additive="base">
                                        <p:cTn id="78" dur="500" fill="hold"/>
                                        <p:tgtEl>
                                          <p:spTgt spid="4">
                                            <p:txEl>
                                              <p:pRg st="9" end="9"/>
                                            </p:txEl>
                                          </p:spTgt>
                                        </p:tgtEl>
                                        <p:attrNameLst>
                                          <p:attrName>ppt_y</p:attrName>
                                        </p:attrNameLst>
                                      </p:cBhvr>
                                      <p:tavLst>
                                        <p:tav tm="0">
                                          <p:val>
                                            <p:strVal val="1+#ppt_h/2"/>
                                          </p:val>
                                        </p:tav>
                                        <p:tav tm="100000">
                                          <p:val>
                                            <p:strVal val="#ppt_y"/>
                                          </p:val>
                                        </p:tav>
                                      </p:tavLst>
                                    </p:anim>
                                  </p:childTnLst>
                                </p:cTn>
                              </p:par>
                              <p:par>
                                <p:cTn id="79" presetID="2" presetClass="entr" presetSubtype="4" fill="hold" nodeType="withEffect">
                                  <p:stCondLst>
                                    <p:cond delay="0"/>
                                  </p:stCondLst>
                                  <p:childTnLst>
                                    <p:set>
                                      <p:cBhvr>
                                        <p:cTn id="80" dur="1" fill="hold">
                                          <p:stCondLst>
                                            <p:cond delay="0"/>
                                          </p:stCondLst>
                                        </p:cTn>
                                        <p:tgtEl>
                                          <p:spTgt spid="4">
                                            <p:txEl>
                                              <p:pRg st="10" end="10"/>
                                            </p:txEl>
                                          </p:spTgt>
                                        </p:tgtEl>
                                        <p:attrNameLst>
                                          <p:attrName>style.visibility</p:attrName>
                                        </p:attrNameLst>
                                      </p:cBhvr>
                                      <p:to>
                                        <p:strVal val="visible"/>
                                      </p:to>
                                    </p:set>
                                    <p:anim calcmode="lin" valueType="num">
                                      <p:cBhvr additive="base">
                                        <p:cTn id="81" dur="500" fill="hold"/>
                                        <p:tgtEl>
                                          <p:spTgt spid="4">
                                            <p:txEl>
                                              <p:pRg st="10" end="10"/>
                                            </p:txEl>
                                          </p:spTgt>
                                        </p:tgtEl>
                                        <p:attrNameLst>
                                          <p:attrName>ppt_x</p:attrName>
                                        </p:attrNameLst>
                                      </p:cBhvr>
                                      <p:tavLst>
                                        <p:tav tm="0">
                                          <p:val>
                                            <p:strVal val="#ppt_x"/>
                                          </p:val>
                                        </p:tav>
                                        <p:tav tm="100000">
                                          <p:val>
                                            <p:strVal val="#ppt_x"/>
                                          </p:val>
                                        </p:tav>
                                      </p:tavLst>
                                    </p:anim>
                                    <p:anim calcmode="lin" valueType="num">
                                      <p:cBhvr additive="base">
                                        <p:cTn id="82" dur="500" fill="hold"/>
                                        <p:tgtEl>
                                          <p:spTgt spid="4">
                                            <p:txEl>
                                              <p:pRg st="10" end="10"/>
                                            </p:txEl>
                                          </p:spTgt>
                                        </p:tgtEl>
                                        <p:attrNameLst>
                                          <p:attrName>ppt_y</p:attrName>
                                        </p:attrNameLst>
                                      </p:cBhvr>
                                      <p:tavLst>
                                        <p:tav tm="0">
                                          <p:val>
                                            <p:strVal val="1+#ppt_h/2"/>
                                          </p:val>
                                        </p:tav>
                                        <p:tav tm="100000">
                                          <p:val>
                                            <p:strVal val="#ppt_y"/>
                                          </p:val>
                                        </p:tav>
                                      </p:tavLst>
                                    </p:anim>
                                  </p:childTnLst>
                                </p:cTn>
                              </p:par>
                              <p:par>
                                <p:cTn id="83" presetID="2" presetClass="entr" presetSubtype="4" fill="hold" nodeType="withEffect">
                                  <p:stCondLst>
                                    <p:cond delay="0"/>
                                  </p:stCondLst>
                                  <p:childTnLst>
                                    <p:set>
                                      <p:cBhvr>
                                        <p:cTn id="84" dur="1" fill="hold">
                                          <p:stCondLst>
                                            <p:cond delay="0"/>
                                          </p:stCondLst>
                                        </p:cTn>
                                        <p:tgtEl>
                                          <p:spTgt spid="4">
                                            <p:txEl>
                                              <p:pRg st="11" end="11"/>
                                            </p:txEl>
                                          </p:spTgt>
                                        </p:tgtEl>
                                        <p:attrNameLst>
                                          <p:attrName>style.visibility</p:attrName>
                                        </p:attrNameLst>
                                      </p:cBhvr>
                                      <p:to>
                                        <p:strVal val="visible"/>
                                      </p:to>
                                    </p:set>
                                    <p:anim calcmode="lin" valueType="num">
                                      <p:cBhvr additive="base">
                                        <p:cTn id="85" dur="500" fill="hold"/>
                                        <p:tgtEl>
                                          <p:spTgt spid="4">
                                            <p:txEl>
                                              <p:pRg st="11" end="11"/>
                                            </p:txEl>
                                          </p:spTgt>
                                        </p:tgtEl>
                                        <p:attrNameLst>
                                          <p:attrName>ppt_x</p:attrName>
                                        </p:attrNameLst>
                                      </p:cBhvr>
                                      <p:tavLst>
                                        <p:tav tm="0">
                                          <p:val>
                                            <p:strVal val="#ppt_x"/>
                                          </p:val>
                                        </p:tav>
                                        <p:tav tm="100000">
                                          <p:val>
                                            <p:strVal val="#ppt_x"/>
                                          </p:val>
                                        </p:tav>
                                      </p:tavLst>
                                    </p:anim>
                                    <p:anim calcmode="lin" valueType="num">
                                      <p:cBhvr additive="base">
                                        <p:cTn id="86" dur="500" fill="hold"/>
                                        <p:tgtEl>
                                          <p:spTgt spid="4">
                                            <p:txEl>
                                              <p:pRg st="11" end="11"/>
                                            </p:txEl>
                                          </p:spTgt>
                                        </p:tgtEl>
                                        <p:attrNameLst>
                                          <p:attrName>ppt_y</p:attrName>
                                        </p:attrNameLst>
                                      </p:cBhvr>
                                      <p:tavLst>
                                        <p:tav tm="0">
                                          <p:val>
                                            <p:strVal val="1+#ppt_h/2"/>
                                          </p:val>
                                        </p:tav>
                                        <p:tav tm="100000">
                                          <p:val>
                                            <p:strVal val="#ppt_y"/>
                                          </p:val>
                                        </p:tav>
                                      </p:tavLst>
                                    </p:anim>
                                  </p:childTnLst>
                                </p:cTn>
                              </p:par>
                            </p:childTnLst>
                          </p:cTn>
                        </p:par>
                      </p:childTnLst>
                    </p:cTn>
                  </p:par>
                  <p:par>
                    <p:cTn id="87" fill="hold">
                      <p:stCondLst>
                        <p:cond delay="indefinite"/>
                      </p:stCondLst>
                      <p:childTnLst>
                        <p:par>
                          <p:cTn id="88" fill="hold">
                            <p:stCondLst>
                              <p:cond delay="0"/>
                            </p:stCondLst>
                            <p:childTnLst>
                              <p:par>
                                <p:cTn id="89" presetID="15" presetClass="entr" presetSubtype="0" fill="hold" grpId="0" nodeType="clickEffect">
                                  <p:stCondLst>
                                    <p:cond delay="0"/>
                                  </p:stCondLst>
                                  <p:childTnLst>
                                    <p:set>
                                      <p:cBhvr>
                                        <p:cTn id="90" dur="1" fill="hold">
                                          <p:stCondLst>
                                            <p:cond delay="0"/>
                                          </p:stCondLst>
                                        </p:cTn>
                                        <p:tgtEl>
                                          <p:spTgt spid="9"/>
                                        </p:tgtEl>
                                        <p:attrNameLst>
                                          <p:attrName>style.visibility</p:attrName>
                                        </p:attrNameLst>
                                      </p:cBhvr>
                                      <p:to>
                                        <p:strVal val="visible"/>
                                      </p:to>
                                    </p:set>
                                    <p:anim calcmode="lin" valueType="num">
                                      <p:cBhvr>
                                        <p:cTn id="91" dur="2000" fill="hold"/>
                                        <p:tgtEl>
                                          <p:spTgt spid="9"/>
                                        </p:tgtEl>
                                        <p:attrNameLst>
                                          <p:attrName>ppt_w</p:attrName>
                                        </p:attrNameLst>
                                      </p:cBhvr>
                                      <p:tavLst>
                                        <p:tav tm="0">
                                          <p:val>
                                            <p:fltVal val="0"/>
                                          </p:val>
                                        </p:tav>
                                        <p:tav tm="100000">
                                          <p:val>
                                            <p:strVal val="#ppt_w"/>
                                          </p:val>
                                        </p:tav>
                                      </p:tavLst>
                                    </p:anim>
                                    <p:anim calcmode="lin" valueType="num">
                                      <p:cBhvr>
                                        <p:cTn id="92" dur="2000" fill="hold"/>
                                        <p:tgtEl>
                                          <p:spTgt spid="9"/>
                                        </p:tgtEl>
                                        <p:attrNameLst>
                                          <p:attrName>ppt_h</p:attrName>
                                        </p:attrNameLst>
                                      </p:cBhvr>
                                      <p:tavLst>
                                        <p:tav tm="0">
                                          <p:val>
                                            <p:fltVal val="0"/>
                                          </p:val>
                                        </p:tav>
                                        <p:tav tm="100000">
                                          <p:val>
                                            <p:strVal val="#ppt_h"/>
                                          </p:val>
                                        </p:tav>
                                      </p:tavLst>
                                    </p:anim>
                                    <p:anim calcmode="lin" valueType="num">
                                      <p:cBhvr>
                                        <p:cTn id="93" dur="2000" fill="hold"/>
                                        <p:tgtEl>
                                          <p:spTgt spid="9"/>
                                        </p:tgtEl>
                                        <p:attrNameLst>
                                          <p:attrName>ppt_x</p:attrName>
                                        </p:attrNameLst>
                                      </p:cBhvr>
                                      <p:tavLst>
                                        <p:tav tm="0" fmla="#ppt_x+(cos(-2*pi*(1-$))*-#ppt_x-sin(-2*pi*(1-$))*(1-#ppt_y))*(1-$)">
                                          <p:val>
                                            <p:fltVal val="0"/>
                                          </p:val>
                                        </p:tav>
                                        <p:tav tm="100000">
                                          <p:val>
                                            <p:fltVal val="1"/>
                                          </p:val>
                                        </p:tav>
                                      </p:tavLst>
                                    </p:anim>
                                    <p:anim calcmode="lin" valueType="num">
                                      <p:cBhvr>
                                        <p:cTn id="94" dur="2000" fill="hold"/>
                                        <p:tgtEl>
                                          <p:spTgt spid="9"/>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P spid="12" grpId="0" animBg="1"/>
      <p:bldP spid="12" grpId="1"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evel 1"/>
          <p:cNvSpPr/>
          <p:nvPr/>
        </p:nvSpPr>
        <p:spPr>
          <a:xfrm>
            <a:off x="0" y="0"/>
            <a:ext cx="12192000" cy="6858000"/>
          </a:xfrm>
          <a:prstGeom prst="bevel">
            <a:avLst>
              <a:gd name="adj" fmla="val 5093"/>
            </a:avLst>
          </a:prstGeom>
          <a:solidFill>
            <a:schemeClr val="accent2">
              <a:lumMod val="20000"/>
              <a:lumOff val="8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3" name="Group 32"/>
          <p:cNvGrpSpPr/>
          <p:nvPr/>
        </p:nvGrpSpPr>
        <p:grpSpPr>
          <a:xfrm>
            <a:off x="4130040" y="1600200"/>
            <a:ext cx="3931920" cy="1828800"/>
            <a:chOff x="3098800" y="990600"/>
            <a:chExt cx="4800600" cy="2209800"/>
          </a:xfrm>
        </p:grpSpPr>
        <p:sp>
          <p:nvSpPr>
            <p:cNvPr id="8" name="Rectangle 7"/>
            <p:cNvSpPr/>
            <p:nvPr/>
          </p:nvSpPr>
          <p:spPr>
            <a:xfrm>
              <a:off x="3479800" y="1955800"/>
              <a:ext cx="4025900" cy="977900"/>
            </a:xfrm>
            <a:prstGeom prst="rect">
              <a:avLst/>
            </a:prstGeom>
            <a:solidFill>
              <a:schemeClr val="bg1">
                <a:lumMod val="6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5384800" y="2095500"/>
              <a:ext cx="508000" cy="825500"/>
            </a:xfrm>
            <a:prstGeom prst="rect">
              <a:avLst/>
            </a:prstGeom>
            <a:solidFill>
              <a:schemeClr val="accent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lowchart: Manual Operation 11"/>
            <p:cNvSpPr/>
            <p:nvPr/>
          </p:nvSpPr>
          <p:spPr>
            <a:xfrm rot="10800000">
              <a:off x="3098800" y="990600"/>
              <a:ext cx="4800600" cy="1019048"/>
            </a:xfrm>
            <a:prstGeom prst="flowChartManualOperation">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6553200" y="2260600"/>
              <a:ext cx="406400" cy="469900"/>
            </a:xfrm>
            <a:prstGeom prst="rect">
              <a:avLst/>
            </a:prstGeom>
            <a:solidFill>
              <a:schemeClr val="accent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4089400" y="2197100"/>
              <a:ext cx="381000" cy="495300"/>
            </a:xfrm>
            <a:prstGeom prst="rect">
              <a:avLst/>
            </a:prstGeom>
            <a:solidFill>
              <a:schemeClr val="accent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3479800" y="2921000"/>
              <a:ext cx="4038600" cy="279400"/>
            </a:xfrm>
            <a:prstGeom prst="rect">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4" name="TextBox 33"/>
          <p:cNvSpPr txBox="1"/>
          <p:nvPr/>
        </p:nvSpPr>
        <p:spPr>
          <a:xfrm>
            <a:off x="4686300" y="520700"/>
            <a:ext cx="2819400" cy="923330"/>
          </a:xfrm>
          <a:prstGeom prst="rect">
            <a:avLst/>
          </a:prstGeom>
          <a:noFill/>
        </p:spPr>
        <p:txBody>
          <a:bodyPr wrap="square" rtlCol="0">
            <a:spAutoFit/>
          </a:bodyPr>
          <a:lstStyle/>
          <a:p>
            <a:pPr algn="ctr"/>
            <a:r>
              <a:rPr lang="bn-BD" sz="5400" b="1" dirty="0"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বাড়ির কাজ </a:t>
            </a:r>
            <a:endParaRPr lang="en-US" sz="5400" b="1"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endParaRPr>
          </a:p>
        </p:txBody>
      </p:sp>
      <p:sp>
        <p:nvSpPr>
          <p:cNvPr id="39" name="Horizontal Scroll 38"/>
          <p:cNvSpPr/>
          <p:nvPr/>
        </p:nvSpPr>
        <p:spPr>
          <a:xfrm>
            <a:off x="1409700" y="3924300"/>
            <a:ext cx="9372600" cy="1752600"/>
          </a:xfrm>
          <a:prstGeom prst="horizontalScroll">
            <a:avLst/>
          </a:prstGeom>
          <a:solidFill>
            <a:srgbClr val="E24EC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457200" indent="-457200">
              <a:buFont typeface="Wingdings" panose="05000000000000000000" pitchFamily="2" charset="2"/>
              <a:buChar char="v"/>
            </a:pPr>
            <a:r>
              <a:rPr lang="bn-IN" sz="4000" b="1" dirty="0" smtClean="0">
                <a:solidFill>
                  <a:schemeClr val="tx1"/>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উদ্ভিদ কোষ ও প্রাণী কোষের মাঝে পার্থক্যগুলো লিখ। </a:t>
            </a:r>
            <a:endParaRPr lang="en-US" sz="4000" b="1" dirty="0">
              <a:solidFill>
                <a:schemeClr val="tx1"/>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endParaRPr>
          </a:p>
        </p:txBody>
      </p:sp>
      <p:grpSp>
        <p:nvGrpSpPr>
          <p:cNvPr id="44" name="Group 43"/>
          <p:cNvGrpSpPr/>
          <p:nvPr/>
        </p:nvGrpSpPr>
        <p:grpSpPr>
          <a:xfrm>
            <a:off x="349250" y="5435599"/>
            <a:ext cx="11493500" cy="1089025"/>
            <a:chOff x="349250" y="5435599"/>
            <a:chExt cx="11493500" cy="1089025"/>
          </a:xfrm>
        </p:grpSpPr>
        <p:pic>
          <p:nvPicPr>
            <p:cNvPr id="45" name="Picture 4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49250" y="5435599"/>
              <a:ext cx="4762500" cy="1076325"/>
            </a:xfrm>
            <a:prstGeom prst="rect">
              <a:avLst/>
            </a:prstGeom>
          </p:spPr>
        </p:pic>
        <p:pic>
          <p:nvPicPr>
            <p:cNvPr id="46" name="Picture 4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03650" y="5435599"/>
              <a:ext cx="4762500" cy="1076325"/>
            </a:xfrm>
            <a:prstGeom prst="rect">
              <a:avLst/>
            </a:prstGeom>
          </p:spPr>
        </p:pic>
        <p:pic>
          <p:nvPicPr>
            <p:cNvPr id="47" name="Picture 4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080250" y="5448299"/>
              <a:ext cx="4762500" cy="1076325"/>
            </a:xfrm>
            <a:prstGeom prst="rect">
              <a:avLst/>
            </a:prstGeom>
          </p:spPr>
        </p:pic>
      </p:grpSp>
    </p:spTree>
    <p:extLst>
      <p:ext uri="{BB962C8B-B14F-4D97-AF65-F5344CB8AC3E}">
        <p14:creationId xmlns:p14="http://schemas.microsoft.com/office/powerpoint/2010/main" val="283886396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250">
        <p15:prstTrans prst="origami"/>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wheel(1)">
                                      <p:cBhvr>
                                        <p:cTn id="7" dur="2000"/>
                                        <p:tgtEl>
                                          <p:spTgt spid="33"/>
                                        </p:tgtEl>
                                      </p:cBhvr>
                                    </p:animEffect>
                                  </p:childTnLst>
                                </p:cTn>
                              </p:par>
                              <p:par>
                                <p:cTn id="8" presetID="21" presetClass="entr" presetSubtype="1" fill="hold" grpId="0" nodeType="withEffect">
                                  <p:stCondLst>
                                    <p:cond delay="0"/>
                                  </p:stCondLst>
                                  <p:childTnLst>
                                    <p:set>
                                      <p:cBhvr>
                                        <p:cTn id="9" dur="1" fill="hold">
                                          <p:stCondLst>
                                            <p:cond delay="0"/>
                                          </p:stCondLst>
                                        </p:cTn>
                                        <p:tgtEl>
                                          <p:spTgt spid="34"/>
                                        </p:tgtEl>
                                        <p:attrNameLst>
                                          <p:attrName>style.visibility</p:attrName>
                                        </p:attrNameLst>
                                      </p:cBhvr>
                                      <p:to>
                                        <p:strVal val="visible"/>
                                      </p:to>
                                    </p:set>
                                    <p:animEffect transition="in" filter="wheel(1)">
                                      <p:cBhvr>
                                        <p:cTn id="10" dur="2000"/>
                                        <p:tgtEl>
                                          <p:spTgt spid="34"/>
                                        </p:tgtEl>
                                      </p:cBhvr>
                                    </p:animEffect>
                                  </p:childTnLst>
                                </p:cTn>
                              </p:par>
                            </p:childTnLst>
                          </p:cTn>
                        </p:par>
                      </p:childTnLst>
                    </p:cTn>
                  </p:par>
                  <p:par>
                    <p:cTn id="11" fill="hold">
                      <p:stCondLst>
                        <p:cond delay="indefinite"/>
                      </p:stCondLst>
                      <p:childTnLst>
                        <p:par>
                          <p:cTn id="12" fill="hold">
                            <p:stCondLst>
                              <p:cond delay="0"/>
                            </p:stCondLst>
                            <p:childTnLst>
                              <p:par>
                                <p:cTn id="13" presetID="56" presetClass="entr" presetSubtype="0" fill="hold" grpId="0" nodeType="clickEffect">
                                  <p:stCondLst>
                                    <p:cond delay="0"/>
                                  </p:stCondLst>
                                  <p:iterate type="lt">
                                    <p:tmPct val="10000"/>
                                  </p:iterate>
                                  <p:childTnLst>
                                    <p:set>
                                      <p:cBhvr>
                                        <p:cTn id="14" dur="1" fill="hold">
                                          <p:stCondLst>
                                            <p:cond delay="0"/>
                                          </p:stCondLst>
                                        </p:cTn>
                                        <p:tgtEl>
                                          <p:spTgt spid="39"/>
                                        </p:tgtEl>
                                        <p:attrNameLst>
                                          <p:attrName>style.visibility</p:attrName>
                                        </p:attrNameLst>
                                      </p:cBhvr>
                                      <p:to>
                                        <p:strVal val="visible"/>
                                      </p:to>
                                    </p:set>
                                    <p:anim by="(-#ppt_w*2)" calcmode="lin" valueType="num">
                                      <p:cBhvr rctx="PPT">
                                        <p:cTn id="15" dur="500" autoRev="1" fill="hold">
                                          <p:stCondLst>
                                            <p:cond delay="0"/>
                                          </p:stCondLst>
                                        </p:cTn>
                                        <p:tgtEl>
                                          <p:spTgt spid="39"/>
                                        </p:tgtEl>
                                        <p:attrNameLst>
                                          <p:attrName>ppt_w</p:attrName>
                                        </p:attrNameLst>
                                      </p:cBhvr>
                                    </p:anim>
                                    <p:anim by="(#ppt_w*0.50)" calcmode="lin" valueType="num">
                                      <p:cBhvr>
                                        <p:cTn id="16" dur="500" decel="50000" autoRev="1" fill="hold">
                                          <p:stCondLst>
                                            <p:cond delay="0"/>
                                          </p:stCondLst>
                                        </p:cTn>
                                        <p:tgtEl>
                                          <p:spTgt spid="39"/>
                                        </p:tgtEl>
                                        <p:attrNameLst>
                                          <p:attrName>ppt_x</p:attrName>
                                        </p:attrNameLst>
                                      </p:cBhvr>
                                    </p:anim>
                                    <p:anim from="(-#ppt_h/2)" to="(#ppt_y)" calcmode="lin" valueType="num">
                                      <p:cBhvr>
                                        <p:cTn id="17" dur="1000" fill="hold">
                                          <p:stCondLst>
                                            <p:cond delay="0"/>
                                          </p:stCondLst>
                                        </p:cTn>
                                        <p:tgtEl>
                                          <p:spTgt spid="39"/>
                                        </p:tgtEl>
                                        <p:attrNameLst>
                                          <p:attrName>ppt_y</p:attrName>
                                        </p:attrNameLst>
                                      </p:cBhvr>
                                    </p:anim>
                                    <p:animRot by="21600000">
                                      <p:cBhvr>
                                        <p:cTn id="18" dur="1000" fill="hold">
                                          <p:stCondLst>
                                            <p:cond delay="0"/>
                                          </p:stCondLst>
                                        </p:cTn>
                                        <p:tgtEl>
                                          <p:spTgt spid="39"/>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p:bldP spid="39"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1"/>
            <a:ext cx="12192000" cy="6858000"/>
          </a:xfrm>
          <a:custGeom>
            <a:avLst/>
            <a:gdLst/>
            <a:ahLst/>
            <a:cxnLst/>
            <a:rect l="l" t="t" r="r" b="b"/>
            <a:pathLst>
              <a:path w="12192000" h="6858000">
                <a:moveTo>
                  <a:pt x="349279" y="3493761"/>
                </a:moveTo>
                <a:lnTo>
                  <a:pt x="349279" y="3493820"/>
                </a:lnTo>
                <a:lnTo>
                  <a:pt x="349279" y="3493819"/>
                </a:lnTo>
                <a:lnTo>
                  <a:pt x="349279" y="3493761"/>
                </a:lnTo>
                <a:close/>
                <a:moveTo>
                  <a:pt x="1808214" y="3101636"/>
                </a:moveTo>
                <a:cubicBezTo>
                  <a:pt x="1808421" y="3498169"/>
                  <a:pt x="1808628" y="3894701"/>
                  <a:pt x="1808835" y="4291234"/>
                </a:cubicBezTo>
                <a:cubicBezTo>
                  <a:pt x="1730649" y="4091523"/>
                  <a:pt x="1621429" y="3931382"/>
                  <a:pt x="1481175" y="3810813"/>
                </a:cubicBezTo>
                <a:cubicBezTo>
                  <a:pt x="1340921" y="3690244"/>
                  <a:pt x="1193307" y="3607063"/>
                  <a:pt x="1038332" y="3561273"/>
                </a:cubicBezTo>
                <a:cubicBezTo>
                  <a:pt x="1174369" y="3506584"/>
                  <a:pt x="1310392" y="3438408"/>
                  <a:pt x="1446402" y="3356744"/>
                </a:cubicBezTo>
                <a:cubicBezTo>
                  <a:pt x="1582413" y="3275080"/>
                  <a:pt x="1703017" y="3190044"/>
                  <a:pt x="1808214" y="3101636"/>
                </a:cubicBezTo>
                <a:close/>
                <a:moveTo>
                  <a:pt x="7639391" y="2986875"/>
                </a:moveTo>
                <a:cubicBezTo>
                  <a:pt x="7639391" y="3409364"/>
                  <a:pt x="7639391" y="3831852"/>
                  <a:pt x="7639391" y="4254341"/>
                </a:cubicBezTo>
                <a:cubicBezTo>
                  <a:pt x="7554116" y="4036098"/>
                  <a:pt x="7437406" y="3861336"/>
                  <a:pt x="7289262" y="3730055"/>
                </a:cubicBezTo>
                <a:cubicBezTo>
                  <a:pt x="7141117" y="3598775"/>
                  <a:pt x="6993879" y="3507576"/>
                  <a:pt x="6847545" y="3456458"/>
                </a:cubicBezTo>
                <a:cubicBezTo>
                  <a:pt x="7111494" y="3299931"/>
                  <a:pt x="7375442" y="3143403"/>
                  <a:pt x="7639391" y="2986875"/>
                </a:cubicBezTo>
                <a:close/>
                <a:moveTo>
                  <a:pt x="349278" y="349278"/>
                </a:moveTo>
                <a:lnTo>
                  <a:pt x="349279" y="349278"/>
                </a:lnTo>
                <a:lnTo>
                  <a:pt x="349279" y="3493761"/>
                </a:lnTo>
                <a:lnTo>
                  <a:pt x="349250" y="3493776"/>
                </a:lnTo>
                <a:lnTo>
                  <a:pt x="349279" y="3493819"/>
                </a:lnTo>
                <a:lnTo>
                  <a:pt x="349279" y="6508722"/>
                </a:lnTo>
                <a:lnTo>
                  <a:pt x="349279" y="6508722"/>
                </a:lnTo>
                <a:lnTo>
                  <a:pt x="349279" y="6508722"/>
                </a:lnTo>
                <a:lnTo>
                  <a:pt x="349279" y="3493820"/>
                </a:lnTo>
                <a:lnTo>
                  <a:pt x="656613" y="3954008"/>
                </a:lnTo>
                <a:cubicBezTo>
                  <a:pt x="859400" y="3954008"/>
                  <a:pt x="1029872" y="3993098"/>
                  <a:pt x="1168030" y="4071276"/>
                </a:cubicBezTo>
                <a:cubicBezTo>
                  <a:pt x="1306188" y="4149455"/>
                  <a:pt x="1423997" y="4241944"/>
                  <a:pt x="1521458" y="4348742"/>
                </a:cubicBezTo>
                <a:cubicBezTo>
                  <a:pt x="1618919" y="4455540"/>
                  <a:pt x="1697079" y="4563839"/>
                  <a:pt x="1755939" y="4673641"/>
                </a:cubicBezTo>
                <a:cubicBezTo>
                  <a:pt x="1814798" y="4783443"/>
                  <a:pt x="1856724" y="4842821"/>
                  <a:pt x="1881717" y="4851775"/>
                </a:cubicBezTo>
                <a:cubicBezTo>
                  <a:pt x="1880112" y="4851775"/>
                  <a:pt x="1878508" y="4851775"/>
                  <a:pt x="1876904" y="4851775"/>
                </a:cubicBezTo>
                <a:cubicBezTo>
                  <a:pt x="1887356" y="4897651"/>
                  <a:pt x="1897809" y="4943526"/>
                  <a:pt x="1908261" y="4989402"/>
                </a:cubicBezTo>
                <a:cubicBezTo>
                  <a:pt x="1994131" y="5065002"/>
                  <a:pt x="2080001" y="5140603"/>
                  <a:pt x="2165871" y="5216203"/>
                </a:cubicBezTo>
                <a:cubicBezTo>
                  <a:pt x="2165871" y="4287692"/>
                  <a:pt x="2165871" y="3359181"/>
                  <a:pt x="2165871" y="2430670"/>
                </a:cubicBezTo>
                <a:cubicBezTo>
                  <a:pt x="2282032" y="2430670"/>
                  <a:pt x="2398192" y="2430670"/>
                  <a:pt x="2514353" y="2430670"/>
                </a:cubicBezTo>
                <a:cubicBezTo>
                  <a:pt x="2539429" y="2430670"/>
                  <a:pt x="2564506" y="2430670"/>
                  <a:pt x="2589582" y="2430670"/>
                </a:cubicBezTo>
                <a:cubicBezTo>
                  <a:pt x="3113696" y="2430670"/>
                  <a:pt x="3637811" y="2430670"/>
                  <a:pt x="4161925" y="2430670"/>
                </a:cubicBezTo>
                <a:cubicBezTo>
                  <a:pt x="4161925" y="2904446"/>
                  <a:pt x="4161925" y="3378223"/>
                  <a:pt x="4161925" y="3851999"/>
                </a:cubicBezTo>
                <a:cubicBezTo>
                  <a:pt x="4160321" y="3736502"/>
                  <a:pt x="4118330" y="3631872"/>
                  <a:pt x="4035952" y="3538108"/>
                </a:cubicBezTo>
                <a:cubicBezTo>
                  <a:pt x="3953575" y="3444344"/>
                  <a:pt x="3868715" y="3368419"/>
                  <a:pt x="3781370" y="3310330"/>
                </a:cubicBezTo>
                <a:cubicBezTo>
                  <a:pt x="3694025" y="3252241"/>
                  <a:pt x="3607728" y="3209893"/>
                  <a:pt x="3522479" y="3183286"/>
                </a:cubicBezTo>
                <a:cubicBezTo>
                  <a:pt x="3437230" y="3156678"/>
                  <a:pt x="3360015" y="3143375"/>
                  <a:pt x="3290832" y="3143375"/>
                </a:cubicBezTo>
                <a:cubicBezTo>
                  <a:pt x="3208920" y="3143375"/>
                  <a:pt x="3128729" y="3155772"/>
                  <a:pt x="3050258" y="3180566"/>
                </a:cubicBezTo>
                <a:cubicBezTo>
                  <a:pt x="2971788" y="3205359"/>
                  <a:pt x="2902049" y="3243259"/>
                  <a:pt x="2841042" y="3294263"/>
                </a:cubicBezTo>
                <a:cubicBezTo>
                  <a:pt x="2780035" y="3345268"/>
                  <a:pt x="2731590" y="3409024"/>
                  <a:pt x="2695706" y="3485531"/>
                </a:cubicBezTo>
                <a:cubicBezTo>
                  <a:pt x="2659820" y="3562038"/>
                  <a:pt x="2641878" y="3649057"/>
                  <a:pt x="2641878" y="3746589"/>
                </a:cubicBezTo>
                <a:cubicBezTo>
                  <a:pt x="2641878" y="3817429"/>
                  <a:pt x="2652692" y="3884373"/>
                  <a:pt x="2674321" y="3947420"/>
                </a:cubicBezTo>
                <a:cubicBezTo>
                  <a:pt x="2695950" y="4010467"/>
                  <a:pt x="2727721" y="4067890"/>
                  <a:pt x="2769635" y="4119688"/>
                </a:cubicBezTo>
                <a:cubicBezTo>
                  <a:pt x="2811548" y="4171486"/>
                  <a:pt x="2862231" y="4212134"/>
                  <a:pt x="2921686" y="4241632"/>
                </a:cubicBezTo>
                <a:cubicBezTo>
                  <a:pt x="2981140" y="4271130"/>
                  <a:pt x="3047529" y="4285879"/>
                  <a:pt x="3120851" y="4285879"/>
                </a:cubicBezTo>
                <a:cubicBezTo>
                  <a:pt x="3170991" y="4285879"/>
                  <a:pt x="3222115" y="4274714"/>
                  <a:pt x="3274222" y="4252385"/>
                </a:cubicBezTo>
                <a:cubicBezTo>
                  <a:pt x="3326328" y="4230057"/>
                  <a:pt x="3373933" y="4198264"/>
                  <a:pt x="3417037" y="4157007"/>
                </a:cubicBezTo>
                <a:cubicBezTo>
                  <a:pt x="3460140" y="4115750"/>
                  <a:pt x="3495714" y="4065510"/>
                  <a:pt x="3523760" y="4006288"/>
                </a:cubicBezTo>
                <a:cubicBezTo>
                  <a:pt x="3551805" y="3947066"/>
                  <a:pt x="3565827" y="3883594"/>
                  <a:pt x="3565827" y="3815871"/>
                </a:cubicBezTo>
                <a:cubicBezTo>
                  <a:pt x="3565827" y="3777731"/>
                  <a:pt x="3561274" y="3737749"/>
                  <a:pt x="3552167" y="3695925"/>
                </a:cubicBezTo>
                <a:cubicBezTo>
                  <a:pt x="3547613" y="3675013"/>
                  <a:pt x="3541599" y="3659549"/>
                  <a:pt x="3534121" y="3649532"/>
                </a:cubicBezTo>
                <a:cubicBezTo>
                  <a:pt x="3531531" y="3647230"/>
                  <a:pt x="3528941" y="3644928"/>
                  <a:pt x="3526351" y="3642627"/>
                </a:cubicBezTo>
                <a:cubicBezTo>
                  <a:pt x="3535011" y="3645720"/>
                  <a:pt x="3543672" y="3648813"/>
                  <a:pt x="3552332" y="3651907"/>
                </a:cubicBezTo>
                <a:cubicBezTo>
                  <a:pt x="3601250" y="3674295"/>
                  <a:pt x="3661840" y="3715604"/>
                  <a:pt x="3734101" y="3775832"/>
                </a:cubicBezTo>
                <a:cubicBezTo>
                  <a:pt x="3830449" y="3856136"/>
                  <a:pt x="3918790" y="3960016"/>
                  <a:pt x="3999124" y="4087471"/>
                </a:cubicBezTo>
                <a:cubicBezTo>
                  <a:pt x="4079457" y="4214926"/>
                  <a:pt x="4144061" y="4357965"/>
                  <a:pt x="4192933" y="4516589"/>
                </a:cubicBezTo>
                <a:cubicBezTo>
                  <a:pt x="4241805" y="4675214"/>
                  <a:pt x="4266243" y="4844861"/>
                  <a:pt x="4266243" y="5025531"/>
                </a:cubicBezTo>
                <a:cubicBezTo>
                  <a:pt x="4350689" y="5085036"/>
                  <a:pt x="4435136" y="5144541"/>
                  <a:pt x="4519584" y="5204047"/>
                </a:cubicBezTo>
                <a:cubicBezTo>
                  <a:pt x="4519584" y="4279588"/>
                  <a:pt x="4519584" y="3355129"/>
                  <a:pt x="4519584" y="2430670"/>
                </a:cubicBezTo>
                <a:cubicBezTo>
                  <a:pt x="4790388" y="2430670"/>
                  <a:pt x="5061193" y="2430670"/>
                  <a:pt x="5331998" y="2430670"/>
                </a:cubicBezTo>
                <a:cubicBezTo>
                  <a:pt x="5233477" y="2476348"/>
                  <a:pt x="5157063" y="2574787"/>
                  <a:pt x="5102757" y="2725987"/>
                </a:cubicBezTo>
                <a:cubicBezTo>
                  <a:pt x="5048451" y="2877187"/>
                  <a:pt x="5021299" y="3032950"/>
                  <a:pt x="5021299" y="3193274"/>
                </a:cubicBezTo>
                <a:cubicBezTo>
                  <a:pt x="5021299" y="3256973"/>
                  <a:pt x="5029344" y="3330845"/>
                  <a:pt x="5045437" y="3414889"/>
                </a:cubicBezTo>
                <a:cubicBezTo>
                  <a:pt x="5061529" y="3498934"/>
                  <a:pt x="5079847" y="3614091"/>
                  <a:pt x="5100390" y="3760361"/>
                </a:cubicBezTo>
                <a:cubicBezTo>
                  <a:pt x="5124865" y="3881638"/>
                  <a:pt x="5145952" y="4005750"/>
                  <a:pt x="5163647" y="4132695"/>
                </a:cubicBezTo>
                <a:cubicBezTo>
                  <a:pt x="5181344" y="4259639"/>
                  <a:pt x="5190193" y="4359439"/>
                  <a:pt x="5190193" y="4432092"/>
                </a:cubicBezTo>
                <a:cubicBezTo>
                  <a:pt x="5190193" y="4599840"/>
                  <a:pt x="5147128" y="4740103"/>
                  <a:pt x="5060999" y="4852880"/>
                </a:cubicBezTo>
                <a:cubicBezTo>
                  <a:pt x="4974871" y="4965657"/>
                  <a:pt x="4848109" y="5037177"/>
                  <a:pt x="4680716" y="5067439"/>
                </a:cubicBezTo>
                <a:cubicBezTo>
                  <a:pt x="4749536" y="5149670"/>
                  <a:pt x="4818357" y="5231901"/>
                  <a:pt x="4887176" y="5314132"/>
                </a:cubicBezTo>
                <a:cubicBezTo>
                  <a:pt x="4931884" y="5314132"/>
                  <a:pt x="4992980" y="5292866"/>
                  <a:pt x="5070468" y="5250334"/>
                </a:cubicBezTo>
                <a:cubicBezTo>
                  <a:pt x="5147955" y="5207801"/>
                  <a:pt x="5225288" y="5143266"/>
                  <a:pt x="5302465" y="5056729"/>
                </a:cubicBezTo>
                <a:cubicBezTo>
                  <a:pt x="5379641" y="4970191"/>
                  <a:pt x="5448941" y="4862316"/>
                  <a:pt x="5510362" y="4733104"/>
                </a:cubicBezTo>
                <a:cubicBezTo>
                  <a:pt x="5571782" y="4603892"/>
                  <a:pt x="5602493" y="4451927"/>
                  <a:pt x="5602493" y="4277208"/>
                </a:cubicBezTo>
                <a:cubicBezTo>
                  <a:pt x="5602493" y="4148789"/>
                  <a:pt x="5590669" y="4017382"/>
                  <a:pt x="5567022" y="3882984"/>
                </a:cubicBezTo>
                <a:cubicBezTo>
                  <a:pt x="5543374" y="3748587"/>
                  <a:pt x="5518460" y="3621798"/>
                  <a:pt x="5492277" y="3502618"/>
                </a:cubicBezTo>
                <a:cubicBezTo>
                  <a:pt x="5473286" y="3401345"/>
                  <a:pt x="5457103" y="3311222"/>
                  <a:pt x="5443728" y="3232250"/>
                </a:cubicBezTo>
                <a:cubicBezTo>
                  <a:pt x="5430351" y="3153278"/>
                  <a:pt x="5423664" y="3079761"/>
                  <a:pt x="5423664" y="3011698"/>
                </a:cubicBezTo>
                <a:cubicBezTo>
                  <a:pt x="5423664" y="2944882"/>
                  <a:pt x="5429666" y="2877754"/>
                  <a:pt x="5441671" y="2810315"/>
                </a:cubicBezTo>
                <a:cubicBezTo>
                  <a:pt x="5453676" y="2742875"/>
                  <a:pt x="5473804" y="2681443"/>
                  <a:pt x="5502057" y="2626018"/>
                </a:cubicBezTo>
                <a:cubicBezTo>
                  <a:pt x="5530309" y="2570593"/>
                  <a:pt x="5564952" y="2524901"/>
                  <a:pt x="5605986" y="2488943"/>
                </a:cubicBezTo>
                <a:cubicBezTo>
                  <a:pt x="5647019" y="2452985"/>
                  <a:pt x="5696849" y="2433560"/>
                  <a:pt x="5755475" y="2430670"/>
                </a:cubicBezTo>
                <a:cubicBezTo>
                  <a:pt x="5861863" y="2430670"/>
                  <a:pt x="5968250" y="2430670"/>
                  <a:pt x="6074637" y="2430670"/>
                </a:cubicBezTo>
                <a:cubicBezTo>
                  <a:pt x="6093057" y="2430670"/>
                  <a:pt x="6111478" y="2430670"/>
                  <a:pt x="6129899" y="2430670"/>
                </a:cubicBezTo>
                <a:cubicBezTo>
                  <a:pt x="6633063" y="2430670"/>
                  <a:pt x="7136227" y="2430670"/>
                  <a:pt x="7639391" y="2430670"/>
                </a:cubicBezTo>
                <a:cubicBezTo>
                  <a:pt x="7639391" y="2449797"/>
                  <a:pt x="7639391" y="2468923"/>
                  <a:pt x="7639391" y="2488050"/>
                </a:cubicBezTo>
                <a:cubicBezTo>
                  <a:pt x="7147482" y="2786881"/>
                  <a:pt x="6655573" y="3085711"/>
                  <a:pt x="6163663" y="3384542"/>
                </a:cubicBezTo>
                <a:cubicBezTo>
                  <a:pt x="6263944" y="3531577"/>
                  <a:pt x="6364225" y="3678612"/>
                  <a:pt x="6464506" y="3825647"/>
                </a:cubicBezTo>
                <a:cubicBezTo>
                  <a:pt x="6612132" y="3848259"/>
                  <a:pt x="6751532" y="3888992"/>
                  <a:pt x="6882705" y="3947845"/>
                </a:cubicBezTo>
                <a:cubicBezTo>
                  <a:pt x="7013877" y="4006699"/>
                  <a:pt x="7134145" y="4084892"/>
                  <a:pt x="7243507" y="4182424"/>
                </a:cubicBezTo>
                <a:cubicBezTo>
                  <a:pt x="7352869" y="4279956"/>
                  <a:pt x="7451675" y="4400356"/>
                  <a:pt x="7539925" y="4543622"/>
                </a:cubicBezTo>
                <a:cubicBezTo>
                  <a:pt x="7628176" y="4686888"/>
                  <a:pt x="7699130" y="4857754"/>
                  <a:pt x="7752789" y="5056218"/>
                </a:cubicBezTo>
                <a:cubicBezTo>
                  <a:pt x="7835865" y="5104106"/>
                  <a:pt x="7918941" y="5151994"/>
                  <a:pt x="8002017" y="5199881"/>
                </a:cubicBezTo>
                <a:cubicBezTo>
                  <a:pt x="8002017" y="4276811"/>
                  <a:pt x="8002017" y="3353740"/>
                  <a:pt x="8002017" y="2430670"/>
                </a:cubicBezTo>
                <a:cubicBezTo>
                  <a:pt x="8072694" y="2430670"/>
                  <a:pt x="8143371" y="2430670"/>
                  <a:pt x="8214048" y="2430670"/>
                </a:cubicBezTo>
                <a:cubicBezTo>
                  <a:pt x="8282978" y="2430670"/>
                  <a:pt x="8351908" y="2430670"/>
                  <a:pt x="8420838" y="2430670"/>
                </a:cubicBezTo>
                <a:cubicBezTo>
                  <a:pt x="8427946" y="2430670"/>
                  <a:pt x="8435054" y="2430670"/>
                  <a:pt x="8442163" y="2430670"/>
                </a:cubicBezTo>
                <a:cubicBezTo>
                  <a:pt x="8451788" y="2435203"/>
                  <a:pt x="8468580" y="2452899"/>
                  <a:pt x="8492536" y="2483758"/>
                </a:cubicBezTo>
                <a:cubicBezTo>
                  <a:pt x="8516494" y="2514615"/>
                  <a:pt x="8541036" y="2550701"/>
                  <a:pt x="8566156" y="2592014"/>
                </a:cubicBezTo>
                <a:cubicBezTo>
                  <a:pt x="8591278" y="2633328"/>
                  <a:pt x="8611847" y="2673126"/>
                  <a:pt x="8627862" y="2711408"/>
                </a:cubicBezTo>
                <a:cubicBezTo>
                  <a:pt x="8643878" y="2749690"/>
                  <a:pt x="8651884" y="2776708"/>
                  <a:pt x="8651884" y="2792463"/>
                </a:cubicBezTo>
                <a:cubicBezTo>
                  <a:pt x="8651884" y="3501597"/>
                  <a:pt x="8651884" y="4210731"/>
                  <a:pt x="8651884" y="4919866"/>
                </a:cubicBezTo>
                <a:cubicBezTo>
                  <a:pt x="8771104" y="5015018"/>
                  <a:pt x="8890323" y="5110170"/>
                  <a:pt x="9009543" y="5205322"/>
                </a:cubicBezTo>
                <a:cubicBezTo>
                  <a:pt x="9009543" y="4280438"/>
                  <a:pt x="9009543" y="3355554"/>
                  <a:pt x="9009543" y="2430670"/>
                </a:cubicBezTo>
                <a:cubicBezTo>
                  <a:pt x="9152397" y="2430670"/>
                  <a:pt x="9295250" y="2430670"/>
                  <a:pt x="9438105" y="2430670"/>
                </a:cubicBezTo>
                <a:cubicBezTo>
                  <a:pt x="9477081" y="2430670"/>
                  <a:pt x="9516057" y="2430670"/>
                  <a:pt x="9555033" y="2430670"/>
                </a:cubicBezTo>
                <a:cubicBezTo>
                  <a:pt x="9604178" y="2430670"/>
                  <a:pt x="9653322" y="2430670"/>
                  <a:pt x="9702466" y="2430670"/>
                </a:cubicBezTo>
                <a:cubicBezTo>
                  <a:pt x="9702466" y="2912494"/>
                  <a:pt x="9702466" y="3394317"/>
                  <a:pt x="9702466" y="3876141"/>
                </a:cubicBezTo>
                <a:cubicBezTo>
                  <a:pt x="9835062" y="3994160"/>
                  <a:pt x="9967658" y="4112179"/>
                  <a:pt x="10100253" y="4230198"/>
                </a:cubicBezTo>
                <a:cubicBezTo>
                  <a:pt x="10199524" y="4113738"/>
                  <a:pt x="10298796" y="3997277"/>
                  <a:pt x="10398068" y="3880817"/>
                </a:cubicBezTo>
                <a:cubicBezTo>
                  <a:pt x="10487432" y="3767643"/>
                  <a:pt x="10574257" y="3658947"/>
                  <a:pt x="10658550" y="3554727"/>
                </a:cubicBezTo>
                <a:cubicBezTo>
                  <a:pt x="10742841" y="3450508"/>
                  <a:pt x="10807910" y="3358841"/>
                  <a:pt x="10853756" y="3279727"/>
                </a:cubicBezTo>
                <a:cubicBezTo>
                  <a:pt x="10828092" y="3321494"/>
                  <a:pt x="10810279" y="3388622"/>
                  <a:pt x="10800317" y="3481110"/>
                </a:cubicBezTo>
                <a:cubicBezTo>
                  <a:pt x="10790357" y="3573599"/>
                  <a:pt x="10785376" y="3668099"/>
                  <a:pt x="10785376" y="3764611"/>
                </a:cubicBezTo>
                <a:cubicBezTo>
                  <a:pt x="10785376" y="4005693"/>
                  <a:pt x="10815103" y="4243389"/>
                  <a:pt x="10874558" y="4477698"/>
                </a:cubicBezTo>
                <a:cubicBezTo>
                  <a:pt x="10934012" y="4712008"/>
                  <a:pt x="11014164" y="4954493"/>
                  <a:pt x="11115015" y="5205152"/>
                </a:cubicBezTo>
                <a:cubicBezTo>
                  <a:pt x="11209189" y="5241478"/>
                  <a:pt x="11303365" y="5277805"/>
                  <a:pt x="11397540" y="5314132"/>
                </a:cubicBezTo>
                <a:cubicBezTo>
                  <a:pt x="11361320" y="5152051"/>
                  <a:pt x="11329974" y="5018390"/>
                  <a:pt x="11303507" y="4913151"/>
                </a:cubicBezTo>
                <a:cubicBezTo>
                  <a:pt x="11277040" y="4807911"/>
                  <a:pt x="11255101" y="4709274"/>
                  <a:pt x="11237689" y="4617239"/>
                </a:cubicBezTo>
                <a:cubicBezTo>
                  <a:pt x="11220276" y="4525203"/>
                  <a:pt x="11207599" y="4435549"/>
                  <a:pt x="11199655" y="4348274"/>
                </a:cubicBezTo>
                <a:cubicBezTo>
                  <a:pt x="11191713" y="4260999"/>
                  <a:pt x="11187741" y="4169673"/>
                  <a:pt x="11187741" y="4074294"/>
                </a:cubicBezTo>
                <a:cubicBezTo>
                  <a:pt x="11187741" y="3882573"/>
                  <a:pt x="11209022" y="3693389"/>
                  <a:pt x="11251581" y="3506740"/>
                </a:cubicBezTo>
                <a:cubicBezTo>
                  <a:pt x="11294142" y="3320092"/>
                  <a:pt x="11383259" y="3124956"/>
                  <a:pt x="11518932" y="2921335"/>
                </a:cubicBezTo>
                <a:cubicBezTo>
                  <a:pt x="11345071" y="2815840"/>
                  <a:pt x="11171209" y="2710345"/>
                  <a:pt x="10997348" y="2604851"/>
                </a:cubicBezTo>
                <a:cubicBezTo>
                  <a:pt x="10795233" y="2718081"/>
                  <a:pt x="10615550" y="2859803"/>
                  <a:pt x="10458298" y="3030017"/>
                </a:cubicBezTo>
                <a:cubicBezTo>
                  <a:pt x="10301046" y="3200231"/>
                  <a:pt x="10169978" y="3380688"/>
                  <a:pt x="10065092" y="3571389"/>
                </a:cubicBezTo>
                <a:cubicBezTo>
                  <a:pt x="10065092" y="3191149"/>
                  <a:pt x="10065092" y="2810909"/>
                  <a:pt x="10065092" y="2430670"/>
                </a:cubicBezTo>
                <a:cubicBezTo>
                  <a:pt x="10657645" y="2430670"/>
                  <a:pt x="11250196" y="2430670"/>
                  <a:pt x="11842748" y="2430670"/>
                </a:cubicBezTo>
                <a:cubicBezTo>
                  <a:pt x="11842748" y="2430670"/>
                  <a:pt x="11842748" y="2430668"/>
                  <a:pt x="11842748" y="2430668"/>
                </a:cubicBezTo>
                <a:cubicBezTo>
                  <a:pt x="11771963" y="2309164"/>
                  <a:pt x="11701177" y="2187661"/>
                  <a:pt x="11630390" y="2066157"/>
                </a:cubicBezTo>
                <a:cubicBezTo>
                  <a:pt x="10867818" y="2066157"/>
                  <a:pt x="10105246" y="2066157"/>
                  <a:pt x="9342674" y="2066157"/>
                </a:cubicBezTo>
                <a:cubicBezTo>
                  <a:pt x="9313244" y="2066157"/>
                  <a:pt x="9283815" y="2066157"/>
                  <a:pt x="9254385" y="2066157"/>
                </a:cubicBezTo>
                <a:cubicBezTo>
                  <a:pt x="9166639" y="2066157"/>
                  <a:pt x="9078893" y="2066157"/>
                  <a:pt x="8991148" y="2066157"/>
                </a:cubicBezTo>
                <a:cubicBezTo>
                  <a:pt x="8986801" y="2050940"/>
                  <a:pt x="8982454" y="2035724"/>
                  <a:pt x="8978108" y="2020508"/>
                </a:cubicBezTo>
                <a:cubicBezTo>
                  <a:pt x="8962688" y="1952785"/>
                  <a:pt x="8936285" y="1870299"/>
                  <a:pt x="8898900" y="1773050"/>
                </a:cubicBezTo>
                <a:cubicBezTo>
                  <a:pt x="8861515" y="1675801"/>
                  <a:pt x="8779176" y="1599408"/>
                  <a:pt x="8651884" y="1543869"/>
                </a:cubicBezTo>
                <a:cubicBezTo>
                  <a:pt x="8651884" y="1757417"/>
                  <a:pt x="8651884" y="1970964"/>
                  <a:pt x="8651884" y="2184511"/>
                </a:cubicBezTo>
                <a:cubicBezTo>
                  <a:pt x="8648892" y="2181839"/>
                  <a:pt x="8645900" y="2179166"/>
                  <a:pt x="8642907" y="2176494"/>
                </a:cubicBezTo>
                <a:cubicBezTo>
                  <a:pt x="8609876" y="2147693"/>
                  <a:pt x="8565574" y="2110914"/>
                  <a:pt x="8510000" y="2066157"/>
                </a:cubicBezTo>
                <a:cubicBezTo>
                  <a:pt x="8407656" y="2066157"/>
                  <a:pt x="8305311" y="2066157"/>
                  <a:pt x="8202966" y="2066157"/>
                </a:cubicBezTo>
                <a:cubicBezTo>
                  <a:pt x="8136702" y="2066157"/>
                  <a:pt x="8070437" y="2066157"/>
                  <a:pt x="8004173" y="2066157"/>
                </a:cubicBezTo>
                <a:cubicBezTo>
                  <a:pt x="7308602" y="2066157"/>
                  <a:pt x="6613032" y="2066157"/>
                  <a:pt x="5917462" y="2066157"/>
                </a:cubicBezTo>
                <a:cubicBezTo>
                  <a:pt x="5908613" y="2066157"/>
                  <a:pt x="5899765" y="2066157"/>
                  <a:pt x="5890917" y="2066157"/>
                </a:cubicBezTo>
                <a:cubicBezTo>
                  <a:pt x="4717848" y="2066157"/>
                  <a:pt x="3544780" y="2066157"/>
                  <a:pt x="2371712" y="2066157"/>
                </a:cubicBezTo>
                <a:cubicBezTo>
                  <a:pt x="2358019" y="2066157"/>
                  <a:pt x="2344327" y="2066157"/>
                  <a:pt x="2330634" y="2066157"/>
                </a:cubicBezTo>
                <a:cubicBezTo>
                  <a:pt x="2270332" y="2066157"/>
                  <a:pt x="2210030" y="2066157"/>
                  <a:pt x="2149727" y="2066157"/>
                </a:cubicBezTo>
                <a:cubicBezTo>
                  <a:pt x="2145847" y="2049155"/>
                  <a:pt x="2141966" y="2032154"/>
                  <a:pt x="2138085" y="2015152"/>
                </a:cubicBezTo>
                <a:cubicBezTo>
                  <a:pt x="2122406" y="1939665"/>
                  <a:pt x="2098720" y="1854757"/>
                  <a:pt x="2067027" y="1760426"/>
                </a:cubicBezTo>
                <a:cubicBezTo>
                  <a:pt x="2035333" y="1666096"/>
                  <a:pt x="1949062" y="1593911"/>
                  <a:pt x="1808214" y="1543869"/>
                </a:cubicBezTo>
                <a:cubicBezTo>
                  <a:pt x="1808214" y="1893988"/>
                  <a:pt x="1808214" y="2244106"/>
                  <a:pt x="1808214" y="2594225"/>
                </a:cubicBezTo>
                <a:cubicBezTo>
                  <a:pt x="1805782" y="2595755"/>
                  <a:pt x="1798640" y="2599793"/>
                  <a:pt x="1786791" y="2606338"/>
                </a:cubicBezTo>
                <a:cubicBezTo>
                  <a:pt x="1774942" y="2612884"/>
                  <a:pt x="1763299" y="2620407"/>
                  <a:pt x="1751864" y="2628908"/>
                </a:cubicBezTo>
                <a:cubicBezTo>
                  <a:pt x="1687700" y="2678439"/>
                  <a:pt x="1621041" y="2723068"/>
                  <a:pt x="1551884" y="2762795"/>
                </a:cubicBezTo>
                <a:cubicBezTo>
                  <a:pt x="1482727" y="2802522"/>
                  <a:pt x="1417982" y="2822385"/>
                  <a:pt x="1357648" y="2822385"/>
                </a:cubicBezTo>
                <a:cubicBezTo>
                  <a:pt x="1315735" y="2822385"/>
                  <a:pt x="1277910" y="2820813"/>
                  <a:pt x="1244172" y="2817668"/>
                </a:cubicBezTo>
                <a:cubicBezTo>
                  <a:pt x="1210435" y="2814522"/>
                  <a:pt x="1178805" y="2807708"/>
                  <a:pt x="1149285" y="2797223"/>
                </a:cubicBezTo>
                <a:cubicBezTo>
                  <a:pt x="1119765" y="2786739"/>
                  <a:pt x="1092457" y="2769709"/>
                  <a:pt x="1067361" y="2746134"/>
                </a:cubicBezTo>
                <a:cubicBezTo>
                  <a:pt x="1042265" y="2722558"/>
                  <a:pt x="1021256" y="2710147"/>
                  <a:pt x="1004336" y="2708900"/>
                </a:cubicBezTo>
                <a:cubicBezTo>
                  <a:pt x="1086454" y="2704196"/>
                  <a:pt x="1151549" y="2672148"/>
                  <a:pt x="1199620" y="2612756"/>
                </a:cubicBezTo>
                <a:cubicBezTo>
                  <a:pt x="1247691" y="2553365"/>
                  <a:pt x="1271726" y="2483658"/>
                  <a:pt x="1271726" y="2403637"/>
                </a:cubicBezTo>
                <a:cubicBezTo>
                  <a:pt x="1271726" y="2315229"/>
                  <a:pt x="1241442" y="2237787"/>
                  <a:pt x="1180875" y="2171311"/>
                </a:cubicBezTo>
                <a:cubicBezTo>
                  <a:pt x="1120309" y="2104835"/>
                  <a:pt x="1035150" y="2071597"/>
                  <a:pt x="925400" y="2071597"/>
                </a:cubicBezTo>
                <a:cubicBezTo>
                  <a:pt x="863565" y="2071597"/>
                  <a:pt x="806116" y="2083683"/>
                  <a:pt x="753052" y="2107853"/>
                </a:cubicBezTo>
                <a:cubicBezTo>
                  <a:pt x="699987" y="2132023"/>
                  <a:pt x="653508" y="2165091"/>
                  <a:pt x="613613" y="2207057"/>
                </a:cubicBezTo>
                <a:cubicBezTo>
                  <a:pt x="573718" y="2249023"/>
                  <a:pt x="541792" y="2296415"/>
                  <a:pt x="517834" y="2349232"/>
                </a:cubicBezTo>
                <a:cubicBezTo>
                  <a:pt x="493876" y="2402050"/>
                  <a:pt x="481897" y="2459742"/>
                  <a:pt x="481897" y="2522308"/>
                </a:cubicBezTo>
                <a:cubicBezTo>
                  <a:pt x="481897" y="2596039"/>
                  <a:pt x="498908" y="2668408"/>
                  <a:pt x="532930" y="2739418"/>
                </a:cubicBezTo>
                <a:cubicBezTo>
                  <a:pt x="566952" y="2810428"/>
                  <a:pt x="612966" y="2874014"/>
                  <a:pt x="670972" y="2930176"/>
                </a:cubicBezTo>
                <a:cubicBezTo>
                  <a:pt x="728977" y="2986337"/>
                  <a:pt x="798069" y="3030739"/>
                  <a:pt x="878247" y="3063382"/>
                </a:cubicBezTo>
                <a:cubicBezTo>
                  <a:pt x="918337" y="3079704"/>
                  <a:pt x="961398" y="3091945"/>
                  <a:pt x="1007431" y="3100106"/>
                </a:cubicBezTo>
                <a:cubicBezTo>
                  <a:pt x="1024111" y="3102254"/>
                  <a:pt x="1040792" y="3104403"/>
                  <a:pt x="1057473" y="3106551"/>
                </a:cubicBezTo>
                <a:lnTo>
                  <a:pt x="349279" y="3493761"/>
                </a:lnTo>
                <a:lnTo>
                  <a:pt x="349279" y="349279"/>
                </a:lnTo>
                <a:lnTo>
                  <a:pt x="349279" y="349278"/>
                </a:lnTo>
                <a:close/>
                <a:moveTo>
                  <a:pt x="0" y="0"/>
                </a:moveTo>
                <a:lnTo>
                  <a:pt x="12192000" y="0"/>
                </a:lnTo>
                <a:lnTo>
                  <a:pt x="12192000" y="0"/>
                </a:lnTo>
                <a:lnTo>
                  <a:pt x="12192000" y="1"/>
                </a:lnTo>
                <a:lnTo>
                  <a:pt x="12192000" y="6858000"/>
                </a:lnTo>
                <a:lnTo>
                  <a:pt x="1" y="6858000"/>
                </a:lnTo>
                <a:lnTo>
                  <a:pt x="1" y="6858000"/>
                </a:lnTo>
                <a:lnTo>
                  <a:pt x="0" y="6858000"/>
                </a:lnTo>
                <a:close/>
              </a:path>
            </a:pathLst>
          </a:custGeom>
          <a:solidFill>
            <a:srgbClr val="00B050"/>
          </a:solidFill>
          <a:ln>
            <a:noFill/>
          </a:ln>
          <a:effectLst>
            <a:outerShdw blurRad="38100" dist="38100" dir="2700000" algn="tl">
              <a:srgbClr val="000000">
                <a:alpha val="43137"/>
              </a:srgbClr>
            </a:outerShdw>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endParaRPr lang="en-US" sz="23900" b="1" dirty="0">
              <a:solidFill>
                <a:schemeClr val="bg1">
                  <a:lumMod val="85000"/>
                </a:schemeClr>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endParaRPr>
          </a:p>
        </p:txBody>
      </p:sp>
      <p:sp>
        <p:nvSpPr>
          <p:cNvPr id="7" name="Frame 6"/>
          <p:cNvSpPr/>
          <p:nvPr/>
        </p:nvSpPr>
        <p:spPr>
          <a:xfrm>
            <a:off x="0" y="32084"/>
            <a:ext cx="12192000" cy="6858000"/>
          </a:xfrm>
          <a:prstGeom prst="frame">
            <a:avLst>
              <a:gd name="adj1" fmla="val 4167"/>
            </a:avLst>
          </a:prstGeom>
          <a:solidFill>
            <a:srgbClr val="D816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8" name="Group 7"/>
          <p:cNvGrpSpPr/>
          <p:nvPr/>
        </p:nvGrpSpPr>
        <p:grpSpPr>
          <a:xfrm>
            <a:off x="240632" y="5515809"/>
            <a:ext cx="11662610" cy="1089025"/>
            <a:chOff x="349250" y="5435599"/>
            <a:chExt cx="11493500" cy="1089025"/>
          </a:xfrm>
        </p:grpSpPr>
        <p:pic>
          <p:nvPicPr>
            <p:cNvPr id="9" name="Picture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49250" y="5435599"/>
              <a:ext cx="4762500" cy="1076325"/>
            </a:xfrm>
            <a:prstGeom prst="rect">
              <a:avLst/>
            </a:prstGeom>
          </p:spPr>
        </p:pic>
        <p:pic>
          <p:nvPicPr>
            <p:cNvPr id="10" name="Picture 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03650" y="5435599"/>
              <a:ext cx="4762500" cy="1076325"/>
            </a:xfrm>
            <a:prstGeom prst="rect">
              <a:avLst/>
            </a:prstGeom>
          </p:spPr>
        </p:pic>
        <p:pic>
          <p:nvPicPr>
            <p:cNvPr id="11" name="Picture 10"/>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080250" y="5448299"/>
              <a:ext cx="4762500" cy="1076325"/>
            </a:xfrm>
            <a:prstGeom prst="rect">
              <a:avLst/>
            </a:prstGeom>
          </p:spPr>
        </p:pic>
      </p:grpSp>
    </p:spTree>
    <p:extLst>
      <p:ext uri="{BB962C8B-B14F-4D97-AF65-F5344CB8AC3E}">
        <p14:creationId xmlns:p14="http://schemas.microsoft.com/office/powerpoint/2010/main" val="347664241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250">
        <p15:prstTrans prst="origami"/>
      </p:transition>
    </mc:Choice>
    <mc:Fallback xmlns="">
      <p:transition spd="slow">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evel 1"/>
          <p:cNvSpPr/>
          <p:nvPr/>
        </p:nvSpPr>
        <p:spPr>
          <a:xfrm>
            <a:off x="0" y="0"/>
            <a:ext cx="12192000" cy="6858000"/>
          </a:xfrm>
          <a:prstGeom prst="bevel">
            <a:avLst>
              <a:gd name="adj" fmla="val 5093"/>
            </a:avLst>
          </a:prstGeom>
          <a:solidFill>
            <a:schemeClr val="accent2">
              <a:lumMod val="20000"/>
              <a:lumOff val="8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Up Ribbon 3"/>
          <p:cNvSpPr/>
          <p:nvPr/>
        </p:nvSpPr>
        <p:spPr>
          <a:xfrm>
            <a:off x="4069971" y="419858"/>
            <a:ext cx="4052058" cy="955343"/>
          </a:xfrm>
          <a:prstGeom prst="ribbon2">
            <a:avLst>
              <a:gd name="adj1" fmla="val 16667"/>
              <a:gd name="adj2" fmla="val 75000"/>
            </a:avLst>
          </a:prstGeom>
          <a:solidFill>
            <a:srgbClr val="00B0F0"/>
          </a:solidFill>
          <a:ln>
            <a:noFill/>
          </a:ln>
        </p:spPr>
        <p:style>
          <a:lnRef idx="2">
            <a:schemeClr val="accent1">
              <a:shade val="50000"/>
            </a:schemeClr>
          </a:lnRef>
          <a:fillRef idx="1001">
            <a:schemeClr val="lt1"/>
          </a:fillRef>
          <a:effectRef idx="0">
            <a:schemeClr val="accent1"/>
          </a:effectRef>
          <a:fontRef idx="minor">
            <a:schemeClr val="lt1"/>
          </a:fontRef>
        </p:style>
        <p:txBody>
          <a:bodyPr rtlCol="0" anchor="ctr"/>
          <a:lstStyle/>
          <a:p>
            <a:pPr algn="ctr"/>
            <a:r>
              <a:rPr lang="bn-IN" sz="6000" b="1" dirty="0" smtClean="0">
                <a:solidFill>
                  <a:srgbClr val="C00000"/>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পরিচিতি </a:t>
            </a:r>
            <a:endParaRPr lang="en-US" sz="6000" b="1" dirty="0">
              <a:solidFill>
                <a:srgbClr val="C00000"/>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endParaRPr>
          </a:p>
        </p:txBody>
      </p:sp>
      <p:sp>
        <p:nvSpPr>
          <p:cNvPr id="5" name="Rounded Rectangle 4"/>
          <p:cNvSpPr/>
          <p:nvPr/>
        </p:nvSpPr>
        <p:spPr>
          <a:xfrm>
            <a:off x="894512" y="3523460"/>
            <a:ext cx="4579188" cy="2572539"/>
          </a:xfrm>
          <a:prstGeom prst="roundRect">
            <a:avLst/>
          </a:prstGeom>
          <a:blipFill>
            <a:blip r:embed="rId2"/>
            <a:tile tx="0" ty="0" sx="100000" sy="100000" flip="none" algn="tl"/>
          </a:blipFill>
          <a:ln w="38100">
            <a:solidFill>
              <a:srgbClr val="002060"/>
            </a:solidFill>
          </a:ln>
        </p:spPr>
        <p:style>
          <a:lnRef idx="2">
            <a:schemeClr val="accent1">
              <a:shade val="50000"/>
            </a:schemeClr>
          </a:lnRef>
          <a:fillRef idx="1001">
            <a:schemeClr val="lt2"/>
          </a:fillRef>
          <a:effectRef idx="0">
            <a:schemeClr val="accent1"/>
          </a:effectRef>
          <a:fontRef idx="minor">
            <a:schemeClr val="lt1"/>
          </a:fontRef>
        </p:style>
        <p:txBody>
          <a:bodyPr rtlCol="0" anchor="ctr"/>
          <a:lstStyle/>
          <a:p>
            <a:r>
              <a:rPr lang="bn-BD" sz="2800" b="1" dirty="0" smtClean="0">
                <a:solidFill>
                  <a:srgbClr val="C00000"/>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নূর আহমাদ</a:t>
            </a:r>
          </a:p>
          <a:p>
            <a:r>
              <a:rPr lang="bn-BD" sz="2800" b="1" dirty="0" smtClean="0">
                <a:solidFill>
                  <a:srgbClr val="C00000"/>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সহকারী শিক্ষক</a:t>
            </a:r>
          </a:p>
          <a:p>
            <a:r>
              <a:rPr lang="bn-BD" sz="2800" b="1" dirty="0" smtClean="0">
                <a:solidFill>
                  <a:srgbClr val="C00000"/>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চারিয়াকান্দা উচ্চ বিদ্যালয়</a:t>
            </a:r>
          </a:p>
          <a:p>
            <a:r>
              <a:rPr lang="bn-BD" sz="2800" b="1" dirty="0" smtClean="0">
                <a:solidFill>
                  <a:srgbClr val="C00000"/>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ধোবাউড়া-ময়মনসিংহ।</a:t>
            </a:r>
            <a:endParaRPr lang="bn-IN" sz="2800" b="1" dirty="0" smtClean="0">
              <a:solidFill>
                <a:srgbClr val="C00000"/>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endParaRPr>
          </a:p>
          <a:p>
            <a:r>
              <a:rPr lang="bn-IN" sz="2800" b="1" dirty="0" smtClean="0">
                <a:solidFill>
                  <a:srgbClr val="C00000"/>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মোবাইলঃ ০১৮৩৪২২৯১৮৫ </a:t>
            </a:r>
            <a:r>
              <a:rPr lang="bn-BD" sz="2800" b="1" dirty="0" smtClean="0">
                <a:solidFill>
                  <a:srgbClr val="C00000"/>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endParaRPr lang="en-US" sz="2800" b="1" dirty="0">
              <a:solidFill>
                <a:srgbClr val="C00000"/>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endParaRPr>
          </a:p>
        </p:txBody>
      </p:sp>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579335">
            <a:off x="2740295" y="796130"/>
            <a:ext cx="6216028" cy="2922394"/>
          </a:xfrm>
          <a:prstGeom prst="rect">
            <a:avLst/>
          </a:prstGeom>
        </p:spPr>
      </p:pic>
      <p:sp>
        <p:nvSpPr>
          <p:cNvPr id="9" name="Rounded Rectangle 8"/>
          <p:cNvSpPr/>
          <p:nvPr/>
        </p:nvSpPr>
        <p:spPr>
          <a:xfrm>
            <a:off x="6845301" y="3546928"/>
            <a:ext cx="4470400" cy="2536371"/>
          </a:xfrm>
          <a:prstGeom prst="roundRect">
            <a:avLst/>
          </a:prstGeom>
          <a:blipFill>
            <a:blip r:embed="rId2"/>
            <a:tile tx="0" ty="0" sx="100000" sy="100000" flip="none" algn="tl"/>
          </a:blipFill>
          <a:ln w="38100">
            <a:solidFill>
              <a:srgbClr val="002060"/>
            </a:solidFill>
          </a:ln>
        </p:spPr>
        <p:style>
          <a:lnRef idx="2">
            <a:schemeClr val="accent1">
              <a:shade val="50000"/>
            </a:schemeClr>
          </a:lnRef>
          <a:fillRef idx="1001">
            <a:schemeClr val="lt2"/>
          </a:fillRef>
          <a:effectRef idx="0">
            <a:schemeClr val="accent1"/>
          </a:effectRef>
          <a:fontRef idx="minor">
            <a:schemeClr val="lt1"/>
          </a:fontRef>
        </p:style>
        <p:txBody>
          <a:bodyPr rtlCol="0" anchor="ctr"/>
          <a:lstStyle/>
          <a:p>
            <a:r>
              <a:rPr lang="bn-IN" sz="2800" b="1" dirty="0" smtClean="0">
                <a:solidFill>
                  <a:srgbClr val="C00000"/>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শ্রেণিঃ ৬ষ্ঠ  </a:t>
            </a:r>
          </a:p>
          <a:p>
            <a:r>
              <a:rPr lang="bn-IN" sz="2800" b="1" dirty="0" smtClean="0">
                <a:solidFill>
                  <a:srgbClr val="C00000"/>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বিষয়ঃ বিজ্ঞান</a:t>
            </a:r>
          </a:p>
          <a:p>
            <a:r>
              <a:rPr lang="bn-IN" sz="2800" b="1" dirty="0" smtClean="0">
                <a:solidFill>
                  <a:srgbClr val="C00000"/>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অধ্যায়ঃ ৩য়</a:t>
            </a:r>
          </a:p>
          <a:p>
            <a:r>
              <a:rPr lang="bn-IN" sz="2800" b="1" dirty="0" smtClean="0">
                <a:solidFill>
                  <a:srgbClr val="C00000"/>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পাঠঃ উদ্ভিদ ও প্রাণীর কোষীয় সংগঠন </a:t>
            </a:r>
          </a:p>
          <a:p>
            <a:r>
              <a:rPr lang="bn-IN" sz="2800" b="1" dirty="0" smtClean="0">
                <a:solidFill>
                  <a:srgbClr val="C00000"/>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সময়ঃ ৪৫ মিনিট</a:t>
            </a:r>
          </a:p>
        </p:txBody>
      </p:sp>
      <p:pic>
        <p:nvPicPr>
          <p:cNvPr id="3" name="Picture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556392" y="1085967"/>
            <a:ext cx="1746607" cy="2177933"/>
          </a:xfrm>
          <a:prstGeom prst="rect">
            <a:avLst/>
          </a:prstGeom>
        </p:spPr>
      </p:pic>
      <p:pic>
        <p:nvPicPr>
          <p:cNvPr id="10" name="Picture 9"/>
          <p:cNvPicPr>
            <a:picLocks noChangeAspect="1"/>
          </p:cNvPicPr>
          <p:nvPr/>
        </p:nvPicPr>
        <p:blipFill>
          <a:blip r:embed="rId5"/>
          <a:stretch>
            <a:fillRect/>
          </a:stretch>
        </p:blipFill>
        <p:spPr>
          <a:xfrm>
            <a:off x="346973" y="5469188"/>
            <a:ext cx="11498053" cy="1085182"/>
          </a:xfrm>
          <a:prstGeom prst="rect">
            <a:avLst/>
          </a:prstGeom>
        </p:spPr>
      </p:pic>
      <p:pic>
        <p:nvPicPr>
          <p:cNvPr id="12" name="Picture 11"/>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73627" y="937160"/>
            <a:ext cx="1983874" cy="2312033"/>
          </a:xfrm>
          <a:prstGeom prst="ellipse">
            <a:avLst/>
          </a:prstGeom>
          <a:ln w="57150" cap="rnd">
            <a:solidFill>
              <a:srgbClr val="C00000"/>
            </a:solidFill>
            <a:prstDash val="solid"/>
          </a:ln>
          <a:effectLst>
            <a:outerShdw blurRad="127000" algn="bl" rotWithShape="0">
              <a:srgbClr val="000000"/>
            </a:outerShdw>
          </a:effectLst>
          <a:scene3d>
            <a:camera prst="perspectiveFront" fov="5400000"/>
            <a:lightRig rig="threePt" dir="t">
              <a:rot lat="0" lon="0" rev="19200000"/>
            </a:lightRig>
          </a:scene3d>
          <a:sp3d extrusionH="25400">
            <a:extrusionClr>
              <a:srgbClr val="000000"/>
            </a:extrusionClr>
          </a:sp3d>
        </p:spPr>
      </p:pic>
    </p:spTree>
    <p:extLst>
      <p:ext uri="{BB962C8B-B14F-4D97-AF65-F5344CB8AC3E}">
        <p14:creationId xmlns:p14="http://schemas.microsoft.com/office/powerpoint/2010/main" val="73752087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250">
        <p15:prstTrans prst="origami"/>
      </p:transition>
    </mc:Choice>
    <mc:Fallback xmlns="">
      <p:transition spd="slow">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evel 1"/>
          <p:cNvSpPr/>
          <p:nvPr/>
        </p:nvSpPr>
        <p:spPr>
          <a:xfrm>
            <a:off x="0" y="0"/>
            <a:ext cx="12192000" cy="6858000"/>
          </a:xfrm>
          <a:prstGeom prst="bevel">
            <a:avLst>
              <a:gd name="adj" fmla="val 5093"/>
            </a:avLst>
          </a:prstGeom>
          <a:solidFill>
            <a:schemeClr val="accent2">
              <a:lumMod val="20000"/>
              <a:lumOff val="8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4768850" y="406400"/>
            <a:ext cx="2654300" cy="646331"/>
          </a:xfrm>
          <a:prstGeom prst="rect">
            <a:avLst/>
          </a:prstGeom>
          <a:solidFill>
            <a:srgbClr val="00B0F0"/>
          </a:solidFill>
          <a:ln w="38100">
            <a:solidFill>
              <a:srgbClr val="FFFF00"/>
            </a:solidFill>
          </a:ln>
        </p:spPr>
        <p:txBody>
          <a:bodyPr wrap="square" rtlCol="0">
            <a:spAutoFit/>
          </a:bodyPr>
          <a:lstStyle/>
          <a:p>
            <a:r>
              <a:rPr lang="bn-BD" sz="3600" b="1" dirty="0"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ছবিগুলো লক্ষ কর </a:t>
            </a:r>
            <a:endParaRPr lang="en-US" sz="3600" b="1"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927100"/>
            <a:ext cx="4572000" cy="4572000"/>
          </a:xfrm>
          <a:prstGeom prst="rect">
            <a:avLst/>
          </a:prstGeom>
        </p:spPr>
      </p:pic>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89200" y="942975"/>
            <a:ext cx="6629400" cy="4972050"/>
          </a:xfrm>
          <a:prstGeom prst="rect">
            <a:avLst/>
          </a:prstGeom>
        </p:spPr>
      </p:pic>
      <p:pic>
        <p:nvPicPr>
          <p:cNvPr id="9" name="Picture 8"/>
          <p:cNvPicPr>
            <a:picLocks noChangeAspect="1"/>
          </p:cNvPicPr>
          <p:nvPr/>
        </p:nvPicPr>
        <p:blipFill>
          <a:blip r:embed="rId4">
            <a:extLst>
              <a:ext uri="{BEBA8EAE-BF5A-486C-A8C5-ECC9F3942E4B}">
                <a14:imgProps xmlns:a14="http://schemas.microsoft.com/office/drawing/2010/main">
                  <a14:imgLayer r:embed="rId5">
                    <a14:imgEffect>
                      <a14:backgroundRemoval t="0" b="100000" l="0" r="100000"/>
                    </a14:imgEffect>
                  </a14:imgLayer>
                </a14:imgProps>
              </a:ext>
              <a:ext uri="{28A0092B-C50C-407E-A947-70E740481C1C}">
                <a14:useLocalDpi xmlns:a14="http://schemas.microsoft.com/office/drawing/2010/main" val="0"/>
              </a:ext>
            </a:extLst>
          </a:blip>
          <a:stretch>
            <a:fillRect/>
          </a:stretch>
        </p:blipFill>
        <p:spPr>
          <a:xfrm rot="18584059">
            <a:off x="7975600" y="2273301"/>
            <a:ext cx="3060700" cy="2769370"/>
          </a:xfrm>
          <a:prstGeom prst="rect">
            <a:avLst/>
          </a:prstGeom>
          <a:ln>
            <a:noFill/>
          </a:ln>
          <a:effectLst>
            <a:outerShdw blurRad="292100" dist="139700" dir="2700000" algn="tl" rotWithShape="0">
              <a:srgbClr val="333333">
                <a:alpha val="65000"/>
              </a:srgbClr>
            </a:outerShdw>
          </a:effectLst>
        </p:spPr>
      </p:pic>
      <p:sp>
        <p:nvSpPr>
          <p:cNvPr id="10" name="TextBox 9"/>
          <p:cNvSpPr txBox="1"/>
          <p:nvPr/>
        </p:nvSpPr>
        <p:spPr>
          <a:xfrm>
            <a:off x="1155700" y="5461000"/>
            <a:ext cx="1676400" cy="523220"/>
          </a:xfrm>
          <a:prstGeom prst="rect">
            <a:avLst/>
          </a:prstGeom>
          <a:noFill/>
        </p:spPr>
        <p:txBody>
          <a:bodyPr wrap="square" rtlCol="0">
            <a:spAutoFit/>
          </a:bodyPr>
          <a:lstStyle/>
          <a:p>
            <a:r>
              <a:rPr lang="bn-IN" sz="2800" b="1" dirty="0"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অনুবীক্ষণ যন্ত্র </a:t>
            </a:r>
            <a:endParaRPr lang="en-US" sz="2800" b="1"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endParaRPr>
          </a:p>
        </p:txBody>
      </p:sp>
      <p:sp>
        <p:nvSpPr>
          <p:cNvPr id="12" name="TextBox 11"/>
          <p:cNvSpPr txBox="1"/>
          <p:nvPr/>
        </p:nvSpPr>
        <p:spPr>
          <a:xfrm>
            <a:off x="8890000" y="5422900"/>
            <a:ext cx="1676400" cy="523220"/>
          </a:xfrm>
          <a:prstGeom prst="rect">
            <a:avLst/>
          </a:prstGeom>
          <a:noFill/>
        </p:spPr>
        <p:txBody>
          <a:bodyPr wrap="square" rtlCol="0">
            <a:spAutoFit/>
          </a:bodyPr>
          <a:lstStyle/>
          <a:p>
            <a:r>
              <a:rPr lang="bn-IN" sz="2800" b="1" dirty="0"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প্রাণী কোষ </a:t>
            </a:r>
            <a:endParaRPr lang="en-US" sz="2800" b="1"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endParaRPr>
          </a:p>
        </p:txBody>
      </p:sp>
      <p:sp>
        <p:nvSpPr>
          <p:cNvPr id="13" name="TextBox 12"/>
          <p:cNvSpPr txBox="1"/>
          <p:nvPr/>
        </p:nvSpPr>
        <p:spPr>
          <a:xfrm>
            <a:off x="4914900" y="5422900"/>
            <a:ext cx="1676400" cy="523220"/>
          </a:xfrm>
          <a:prstGeom prst="rect">
            <a:avLst/>
          </a:prstGeom>
          <a:noFill/>
        </p:spPr>
        <p:txBody>
          <a:bodyPr wrap="square" rtlCol="0">
            <a:spAutoFit/>
          </a:bodyPr>
          <a:lstStyle/>
          <a:p>
            <a:r>
              <a:rPr lang="bn-IN" sz="2800" b="1" dirty="0"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উদ্ভিদ কোষ  </a:t>
            </a:r>
            <a:endParaRPr lang="en-US" sz="2800" b="1"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endParaRPr>
          </a:p>
        </p:txBody>
      </p:sp>
      <p:pic>
        <p:nvPicPr>
          <p:cNvPr id="11" name="Picture 10"/>
          <p:cNvPicPr>
            <a:picLocks noChangeAspect="1"/>
          </p:cNvPicPr>
          <p:nvPr/>
        </p:nvPicPr>
        <p:blipFill>
          <a:blip r:embed="rId6"/>
          <a:stretch>
            <a:fillRect/>
          </a:stretch>
        </p:blipFill>
        <p:spPr>
          <a:xfrm>
            <a:off x="346973" y="5451809"/>
            <a:ext cx="11498053" cy="1085182"/>
          </a:xfrm>
          <a:prstGeom prst="rect">
            <a:avLst/>
          </a:prstGeom>
        </p:spPr>
      </p:pic>
    </p:spTree>
    <p:extLst>
      <p:ext uri="{BB962C8B-B14F-4D97-AF65-F5344CB8AC3E}">
        <p14:creationId xmlns:p14="http://schemas.microsoft.com/office/powerpoint/2010/main" val="241131893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250">
        <p15:prstTrans prst="origami"/>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heel(1)">
                                      <p:cBhvr>
                                        <p:cTn id="7" dur="2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8"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 calcmode="lin" valueType="num">
                                      <p:cBhvr additive="base">
                                        <p:cTn id="12" dur="500" fill="hold"/>
                                        <p:tgtEl>
                                          <p:spTgt spid="10"/>
                                        </p:tgtEl>
                                        <p:attrNameLst>
                                          <p:attrName>ppt_x</p:attrName>
                                        </p:attrNameLst>
                                      </p:cBhvr>
                                      <p:tavLst>
                                        <p:tav tm="0">
                                          <p:val>
                                            <p:strVal val="0-#ppt_w/2"/>
                                          </p:val>
                                        </p:tav>
                                        <p:tav tm="100000">
                                          <p:val>
                                            <p:strVal val="#ppt_x"/>
                                          </p:val>
                                        </p:tav>
                                      </p:tavLst>
                                    </p:anim>
                                    <p:anim calcmode="lin" valueType="num">
                                      <p:cBhvr additive="base">
                                        <p:cTn id="13" dur="500" fill="hold"/>
                                        <p:tgtEl>
                                          <p:spTgt spid="10"/>
                                        </p:tgtEl>
                                        <p:attrNameLst>
                                          <p:attrName>ppt_y</p:attrName>
                                        </p:attrNameLst>
                                      </p:cBhvr>
                                      <p:tavLst>
                                        <p:tav tm="0">
                                          <p:val>
                                            <p:strVal val="#ppt_y"/>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1" presetClass="entr" presetSubtype="1" fill="hold" nodeType="click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wheel(1)">
                                      <p:cBhvr>
                                        <p:cTn id="18" dur="2000"/>
                                        <p:tgtEl>
                                          <p:spTgt spid="8"/>
                                        </p:tgtEl>
                                      </p:cBhvr>
                                    </p:animEffect>
                                  </p:childTnLst>
                                </p:cTn>
                              </p:par>
                            </p:childTnLst>
                          </p:cTn>
                        </p:par>
                      </p:childTnLst>
                    </p:cTn>
                  </p:par>
                  <p:par>
                    <p:cTn id="19" fill="hold">
                      <p:stCondLst>
                        <p:cond delay="indefinite"/>
                      </p:stCondLst>
                      <p:childTnLst>
                        <p:par>
                          <p:cTn id="20" fill="hold">
                            <p:stCondLst>
                              <p:cond delay="0"/>
                            </p:stCondLst>
                            <p:childTnLst>
                              <p:par>
                                <p:cTn id="21" presetID="2" presetClass="entr" presetSubtype="8" fill="hold" grpId="0" nodeType="click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500" fill="hold"/>
                                        <p:tgtEl>
                                          <p:spTgt spid="13"/>
                                        </p:tgtEl>
                                        <p:attrNameLst>
                                          <p:attrName>ppt_x</p:attrName>
                                        </p:attrNameLst>
                                      </p:cBhvr>
                                      <p:tavLst>
                                        <p:tav tm="0">
                                          <p:val>
                                            <p:strVal val="0-#ppt_w/2"/>
                                          </p:val>
                                        </p:tav>
                                        <p:tav tm="100000">
                                          <p:val>
                                            <p:strVal val="#ppt_x"/>
                                          </p:val>
                                        </p:tav>
                                      </p:tavLst>
                                    </p:anim>
                                    <p:anim calcmode="lin" valueType="num">
                                      <p:cBhvr additive="base">
                                        <p:cTn id="24" dur="500" fill="hold"/>
                                        <p:tgtEl>
                                          <p:spTgt spid="13"/>
                                        </p:tgtEl>
                                        <p:attrNameLst>
                                          <p:attrName>ppt_y</p:attrName>
                                        </p:attrNameLst>
                                      </p:cBhvr>
                                      <p:tavLst>
                                        <p:tav tm="0">
                                          <p:val>
                                            <p:strVal val="#ppt_y"/>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1" presetClass="entr" presetSubtype="1" fill="hold" nodeType="clickEffect">
                                  <p:stCondLst>
                                    <p:cond delay="0"/>
                                  </p:stCondLst>
                                  <p:childTnLst>
                                    <p:set>
                                      <p:cBhvr>
                                        <p:cTn id="28" dur="1" fill="hold">
                                          <p:stCondLst>
                                            <p:cond delay="0"/>
                                          </p:stCondLst>
                                        </p:cTn>
                                        <p:tgtEl>
                                          <p:spTgt spid="9"/>
                                        </p:tgtEl>
                                        <p:attrNameLst>
                                          <p:attrName>style.visibility</p:attrName>
                                        </p:attrNameLst>
                                      </p:cBhvr>
                                      <p:to>
                                        <p:strVal val="visible"/>
                                      </p:to>
                                    </p:set>
                                    <p:animEffect transition="in" filter="wheel(1)">
                                      <p:cBhvr>
                                        <p:cTn id="29" dur="2000"/>
                                        <p:tgtEl>
                                          <p:spTgt spid="9"/>
                                        </p:tgtEl>
                                      </p:cBhvr>
                                    </p:animEffect>
                                  </p:childTnLst>
                                </p:cTn>
                              </p:par>
                            </p:childTnLst>
                          </p:cTn>
                        </p:par>
                      </p:childTnLst>
                    </p:cTn>
                  </p:par>
                  <p:par>
                    <p:cTn id="30" fill="hold">
                      <p:stCondLst>
                        <p:cond delay="indefinite"/>
                      </p:stCondLst>
                      <p:childTnLst>
                        <p:par>
                          <p:cTn id="31" fill="hold">
                            <p:stCondLst>
                              <p:cond delay="0"/>
                            </p:stCondLst>
                            <p:childTnLst>
                              <p:par>
                                <p:cTn id="32" presetID="2" presetClass="entr" presetSubtype="8" fill="hold" grpId="0" nodeType="clickEffect">
                                  <p:stCondLst>
                                    <p:cond delay="0"/>
                                  </p:stCondLst>
                                  <p:childTnLst>
                                    <p:set>
                                      <p:cBhvr>
                                        <p:cTn id="33" dur="1" fill="hold">
                                          <p:stCondLst>
                                            <p:cond delay="0"/>
                                          </p:stCondLst>
                                        </p:cTn>
                                        <p:tgtEl>
                                          <p:spTgt spid="12"/>
                                        </p:tgtEl>
                                        <p:attrNameLst>
                                          <p:attrName>style.visibility</p:attrName>
                                        </p:attrNameLst>
                                      </p:cBhvr>
                                      <p:to>
                                        <p:strVal val="visible"/>
                                      </p:to>
                                    </p:set>
                                    <p:anim calcmode="lin" valueType="num">
                                      <p:cBhvr additive="base">
                                        <p:cTn id="34" dur="500" fill="hold"/>
                                        <p:tgtEl>
                                          <p:spTgt spid="12"/>
                                        </p:tgtEl>
                                        <p:attrNameLst>
                                          <p:attrName>ppt_x</p:attrName>
                                        </p:attrNameLst>
                                      </p:cBhvr>
                                      <p:tavLst>
                                        <p:tav tm="0">
                                          <p:val>
                                            <p:strVal val="0-#ppt_w/2"/>
                                          </p:val>
                                        </p:tav>
                                        <p:tav tm="100000">
                                          <p:val>
                                            <p:strVal val="#ppt_x"/>
                                          </p:val>
                                        </p:tav>
                                      </p:tavLst>
                                    </p:anim>
                                    <p:anim calcmode="lin" valueType="num">
                                      <p:cBhvr additive="base">
                                        <p:cTn id="35" dur="500" fill="hold"/>
                                        <p:tgtEl>
                                          <p:spTgt spid="1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2" grpId="0"/>
      <p:bldP spid="13"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evel 1"/>
          <p:cNvSpPr/>
          <p:nvPr/>
        </p:nvSpPr>
        <p:spPr>
          <a:xfrm>
            <a:off x="0" y="0"/>
            <a:ext cx="12192000" cy="6858000"/>
          </a:xfrm>
          <a:prstGeom prst="bevel">
            <a:avLst>
              <a:gd name="adj" fmla="val 5093"/>
            </a:avLst>
          </a:prstGeom>
          <a:solidFill>
            <a:schemeClr val="accent2">
              <a:lumMod val="20000"/>
              <a:lumOff val="8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ounded Rectangle 2"/>
          <p:cNvSpPr/>
          <p:nvPr/>
        </p:nvSpPr>
        <p:spPr>
          <a:xfrm>
            <a:off x="4467497" y="561703"/>
            <a:ext cx="3257006" cy="875211"/>
          </a:xfrm>
          <a:prstGeom prst="roundRect">
            <a:avLst>
              <a:gd name="adj" fmla="val 50000"/>
            </a:avLst>
          </a:prstGeom>
          <a:solidFill>
            <a:srgbClr val="92D050"/>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IN" sz="4800" b="1" dirty="0" smtClean="0">
                <a:solidFill>
                  <a:srgbClr val="C00000"/>
                </a:solidFill>
                <a:effectLst>
                  <a:outerShdw blurRad="38100" dist="38100" dir="2700000" algn="tl">
                    <a:srgbClr val="000000">
                      <a:alpha val="43137"/>
                    </a:srgbClr>
                  </a:outerShdw>
                </a:effectLst>
              </a:rPr>
              <a:t>পাঠ শিরোনাম  </a:t>
            </a:r>
            <a:endParaRPr lang="en-US" sz="4800" b="1" dirty="0">
              <a:solidFill>
                <a:srgbClr val="C00000"/>
              </a:solidFill>
              <a:effectLst>
                <a:outerShdw blurRad="38100" dist="38100" dir="2700000" algn="tl">
                  <a:srgbClr val="000000">
                    <a:alpha val="43137"/>
                  </a:srgbClr>
                </a:outerShdw>
              </a:effectLst>
            </a:endParaRPr>
          </a:p>
        </p:txBody>
      </p:sp>
      <p:sp>
        <p:nvSpPr>
          <p:cNvPr id="4" name="TextBox 3"/>
          <p:cNvSpPr txBox="1"/>
          <p:nvPr/>
        </p:nvSpPr>
        <p:spPr>
          <a:xfrm>
            <a:off x="679269" y="1698171"/>
            <a:ext cx="2821577" cy="769441"/>
          </a:xfrm>
          <a:prstGeom prst="rect">
            <a:avLst/>
          </a:prstGeom>
          <a:noFill/>
        </p:spPr>
        <p:txBody>
          <a:bodyPr wrap="square" rtlCol="0">
            <a:spAutoFit/>
          </a:bodyPr>
          <a:lstStyle/>
          <a:p>
            <a:r>
              <a:rPr lang="bn-IN" sz="4400" b="1" dirty="0" smtClean="0">
                <a:solidFill>
                  <a:srgbClr val="002060"/>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আজকের পাঠ- </a:t>
            </a:r>
            <a:endParaRPr lang="en-US" sz="4400" b="1" dirty="0">
              <a:solidFill>
                <a:srgbClr val="002060"/>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endParaRPr>
          </a:p>
        </p:txBody>
      </p:sp>
      <p:sp>
        <p:nvSpPr>
          <p:cNvPr id="5" name="32-Point Star 4"/>
          <p:cNvSpPr/>
          <p:nvPr/>
        </p:nvSpPr>
        <p:spPr>
          <a:xfrm>
            <a:off x="3953872" y="2019300"/>
            <a:ext cx="4284255" cy="3485607"/>
          </a:xfrm>
          <a:prstGeom prst="star32">
            <a:avLst>
              <a:gd name="adj" fmla="val 28453"/>
            </a:avLst>
          </a:prstGeom>
          <a:solidFill>
            <a:srgbClr val="00B050"/>
          </a:solidFill>
          <a:ln>
            <a:noFill/>
          </a:ln>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IN" sz="7200" b="1" dirty="0" smtClean="0">
                <a:solidFill>
                  <a:schemeClr val="tx1"/>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কোষ </a:t>
            </a:r>
            <a:endParaRPr lang="en-US" sz="7200" b="1" dirty="0">
              <a:solidFill>
                <a:schemeClr val="tx1"/>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endParaRPr>
          </a:p>
        </p:txBody>
      </p:sp>
      <p:pic>
        <p:nvPicPr>
          <p:cNvPr id="6" name="Picture 5"/>
          <p:cNvPicPr>
            <a:picLocks noChangeAspect="1"/>
          </p:cNvPicPr>
          <p:nvPr/>
        </p:nvPicPr>
        <p:blipFill>
          <a:blip r:embed="rId2"/>
          <a:stretch>
            <a:fillRect/>
          </a:stretch>
        </p:blipFill>
        <p:spPr>
          <a:xfrm>
            <a:off x="346973" y="5469188"/>
            <a:ext cx="11498053" cy="1085182"/>
          </a:xfrm>
          <a:prstGeom prst="rect">
            <a:avLst/>
          </a:prstGeom>
        </p:spPr>
      </p:pic>
    </p:spTree>
    <p:extLst>
      <p:ext uri="{BB962C8B-B14F-4D97-AF65-F5344CB8AC3E}">
        <p14:creationId xmlns:p14="http://schemas.microsoft.com/office/powerpoint/2010/main" val="59592766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250">
        <p15:prstTrans prst="origami"/>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par>
                    <p:cTn id="10" fill="hold">
                      <p:stCondLst>
                        <p:cond delay="indefinite"/>
                      </p:stCondLst>
                      <p:childTnLst>
                        <p:par>
                          <p:cTn id="11" fill="hold">
                            <p:stCondLst>
                              <p:cond delay="0"/>
                            </p:stCondLst>
                            <p:childTnLst>
                              <p:par>
                                <p:cTn id="12" presetID="56" presetClass="entr" presetSubtype="0" fill="hold" grpId="0" nodeType="clickEffect">
                                  <p:stCondLst>
                                    <p:cond delay="0"/>
                                  </p:stCondLst>
                                  <p:iterate type="lt">
                                    <p:tmPct val="10000"/>
                                  </p:iterate>
                                  <p:childTnLst>
                                    <p:set>
                                      <p:cBhvr>
                                        <p:cTn id="13" dur="1" fill="hold">
                                          <p:stCondLst>
                                            <p:cond delay="0"/>
                                          </p:stCondLst>
                                        </p:cTn>
                                        <p:tgtEl>
                                          <p:spTgt spid="5"/>
                                        </p:tgtEl>
                                        <p:attrNameLst>
                                          <p:attrName>style.visibility</p:attrName>
                                        </p:attrNameLst>
                                      </p:cBhvr>
                                      <p:to>
                                        <p:strVal val="visible"/>
                                      </p:to>
                                    </p:set>
                                    <p:anim by="(-#ppt_w*2)" calcmode="lin" valueType="num">
                                      <p:cBhvr rctx="PPT">
                                        <p:cTn id="14" dur="500" autoRev="1" fill="hold">
                                          <p:stCondLst>
                                            <p:cond delay="0"/>
                                          </p:stCondLst>
                                        </p:cTn>
                                        <p:tgtEl>
                                          <p:spTgt spid="5"/>
                                        </p:tgtEl>
                                        <p:attrNameLst>
                                          <p:attrName>ppt_w</p:attrName>
                                        </p:attrNameLst>
                                      </p:cBhvr>
                                    </p:anim>
                                    <p:anim by="(#ppt_w*0.50)" calcmode="lin" valueType="num">
                                      <p:cBhvr>
                                        <p:cTn id="15" dur="500" decel="50000" autoRev="1" fill="hold">
                                          <p:stCondLst>
                                            <p:cond delay="0"/>
                                          </p:stCondLst>
                                        </p:cTn>
                                        <p:tgtEl>
                                          <p:spTgt spid="5"/>
                                        </p:tgtEl>
                                        <p:attrNameLst>
                                          <p:attrName>ppt_x</p:attrName>
                                        </p:attrNameLst>
                                      </p:cBhvr>
                                    </p:anim>
                                    <p:anim from="(-#ppt_h/2)" to="(#ppt_y)" calcmode="lin" valueType="num">
                                      <p:cBhvr>
                                        <p:cTn id="16" dur="1000" fill="hold">
                                          <p:stCondLst>
                                            <p:cond delay="0"/>
                                          </p:stCondLst>
                                        </p:cTn>
                                        <p:tgtEl>
                                          <p:spTgt spid="5"/>
                                        </p:tgtEl>
                                        <p:attrNameLst>
                                          <p:attrName>ppt_y</p:attrName>
                                        </p:attrNameLst>
                                      </p:cBhvr>
                                    </p:anim>
                                    <p:animRot by="21600000">
                                      <p:cBhvr>
                                        <p:cTn id="17" dur="1000" fill="hold">
                                          <p:stCondLst>
                                            <p:cond delay="0"/>
                                          </p:stCondLst>
                                        </p:cTn>
                                        <p:tgtEl>
                                          <p:spTgt spid="5"/>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evel 1"/>
          <p:cNvSpPr/>
          <p:nvPr/>
        </p:nvSpPr>
        <p:spPr>
          <a:xfrm>
            <a:off x="0" y="0"/>
            <a:ext cx="12192000" cy="6858000"/>
          </a:xfrm>
          <a:prstGeom prst="bevel">
            <a:avLst>
              <a:gd name="adj" fmla="val 5093"/>
            </a:avLst>
          </a:prstGeom>
          <a:solidFill>
            <a:schemeClr val="accent2">
              <a:lumMod val="20000"/>
              <a:lumOff val="8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Up Ribbon 5"/>
          <p:cNvSpPr/>
          <p:nvPr/>
        </p:nvSpPr>
        <p:spPr>
          <a:xfrm>
            <a:off x="4411980" y="613953"/>
            <a:ext cx="3368041" cy="901338"/>
          </a:xfrm>
          <a:prstGeom prst="ribbon2">
            <a:avLst>
              <a:gd name="adj1" fmla="val 23913"/>
              <a:gd name="adj2" fmla="val 63699"/>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IN" sz="4400" b="1" dirty="0" smtClean="0">
                <a:solidFill>
                  <a:srgbClr val="C00000"/>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শিখন ফল</a:t>
            </a:r>
            <a:endParaRPr lang="en-US" sz="4400" b="1" dirty="0">
              <a:solidFill>
                <a:srgbClr val="C00000"/>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endParaRPr>
          </a:p>
        </p:txBody>
      </p:sp>
      <p:sp>
        <p:nvSpPr>
          <p:cNvPr id="7" name="TextBox 6"/>
          <p:cNvSpPr txBox="1"/>
          <p:nvPr/>
        </p:nvSpPr>
        <p:spPr>
          <a:xfrm>
            <a:off x="731520" y="2090057"/>
            <a:ext cx="10633166" cy="1815882"/>
          </a:xfrm>
          <a:prstGeom prst="rect">
            <a:avLst/>
          </a:prstGeom>
          <a:noFill/>
        </p:spPr>
        <p:txBody>
          <a:bodyPr wrap="square" rtlCol="0">
            <a:spAutoFit/>
          </a:bodyPr>
          <a:lstStyle/>
          <a:p>
            <a:r>
              <a:rPr lang="bn-IN" sz="2800" b="1" dirty="0" smtClean="0">
                <a:solidFill>
                  <a:srgbClr val="C00000"/>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এই পাঠ শেষে শিক্ষার্থীরা-</a:t>
            </a:r>
          </a:p>
          <a:p>
            <a:pPr marL="457200" indent="-457200">
              <a:buFont typeface="Wingdings" panose="05000000000000000000" pitchFamily="2" charset="2"/>
              <a:buChar char="v"/>
            </a:pPr>
            <a:r>
              <a:rPr lang="bn-IN" sz="2800" b="1" dirty="0" smtClean="0">
                <a:solidFill>
                  <a:srgbClr val="002060"/>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কোষ কাকে বলে এবং তার প্রকারভেদ বলতে পারবে।</a:t>
            </a:r>
          </a:p>
          <a:p>
            <a:pPr marL="457200" indent="-457200">
              <a:buFont typeface="Wingdings" panose="05000000000000000000" pitchFamily="2" charset="2"/>
              <a:buChar char="v"/>
            </a:pPr>
            <a:r>
              <a:rPr lang="bn-IN" sz="2800" b="1" dirty="0" smtClean="0">
                <a:solidFill>
                  <a:srgbClr val="002060"/>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একটি জীব কোষের গঠন ব্যাখ্যা করতে পারবে। </a:t>
            </a:r>
          </a:p>
          <a:p>
            <a:pPr marL="457200" indent="-457200">
              <a:buFont typeface="Wingdings" panose="05000000000000000000" pitchFamily="2" charset="2"/>
              <a:buChar char="v"/>
            </a:pPr>
            <a:r>
              <a:rPr lang="bn-IN" sz="2800" b="1" dirty="0" smtClean="0">
                <a:solidFill>
                  <a:srgbClr val="002060"/>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উদ্ভিদ কোষ ও প্রাণী কোষের মধ্যে পার্থক্য নির্ণয় করতে পারবে। </a:t>
            </a:r>
            <a:endParaRPr lang="en-US" sz="2800" b="1" dirty="0">
              <a:solidFill>
                <a:srgbClr val="002060"/>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endParaRPr>
          </a:p>
        </p:txBody>
      </p:sp>
      <p:pic>
        <p:nvPicPr>
          <p:cNvPr id="5" name="Picture 4"/>
          <p:cNvPicPr>
            <a:picLocks noChangeAspect="1"/>
          </p:cNvPicPr>
          <p:nvPr/>
        </p:nvPicPr>
        <p:blipFill>
          <a:blip r:embed="rId2"/>
          <a:stretch>
            <a:fillRect/>
          </a:stretch>
        </p:blipFill>
        <p:spPr>
          <a:xfrm>
            <a:off x="346973" y="5469188"/>
            <a:ext cx="11498053" cy="1085182"/>
          </a:xfrm>
          <a:prstGeom prst="rect">
            <a:avLst/>
          </a:prstGeom>
        </p:spPr>
      </p:pic>
    </p:spTree>
    <p:extLst>
      <p:ext uri="{BB962C8B-B14F-4D97-AF65-F5344CB8AC3E}">
        <p14:creationId xmlns:p14="http://schemas.microsoft.com/office/powerpoint/2010/main" val="70198058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250">
        <p15:prstTrans prst="origami"/>
      </p:transition>
    </mc:Choice>
    <mc:Fallback xmlns="">
      <p:transition spd="slow">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evel 1"/>
          <p:cNvSpPr/>
          <p:nvPr/>
        </p:nvSpPr>
        <p:spPr>
          <a:xfrm>
            <a:off x="0" y="0"/>
            <a:ext cx="12192000" cy="6858000"/>
          </a:xfrm>
          <a:prstGeom prst="bevel">
            <a:avLst>
              <a:gd name="adj" fmla="val 5093"/>
            </a:avLst>
          </a:prstGeom>
          <a:solidFill>
            <a:schemeClr val="accent2">
              <a:lumMod val="20000"/>
              <a:lumOff val="8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IN" smtClean="0"/>
              <a:t>স</a:t>
            </a:r>
            <a:endParaRPr lang="en-US"/>
          </a:p>
        </p:txBody>
      </p:sp>
      <p:sp>
        <p:nvSpPr>
          <p:cNvPr id="3" name="Oval 2"/>
          <p:cNvSpPr/>
          <p:nvPr/>
        </p:nvSpPr>
        <p:spPr>
          <a:xfrm>
            <a:off x="4768850" y="457200"/>
            <a:ext cx="2654300" cy="787400"/>
          </a:xfrm>
          <a:prstGeom prst="ellipse">
            <a:avLst/>
          </a:prstGeom>
          <a:solidFill>
            <a:srgbClr val="EF9BE3"/>
          </a:solidFill>
          <a:ln w="38100">
            <a:noFill/>
          </a:ln>
          <a:effectLst>
            <a:outerShdw blurRad="1104900" dist="2222500" dir="4800000" sx="1000" sy="1000" algn="ctr" rotWithShape="0">
              <a:srgbClr val="00B050">
                <a:alpha val="0"/>
              </a:srgbClr>
            </a:outerShdw>
            <a:reflection endPos="65000" dist="1270000" dir="5400000" sy="-100000" algn="bl" rotWithShape="0"/>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IN" sz="6000" b="1" dirty="0" smtClean="0">
                <a:solidFill>
                  <a:srgbClr val="0070C0"/>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কোষ </a:t>
            </a:r>
            <a:endParaRPr lang="en-US" sz="6000" b="1" dirty="0">
              <a:solidFill>
                <a:srgbClr val="0070C0"/>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endParaRPr>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423400" y="571301"/>
            <a:ext cx="1790700" cy="1930599"/>
          </a:xfrm>
          <a:prstGeom prst="ellipse">
            <a:avLst/>
          </a:prstGeom>
          <a:ln w="63500" cap="rnd">
            <a:solidFill>
              <a:srgbClr val="00B0F0"/>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7" name="TextBox 6"/>
          <p:cNvSpPr txBox="1"/>
          <p:nvPr/>
        </p:nvSpPr>
        <p:spPr>
          <a:xfrm>
            <a:off x="9753600" y="2552700"/>
            <a:ext cx="1320800" cy="523220"/>
          </a:xfrm>
          <a:prstGeom prst="rect">
            <a:avLst/>
          </a:prstGeom>
          <a:noFill/>
        </p:spPr>
        <p:txBody>
          <a:bodyPr wrap="square" rtlCol="0">
            <a:spAutoFit/>
          </a:bodyPr>
          <a:lstStyle/>
          <a:p>
            <a:r>
              <a:rPr lang="bn-IN" sz="2800" b="1" dirty="0" smtClean="0">
                <a:solidFill>
                  <a:srgbClr val="C00000"/>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রবার্ট হুক </a:t>
            </a:r>
            <a:endParaRPr lang="en-US" sz="2800" b="1" dirty="0">
              <a:solidFill>
                <a:srgbClr val="C00000"/>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endParaRPr>
          </a:p>
        </p:txBody>
      </p:sp>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080500" y="3289300"/>
            <a:ext cx="2628900" cy="2628900"/>
          </a:xfrm>
          <a:prstGeom prst="rect">
            <a:avLst/>
          </a:prstGeom>
        </p:spPr>
      </p:pic>
      <p:sp>
        <p:nvSpPr>
          <p:cNvPr id="9" name="TextBox 8"/>
          <p:cNvSpPr txBox="1"/>
          <p:nvPr/>
        </p:nvSpPr>
        <p:spPr>
          <a:xfrm>
            <a:off x="9131300" y="5702300"/>
            <a:ext cx="2628900" cy="461665"/>
          </a:xfrm>
          <a:prstGeom prst="rect">
            <a:avLst/>
          </a:prstGeom>
          <a:noFill/>
        </p:spPr>
        <p:txBody>
          <a:bodyPr wrap="square" rtlCol="0">
            <a:spAutoFit/>
          </a:bodyPr>
          <a:lstStyle/>
          <a:p>
            <a:r>
              <a:rPr lang="bn-IN" sz="2400" b="1" dirty="0" smtClean="0">
                <a:solidFill>
                  <a:srgbClr val="C00000"/>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রবার্ট হুকের অনুবীক্ষণ যন্ত্র </a:t>
            </a:r>
            <a:endParaRPr lang="en-US" sz="2400" b="1" dirty="0">
              <a:solidFill>
                <a:srgbClr val="C00000"/>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endParaRPr>
          </a:p>
        </p:txBody>
      </p:sp>
      <p:sp>
        <p:nvSpPr>
          <p:cNvPr id="11" name="Round Diagonal Corner Rectangle 10"/>
          <p:cNvSpPr/>
          <p:nvPr/>
        </p:nvSpPr>
        <p:spPr>
          <a:xfrm>
            <a:off x="584200" y="1600200"/>
            <a:ext cx="7289800" cy="3898900"/>
          </a:xfrm>
          <a:prstGeom prst="round2DiagRect">
            <a:avLst>
              <a:gd name="adj1" fmla="val 147"/>
              <a:gd name="adj2" fmla="val 0"/>
            </a:avLst>
          </a:prstGeom>
          <a:gradFill flip="none" rotWithShape="1">
            <a:gsLst>
              <a:gs pos="0">
                <a:srgbClr val="92D050">
                  <a:tint val="66000"/>
                  <a:satMod val="160000"/>
                </a:srgbClr>
              </a:gs>
              <a:gs pos="50000">
                <a:srgbClr val="92D050">
                  <a:tint val="44500"/>
                  <a:satMod val="160000"/>
                </a:srgbClr>
              </a:gs>
              <a:gs pos="100000">
                <a:srgbClr val="92D050">
                  <a:tint val="23500"/>
                  <a:satMod val="160000"/>
                </a:srgbClr>
              </a:gs>
            </a:gsLst>
            <a:lin ang="0" scaled="1"/>
            <a:tileRect/>
          </a:grad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bn-IN" sz="3200" b="1" dirty="0" smtClean="0">
                <a:solidFill>
                  <a:srgbClr val="C00000"/>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কোষঃ</a:t>
            </a:r>
            <a:r>
              <a:rPr lang="bn-IN" sz="3200" b="1" dirty="0"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p>
          <a:p>
            <a:r>
              <a:rPr lang="bn-IN" sz="3200" b="1" dirty="0" smtClean="0">
                <a:solidFill>
                  <a:srgbClr val="002060"/>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জীবদেহের গঠন ও কাজের একককে কোষ বলে। </a:t>
            </a:r>
          </a:p>
          <a:p>
            <a:endParaRPr lang="bn-IN" sz="3200" b="1" dirty="0" smtClean="0">
              <a:solidFill>
                <a:srgbClr val="C00000"/>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endParaRPr>
          </a:p>
          <a:p>
            <a:r>
              <a:rPr lang="bn-IN" sz="3200" b="1" dirty="0" smtClean="0">
                <a:solidFill>
                  <a:srgbClr val="C00000"/>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কোষ আবিষ্কারঃ</a:t>
            </a:r>
            <a:r>
              <a:rPr lang="bn-IN" sz="3200" b="1" dirty="0" smtClean="0">
                <a:solidFill>
                  <a:srgbClr val="002060"/>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p>
          <a:p>
            <a:r>
              <a:rPr lang="bn-IN" sz="3200" b="1" dirty="0" smtClean="0">
                <a:solidFill>
                  <a:srgbClr val="002060"/>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ইংরেজ বিজ্ঞানী রবার্ট হুক ১৬৬৫ খ্রীষ্টাব্দে বোতলের ছিপি পরীক্ষা করে মৌচাকের ন্যায় কতগুলো বক্স পরপর সাজানো দেখতে পান। এগুলোকে তিনি কোষ নাম দেন। </a:t>
            </a:r>
            <a:endParaRPr lang="en-US" sz="3200" b="1" dirty="0">
              <a:solidFill>
                <a:srgbClr val="002060"/>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endParaRPr>
          </a:p>
        </p:txBody>
      </p:sp>
      <p:pic>
        <p:nvPicPr>
          <p:cNvPr id="10" name="Picture 9"/>
          <p:cNvPicPr>
            <a:picLocks noChangeAspect="1"/>
          </p:cNvPicPr>
          <p:nvPr/>
        </p:nvPicPr>
        <p:blipFill>
          <a:blip r:embed="rId4"/>
          <a:stretch>
            <a:fillRect/>
          </a:stretch>
        </p:blipFill>
        <p:spPr>
          <a:xfrm>
            <a:off x="346973" y="5469188"/>
            <a:ext cx="11498053" cy="1085182"/>
          </a:xfrm>
          <a:prstGeom prst="rect">
            <a:avLst/>
          </a:prstGeom>
        </p:spPr>
      </p:pic>
    </p:spTree>
    <p:extLst>
      <p:ext uri="{BB962C8B-B14F-4D97-AF65-F5344CB8AC3E}">
        <p14:creationId xmlns:p14="http://schemas.microsoft.com/office/powerpoint/2010/main" val="234625981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250">
        <p15:prstTrans prst="origami"/>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1" presetClass="entr" presetSubtype="0" fill="hold" grpId="0" nodeType="clickEffect">
                                  <p:stCondLst>
                                    <p:cond delay="0"/>
                                  </p:stCondLst>
                                  <p:iterate type="lt">
                                    <p:tmPct val="10000"/>
                                  </p:iterate>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11"/>
                                        </p:tgtEl>
                                        <p:attrNameLst>
                                          <p:attrName>ppt_y</p:attrName>
                                        </p:attrNameLst>
                                      </p:cBhvr>
                                      <p:tavLst>
                                        <p:tav tm="0">
                                          <p:val>
                                            <p:strVal val="#ppt_y"/>
                                          </p:val>
                                        </p:tav>
                                        <p:tav tm="100000">
                                          <p:val>
                                            <p:strVal val="#ppt_y"/>
                                          </p:val>
                                        </p:tav>
                                      </p:tavLst>
                                    </p:anim>
                                    <p:anim calcmode="lin" valueType="num">
                                      <p:cBhvr>
                                        <p:cTn id="9" dur="500" fill="hold"/>
                                        <p:tgtEl>
                                          <p:spTgt spid="11"/>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11"/>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11"/>
                                        </p:tgtEl>
                                      </p:cBhvr>
                                    </p:animEffect>
                                  </p:childTnLst>
                                </p:cTn>
                              </p:par>
                            </p:childTnLst>
                          </p:cTn>
                        </p:par>
                      </p:childTnLst>
                    </p:cTn>
                  </p:par>
                  <p:par>
                    <p:cTn id="12" fill="hold">
                      <p:stCondLst>
                        <p:cond delay="indefinite"/>
                      </p:stCondLst>
                      <p:childTnLst>
                        <p:par>
                          <p:cTn id="13" fill="hold">
                            <p:stCondLst>
                              <p:cond delay="0"/>
                            </p:stCondLst>
                            <p:childTnLst>
                              <p:par>
                                <p:cTn id="14" presetID="53" presetClass="entr" presetSubtype="16" fill="hold" nodeType="click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p:cTn id="16" dur="500" fill="hold"/>
                                        <p:tgtEl>
                                          <p:spTgt spid="6"/>
                                        </p:tgtEl>
                                        <p:attrNameLst>
                                          <p:attrName>ppt_w</p:attrName>
                                        </p:attrNameLst>
                                      </p:cBhvr>
                                      <p:tavLst>
                                        <p:tav tm="0">
                                          <p:val>
                                            <p:fltVal val="0"/>
                                          </p:val>
                                        </p:tav>
                                        <p:tav tm="100000">
                                          <p:val>
                                            <p:strVal val="#ppt_w"/>
                                          </p:val>
                                        </p:tav>
                                      </p:tavLst>
                                    </p:anim>
                                    <p:anim calcmode="lin" valueType="num">
                                      <p:cBhvr>
                                        <p:cTn id="17" dur="500" fill="hold"/>
                                        <p:tgtEl>
                                          <p:spTgt spid="6"/>
                                        </p:tgtEl>
                                        <p:attrNameLst>
                                          <p:attrName>ppt_h</p:attrName>
                                        </p:attrNameLst>
                                      </p:cBhvr>
                                      <p:tavLst>
                                        <p:tav tm="0">
                                          <p:val>
                                            <p:fltVal val="0"/>
                                          </p:val>
                                        </p:tav>
                                        <p:tav tm="100000">
                                          <p:val>
                                            <p:strVal val="#ppt_h"/>
                                          </p:val>
                                        </p:tav>
                                      </p:tavLst>
                                    </p:anim>
                                    <p:animEffect transition="in" filter="fade">
                                      <p:cBhvr>
                                        <p:cTn id="18" dur="500"/>
                                        <p:tgtEl>
                                          <p:spTgt spid="6"/>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7"/>
                                        </p:tgtEl>
                                        <p:attrNameLst>
                                          <p:attrName>style.visibility</p:attrName>
                                        </p:attrNameLst>
                                      </p:cBhvr>
                                      <p:to>
                                        <p:strVal val="visible"/>
                                      </p:to>
                                    </p:set>
                                    <p:anim calcmode="lin" valueType="num">
                                      <p:cBhvr>
                                        <p:cTn id="21" dur="500" fill="hold"/>
                                        <p:tgtEl>
                                          <p:spTgt spid="7"/>
                                        </p:tgtEl>
                                        <p:attrNameLst>
                                          <p:attrName>ppt_w</p:attrName>
                                        </p:attrNameLst>
                                      </p:cBhvr>
                                      <p:tavLst>
                                        <p:tav tm="0">
                                          <p:val>
                                            <p:fltVal val="0"/>
                                          </p:val>
                                        </p:tav>
                                        <p:tav tm="100000">
                                          <p:val>
                                            <p:strVal val="#ppt_w"/>
                                          </p:val>
                                        </p:tav>
                                      </p:tavLst>
                                    </p:anim>
                                    <p:anim calcmode="lin" valueType="num">
                                      <p:cBhvr>
                                        <p:cTn id="22" dur="500" fill="hold"/>
                                        <p:tgtEl>
                                          <p:spTgt spid="7"/>
                                        </p:tgtEl>
                                        <p:attrNameLst>
                                          <p:attrName>ppt_h</p:attrName>
                                        </p:attrNameLst>
                                      </p:cBhvr>
                                      <p:tavLst>
                                        <p:tav tm="0">
                                          <p:val>
                                            <p:fltVal val="0"/>
                                          </p:val>
                                        </p:tav>
                                        <p:tav tm="100000">
                                          <p:val>
                                            <p:strVal val="#ppt_h"/>
                                          </p:val>
                                        </p:tav>
                                      </p:tavLst>
                                    </p:anim>
                                    <p:animEffect transition="in" filter="fade">
                                      <p:cBhvr>
                                        <p:cTn id="23" dur="500"/>
                                        <p:tgtEl>
                                          <p:spTgt spid="7"/>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nodeType="clickEffect">
                                  <p:stCondLst>
                                    <p:cond delay="0"/>
                                  </p:stCondLst>
                                  <p:childTnLst>
                                    <p:set>
                                      <p:cBhvr>
                                        <p:cTn id="27" dur="1" fill="hold">
                                          <p:stCondLst>
                                            <p:cond delay="0"/>
                                          </p:stCondLst>
                                        </p:cTn>
                                        <p:tgtEl>
                                          <p:spTgt spid="8"/>
                                        </p:tgtEl>
                                        <p:attrNameLst>
                                          <p:attrName>style.visibility</p:attrName>
                                        </p:attrNameLst>
                                      </p:cBhvr>
                                      <p:to>
                                        <p:strVal val="visible"/>
                                      </p:to>
                                    </p:set>
                                    <p:anim calcmode="lin" valueType="num">
                                      <p:cBhvr>
                                        <p:cTn id="28" dur="500" fill="hold"/>
                                        <p:tgtEl>
                                          <p:spTgt spid="8"/>
                                        </p:tgtEl>
                                        <p:attrNameLst>
                                          <p:attrName>ppt_w</p:attrName>
                                        </p:attrNameLst>
                                      </p:cBhvr>
                                      <p:tavLst>
                                        <p:tav tm="0">
                                          <p:val>
                                            <p:fltVal val="0"/>
                                          </p:val>
                                        </p:tav>
                                        <p:tav tm="100000">
                                          <p:val>
                                            <p:strVal val="#ppt_w"/>
                                          </p:val>
                                        </p:tav>
                                      </p:tavLst>
                                    </p:anim>
                                    <p:anim calcmode="lin" valueType="num">
                                      <p:cBhvr>
                                        <p:cTn id="29" dur="500" fill="hold"/>
                                        <p:tgtEl>
                                          <p:spTgt spid="8"/>
                                        </p:tgtEl>
                                        <p:attrNameLst>
                                          <p:attrName>ppt_h</p:attrName>
                                        </p:attrNameLst>
                                      </p:cBhvr>
                                      <p:tavLst>
                                        <p:tav tm="0">
                                          <p:val>
                                            <p:fltVal val="0"/>
                                          </p:val>
                                        </p:tav>
                                        <p:tav tm="100000">
                                          <p:val>
                                            <p:strVal val="#ppt_h"/>
                                          </p:val>
                                        </p:tav>
                                      </p:tavLst>
                                    </p:anim>
                                    <p:animEffect transition="in" filter="fade">
                                      <p:cBhvr>
                                        <p:cTn id="30" dur="500"/>
                                        <p:tgtEl>
                                          <p:spTgt spid="8"/>
                                        </p:tgtEl>
                                      </p:cBhvr>
                                    </p:animEffect>
                                  </p:childTnLst>
                                </p:cTn>
                              </p:par>
                              <p:par>
                                <p:cTn id="31" presetID="53" presetClass="entr" presetSubtype="16" fill="hold" grpId="0" nodeType="withEffect">
                                  <p:stCondLst>
                                    <p:cond delay="0"/>
                                  </p:stCondLst>
                                  <p:childTnLst>
                                    <p:set>
                                      <p:cBhvr>
                                        <p:cTn id="32" dur="1" fill="hold">
                                          <p:stCondLst>
                                            <p:cond delay="0"/>
                                          </p:stCondLst>
                                        </p:cTn>
                                        <p:tgtEl>
                                          <p:spTgt spid="9"/>
                                        </p:tgtEl>
                                        <p:attrNameLst>
                                          <p:attrName>style.visibility</p:attrName>
                                        </p:attrNameLst>
                                      </p:cBhvr>
                                      <p:to>
                                        <p:strVal val="visible"/>
                                      </p:to>
                                    </p:set>
                                    <p:anim calcmode="lin" valueType="num">
                                      <p:cBhvr>
                                        <p:cTn id="33" dur="500" fill="hold"/>
                                        <p:tgtEl>
                                          <p:spTgt spid="9"/>
                                        </p:tgtEl>
                                        <p:attrNameLst>
                                          <p:attrName>ppt_w</p:attrName>
                                        </p:attrNameLst>
                                      </p:cBhvr>
                                      <p:tavLst>
                                        <p:tav tm="0">
                                          <p:val>
                                            <p:fltVal val="0"/>
                                          </p:val>
                                        </p:tav>
                                        <p:tav tm="100000">
                                          <p:val>
                                            <p:strVal val="#ppt_w"/>
                                          </p:val>
                                        </p:tav>
                                      </p:tavLst>
                                    </p:anim>
                                    <p:anim calcmode="lin" valueType="num">
                                      <p:cBhvr>
                                        <p:cTn id="34" dur="500" fill="hold"/>
                                        <p:tgtEl>
                                          <p:spTgt spid="9"/>
                                        </p:tgtEl>
                                        <p:attrNameLst>
                                          <p:attrName>ppt_h</p:attrName>
                                        </p:attrNameLst>
                                      </p:cBhvr>
                                      <p:tavLst>
                                        <p:tav tm="0">
                                          <p:val>
                                            <p:fltVal val="0"/>
                                          </p:val>
                                        </p:tav>
                                        <p:tav tm="100000">
                                          <p:val>
                                            <p:strVal val="#ppt_h"/>
                                          </p:val>
                                        </p:tav>
                                      </p:tavLst>
                                    </p:anim>
                                    <p:animEffect transition="in" filter="fade">
                                      <p:cBhvr>
                                        <p:cTn id="35"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p:bldP spid="11"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evel 1"/>
          <p:cNvSpPr/>
          <p:nvPr/>
        </p:nvSpPr>
        <p:spPr>
          <a:xfrm>
            <a:off x="0" y="0"/>
            <a:ext cx="12192000" cy="6858000"/>
          </a:xfrm>
          <a:prstGeom prst="bevel">
            <a:avLst>
              <a:gd name="adj" fmla="val 5093"/>
            </a:avLst>
          </a:prstGeom>
          <a:solidFill>
            <a:schemeClr val="accent2">
              <a:lumMod val="20000"/>
              <a:lumOff val="8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ounded Rectangle 2"/>
          <p:cNvSpPr/>
          <p:nvPr/>
        </p:nvSpPr>
        <p:spPr>
          <a:xfrm>
            <a:off x="3937000" y="558800"/>
            <a:ext cx="4318000" cy="647700"/>
          </a:xfrm>
          <a:prstGeom prst="roundRect">
            <a:avLst>
              <a:gd name="adj" fmla="val 50000"/>
            </a:avLst>
          </a:prstGeom>
          <a:ln w="571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IN" sz="4000" b="1" dirty="0" smtClean="0">
                <a:solidFill>
                  <a:srgbClr val="C00000"/>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জীব কোষের প্রকারভেদ</a:t>
            </a:r>
            <a:endParaRPr lang="en-US" sz="4000" b="1" dirty="0">
              <a:solidFill>
                <a:srgbClr val="C00000"/>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endParaRPr>
          </a:p>
        </p:txBody>
      </p:sp>
      <p:sp>
        <p:nvSpPr>
          <p:cNvPr id="4" name="TextBox 3"/>
          <p:cNvSpPr txBox="1"/>
          <p:nvPr/>
        </p:nvSpPr>
        <p:spPr>
          <a:xfrm>
            <a:off x="444500" y="1399005"/>
            <a:ext cx="11303000" cy="4832092"/>
          </a:xfrm>
          <a:prstGeom prst="rect">
            <a:avLst/>
          </a:prstGeom>
          <a:noFill/>
        </p:spPr>
        <p:txBody>
          <a:bodyPr wrap="square" rtlCol="0">
            <a:spAutoFit/>
          </a:bodyPr>
          <a:lstStyle/>
          <a:p>
            <a:r>
              <a:rPr lang="bn-IN" sz="2800" b="1" dirty="0" smtClean="0">
                <a:solidFill>
                  <a:srgbClr val="0070C0"/>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নিউক্লিয়াসের উপস্থিতি বা অনুপস্থিতির ভিত্তিতে কোষ ২ প্রকারঃ</a:t>
            </a:r>
          </a:p>
          <a:p>
            <a:r>
              <a:rPr lang="bn-IN" sz="2800" b="1" dirty="0" smtClean="0">
                <a:solidFill>
                  <a:srgbClr val="002060"/>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ক. আদি কোষঃ যে কোষে নিউক্লিয়াস সুগঠিত নয় তাই আদি কোষ। যেমন- ব্যাকটেরিয়ার কোষ। </a:t>
            </a:r>
          </a:p>
          <a:p>
            <a:r>
              <a:rPr lang="bn-IN" sz="2800" b="1" dirty="0" smtClean="0">
                <a:solidFill>
                  <a:srgbClr val="002060"/>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খ. প্রকৃত কোষঃ </a:t>
            </a:r>
            <a:r>
              <a:rPr lang="bn-IN" sz="2800" b="1" dirty="0">
                <a:solidFill>
                  <a:srgbClr val="002060"/>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যে কোষে নিউক্লিয়াস </a:t>
            </a:r>
            <a:r>
              <a:rPr lang="bn-IN" sz="2800" b="1" dirty="0" smtClean="0">
                <a:solidFill>
                  <a:srgbClr val="002060"/>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সুগঠিত </a:t>
            </a:r>
            <a:r>
              <a:rPr lang="bn-IN" sz="2800" b="1" dirty="0">
                <a:solidFill>
                  <a:srgbClr val="002060"/>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তাই </a:t>
            </a:r>
            <a:r>
              <a:rPr lang="bn-IN" sz="2800" b="1" dirty="0" smtClean="0">
                <a:solidFill>
                  <a:srgbClr val="002060"/>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প্রকৃত </a:t>
            </a:r>
            <a:r>
              <a:rPr lang="bn-IN" sz="2800" b="1" dirty="0">
                <a:solidFill>
                  <a:srgbClr val="002060"/>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কোষ।</a:t>
            </a:r>
            <a:r>
              <a:rPr lang="bn-IN" sz="2800" b="1" dirty="0" smtClean="0">
                <a:solidFill>
                  <a:srgbClr val="002060"/>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সকল উন্নত জীবের কোষ প্রকৃত কোষ। </a:t>
            </a:r>
          </a:p>
          <a:p>
            <a:endParaRPr lang="bn-IN" sz="2800" b="1" dirty="0">
              <a:solidFill>
                <a:srgbClr val="0070C0"/>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endParaRPr>
          </a:p>
          <a:p>
            <a:r>
              <a:rPr lang="bn-IN" sz="2800" b="1" dirty="0" smtClean="0">
                <a:solidFill>
                  <a:srgbClr val="0070C0"/>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প্রকৃত কোষকে তাদের কাজের ভিত্তিতে দু’ভাগে ভাগ করা হয়েছেঃ </a:t>
            </a:r>
          </a:p>
          <a:p>
            <a:r>
              <a:rPr lang="bn-IN" sz="2800" b="1" dirty="0"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১। দেহ কোষঃ দেহকোষ দেহের গঠন ও বৃদ্ধিতে অংশগ্রহণ করে। এসব কোষ বিভাজনের কারণে জীবদেহ বৃদ্ধি পায়।  </a:t>
            </a:r>
          </a:p>
          <a:p>
            <a:r>
              <a:rPr lang="bn-IN" sz="2800" b="1" dirty="0"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২। জনন কোষঃ জননকোষের কাজ হলো জীবের প্রজননে অংশ নেওয়া। </a:t>
            </a:r>
          </a:p>
          <a:p>
            <a:endParaRPr lang="bn-IN" sz="2800" b="1" dirty="0"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endParaRPr>
          </a:p>
          <a:p>
            <a:r>
              <a:rPr lang="bn-IN" sz="2800" b="1" dirty="0"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তাছাড়া জীবের দেহে বিভিন্ন আকার আকৃতির কোষ দেখা যায়, যেমন- গোলাকার, ডিম্বাকার, আয়তাকার ইত্যাদি। সাধারণত কোষ এতই ক্ষুদ্র যে খালি চোখে দেখা যায় না। </a:t>
            </a:r>
            <a:endParaRPr lang="en-US" sz="2800" b="1"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endParaRPr>
          </a:p>
        </p:txBody>
      </p:sp>
      <p:pic>
        <p:nvPicPr>
          <p:cNvPr id="5" name="Picture 4"/>
          <p:cNvPicPr>
            <a:picLocks noChangeAspect="1"/>
          </p:cNvPicPr>
          <p:nvPr/>
        </p:nvPicPr>
        <p:blipFill>
          <a:blip r:embed="rId2"/>
          <a:stretch>
            <a:fillRect/>
          </a:stretch>
        </p:blipFill>
        <p:spPr>
          <a:xfrm>
            <a:off x="346973" y="5469188"/>
            <a:ext cx="11498053" cy="1085182"/>
          </a:xfrm>
          <a:prstGeom prst="rect">
            <a:avLst/>
          </a:prstGeom>
        </p:spPr>
      </p:pic>
    </p:spTree>
    <p:extLst>
      <p:ext uri="{BB962C8B-B14F-4D97-AF65-F5344CB8AC3E}">
        <p14:creationId xmlns:p14="http://schemas.microsoft.com/office/powerpoint/2010/main" val="391468588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250">
        <p15:prstTrans prst="origami"/>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5"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p:cTn id="7" dur="500" decel="50000" fill="hold">
                                          <p:stCondLst>
                                            <p:cond delay="0"/>
                                          </p:stCondLst>
                                        </p:cTn>
                                        <p:tgtEl>
                                          <p:spTgt spid="4">
                                            <p:txEl>
                                              <p:pRg st="0" end="0"/>
                                            </p:txEl>
                                          </p:spTgt>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4">
                                            <p:txEl>
                                              <p:pRg st="0" end="0"/>
                                            </p:txEl>
                                          </p:spTgt>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4">
                                            <p:txEl>
                                              <p:pRg st="0" end="0"/>
                                            </p:txEl>
                                          </p:spTgt>
                                        </p:tgtEl>
                                        <p:attrNameLst>
                                          <p:attrName>ppt_w</p:attrName>
                                        </p:attrNameLst>
                                      </p:cBhvr>
                                      <p:tavLst>
                                        <p:tav tm="0">
                                          <p:val>
                                            <p:strVal val="#ppt_w*.05"/>
                                          </p:val>
                                        </p:tav>
                                        <p:tav tm="100000">
                                          <p:val>
                                            <p:strVal val="#ppt_w"/>
                                          </p:val>
                                        </p:tav>
                                      </p:tavLst>
                                    </p:anim>
                                    <p:anim calcmode="lin" valueType="num">
                                      <p:cBhvr>
                                        <p:cTn id="10" dur="1000" fill="hold"/>
                                        <p:tgtEl>
                                          <p:spTgt spid="4">
                                            <p:txEl>
                                              <p:pRg st="0" end="0"/>
                                            </p:txEl>
                                          </p:spTgt>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4">
                                            <p:txEl>
                                              <p:pRg st="0" end="0"/>
                                            </p:txEl>
                                          </p:spTgt>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4">
                                            <p:txEl>
                                              <p:pRg st="0" end="0"/>
                                            </p:txEl>
                                          </p:spTgt>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4">
                                            <p:txEl>
                                              <p:pRg st="0" end="0"/>
                                            </p:txEl>
                                          </p:spTgt>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4">
                                            <p:txEl>
                                              <p:pRg st="0" end="0"/>
                                            </p:txEl>
                                          </p:spTgt>
                                        </p:tgtEl>
                                      </p:cBhvr>
                                    </p:animEffect>
                                  </p:childTnLst>
                                </p:cTn>
                              </p:par>
                              <p:par>
                                <p:cTn id="15" presetID="25" presetClass="entr" presetSubtype="0" fill="hold" nodeType="withEffect">
                                  <p:stCondLst>
                                    <p:cond delay="0"/>
                                  </p:stCondLst>
                                  <p:childTnLst>
                                    <p:set>
                                      <p:cBhvr>
                                        <p:cTn id="16" dur="1" fill="hold">
                                          <p:stCondLst>
                                            <p:cond delay="0"/>
                                          </p:stCondLst>
                                        </p:cTn>
                                        <p:tgtEl>
                                          <p:spTgt spid="4">
                                            <p:txEl>
                                              <p:pRg st="1" end="1"/>
                                            </p:txEl>
                                          </p:spTgt>
                                        </p:tgtEl>
                                        <p:attrNameLst>
                                          <p:attrName>style.visibility</p:attrName>
                                        </p:attrNameLst>
                                      </p:cBhvr>
                                      <p:to>
                                        <p:strVal val="visible"/>
                                      </p:to>
                                    </p:set>
                                    <p:anim calcmode="lin" valueType="num">
                                      <p:cBhvr>
                                        <p:cTn id="17" dur="500" decel="50000" fill="hold">
                                          <p:stCondLst>
                                            <p:cond delay="0"/>
                                          </p:stCondLst>
                                        </p:cTn>
                                        <p:tgtEl>
                                          <p:spTgt spid="4">
                                            <p:txEl>
                                              <p:pRg st="1" end="1"/>
                                            </p:txEl>
                                          </p:spTgt>
                                        </p:tgtEl>
                                        <p:attrNameLst>
                                          <p:attrName>style.rotation</p:attrName>
                                        </p:attrNameLst>
                                      </p:cBhvr>
                                      <p:tavLst>
                                        <p:tav tm="0">
                                          <p:val>
                                            <p:fltVal val="-90"/>
                                          </p:val>
                                        </p:tav>
                                        <p:tav tm="100000">
                                          <p:val>
                                            <p:fltVal val="0"/>
                                          </p:val>
                                        </p:tav>
                                      </p:tavLst>
                                    </p:anim>
                                    <p:anim calcmode="lin" valueType="num">
                                      <p:cBhvr>
                                        <p:cTn id="18" dur="500" decel="50000" fill="hold">
                                          <p:stCondLst>
                                            <p:cond delay="0"/>
                                          </p:stCondLst>
                                        </p:cTn>
                                        <p:tgtEl>
                                          <p:spTgt spid="4">
                                            <p:txEl>
                                              <p:pRg st="1" end="1"/>
                                            </p:txEl>
                                          </p:spTgt>
                                        </p:tgtEl>
                                        <p:attrNameLst>
                                          <p:attrName>ppt_w</p:attrName>
                                        </p:attrNameLst>
                                      </p:cBhvr>
                                      <p:tavLst>
                                        <p:tav tm="0">
                                          <p:val>
                                            <p:strVal val="#ppt_w"/>
                                          </p:val>
                                        </p:tav>
                                        <p:tav tm="100000">
                                          <p:val>
                                            <p:strVal val="#ppt_w*.05"/>
                                          </p:val>
                                        </p:tav>
                                      </p:tavLst>
                                    </p:anim>
                                    <p:anim calcmode="lin" valueType="num">
                                      <p:cBhvr>
                                        <p:cTn id="19" dur="500" accel="50000" fill="hold">
                                          <p:stCondLst>
                                            <p:cond delay="500"/>
                                          </p:stCondLst>
                                        </p:cTn>
                                        <p:tgtEl>
                                          <p:spTgt spid="4">
                                            <p:txEl>
                                              <p:pRg st="1" end="1"/>
                                            </p:txEl>
                                          </p:spTgt>
                                        </p:tgtEl>
                                        <p:attrNameLst>
                                          <p:attrName>ppt_w</p:attrName>
                                        </p:attrNameLst>
                                      </p:cBhvr>
                                      <p:tavLst>
                                        <p:tav tm="0">
                                          <p:val>
                                            <p:strVal val="#ppt_w*.05"/>
                                          </p:val>
                                        </p:tav>
                                        <p:tav tm="100000">
                                          <p:val>
                                            <p:strVal val="#ppt_w"/>
                                          </p:val>
                                        </p:tav>
                                      </p:tavLst>
                                    </p:anim>
                                    <p:anim calcmode="lin" valueType="num">
                                      <p:cBhvr>
                                        <p:cTn id="20" dur="1000" fill="hold"/>
                                        <p:tgtEl>
                                          <p:spTgt spid="4">
                                            <p:txEl>
                                              <p:pRg st="1" end="1"/>
                                            </p:txEl>
                                          </p:spTgt>
                                        </p:tgtEl>
                                        <p:attrNameLst>
                                          <p:attrName>ppt_h</p:attrName>
                                        </p:attrNameLst>
                                      </p:cBhvr>
                                      <p:tavLst>
                                        <p:tav tm="0">
                                          <p:val>
                                            <p:strVal val="#ppt_h"/>
                                          </p:val>
                                        </p:tav>
                                        <p:tav tm="100000">
                                          <p:val>
                                            <p:strVal val="#ppt_h"/>
                                          </p:val>
                                        </p:tav>
                                      </p:tavLst>
                                    </p:anim>
                                    <p:anim calcmode="lin" valueType="num">
                                      <p:cBhvr>
                                        <p:cTn id="21" dur="500" decel="50000" fill="hold">
                                          <p:stCondLst>
                                            <p:cond delay="0"/>
                                          </p:stCondLst>
                                        </p:cTn>
                                        <p:tgtEl>
                                          <p:spTgt spid="4">
                                            <p:txEl>
                                              <p:pRg st="1" end="1"/>
                                            </p:txEl>
                                          </p:spTgt>
                                        </p:tgtEl>
                                        <p:attrNameLst>
                                          <p:attrName>ppt_x</p:attrName>
                                        </p:attrNameLst>
                                      </p:cBhvr>
                                      <p:tavLst>
                                        <p:tav tm="0">
                                          <p:val>
                                            <p:strVal val="#ppt_x+.4"/>
                                          </p:val>
                                        </p:tav>
                                        <p:tav tm="100000">
                                          <p:val>
                                            <p:strVal val="#ppt_x"/>
                                          </p:val>
                                        </p:tav>
                                      </p:tavLst>
                                    </p:anim>
                                    <p:anim calcmode="lin" valueType="num">
                                      <p:cBhvr>
                                        <p:cTn id="22" dur="500" decel="50000" fill="hold">
                                          <p:stCondLst>
                                            <p:cond delay="0"/>
                                          </p:stCondLst>
                                        </p:cTn>
                                        <p:tgtEl>
                                          <p:spTgt spid="4">
                                            <p:txEl>
                                              <p:pRg st="1" end="1"/>
                                            </p:txEl>
                                          </p:spTgt>
                                        </p:tgtEl>
                                        <p:attrNameLst>
                                          <p:attrName>ppt_y</p:attrName>
                                        </p:attrNameLst>
                                      </p:cBhvr>
                                      <p:tavLst>
                                        <p:tav tm="0">
                                          <p:val>
                                            <p:strVal val="#ppt_y-.2"/>
                                          </p:val>
                                        </p:tav>
                                        <p:tav tm="100000">
                                          <p:val>
                                            <p:strVal val="#ppt_y+.1"/>
                                          </p:val>
                                        </p:tav>
                                      </p:tavLst>
                                    </p:anim>
                                    <p:anim calcmode="lin" valueType="num">
                                      <p:cBhvr>
                                        <p:cTn id="23" dur="500" accel="50000" fill="hold">
                                          <p:stCondLst>
                                            <p:cond delay="500"/>
                                          </p:stCondLst>
                                        </p:cTn>
                                        <p:tgtEl>
                                          <p:spTgt spid="4">
                                            <p:txEl>
                                              <p:pRg st="1" end="1"/>
                                            </p:txEl>
                                          </p:spTgt>
                                        </p:tgtEl>
                                        <p:attrNameLst>
                                          <p:attrName>ppt_y</p:attrName>
                                        </p:attrNameLst>
                                      </p:cBhvr>
                                      <p:tavLst>
                                        <p:tav tm="0">
                                          <p:val>
                                            <p:strVal val="#ppt_y+.1"/>
                                          </p:val>
                                        </p:tav>
                                        <p:tav tm="100000">
                                          <p:val>
                                            <p:strVal val="#ppt_y"/>
                                          </p:val>
                                        </p:tav>
                                      </p:tavLst>
                                    </p:anim>
                                    <p:animEffect transition="in" filter="fade">
                                      <p:cBhvr>
                                        <p:cTn id="24" dur="1000" decel="50000">
                                          <p:stCondLst>
                                            <p:cond delay="0"/>
                                          </p:stCondLst>
                                        </p:cTn>
                                        <p:tgtEl>
                                          <p:spTgt spid="4">
                                            <p:txEl>
                                              <p:pRg st="1" end="1"/>
                                            </p:txEl>
                                          </p:spTgt>
                                        </p:tgtEl>
                                      </p:cBhvr>
                                    </p:animEffect>
                                  </p:childTnLst>
                                </p:cTn>
                              </p:par>
                              <p:par>
                                <p:cTn id="25" presetID="25" presetClass="entr" presetSubtype="0" fill="hold" nodeType="withEffect">
                                  <p:stCondLst>
                                    <p:cond delay="0"/>
                                  </p:stCondLst>
                                  <p:childTnLst>
                                    <p:set>
                                      <p:cBhvr>
                                        <p:cTn id="26" dur="1" fill="hold">
                                          <p:stCondLst>
                                            <p:cond delay="0"/>
                                          </p:stCondLst>
                                        </p:cTn>
                                        <p:tgtEl>
                                          <p:spTgt spid="4">
                                            <p:txEl>
                                              <p:pRg st="2" end="2"/>
                                            </p:txEl>
                                          </p:spTgt>
                                        </p:tgtEl>
                                        <p:attrNameLst>
                                          <p:attrName>style.visibility</p:attrName>
                                        </p:attrNameLst>
                                      </p:cBhvr>
                                      <p:to>
                                        <p:strVal val="visible"/>
                                      </p:to>
                                    </p:set>
                                    <p:anim calcmode="lin" valueType="num">
                                      <p:cBhvr>
                                        <p:cTn id="27" dur="500" decel="50000" fill="hold">
                                          <p:stCondLst>
                                            <p:cond delay="0"/>
                                          </p:stCondLst>
                                        </p:cTn>
                                        <p:tgtEl>
                                          <p:spTgt spid="4">
                                            <p:txEl>
                                              <p:pRg st="2" end="2"/>
                                            </p:txEl>
                                          </p:spTgt>
                                        </p:tgtEl>
                                        <p:attrNameLst>
                                          <p:attrName>style.rotation</p:attrName>
                                        </p:attrNameLst>
                                      </p:cBhvr>
                                      <p:tavLst>
                                        <p:tav tm="0">
                                          <p:val>
                                            <p:fltVal val="-90"/>
                                          </p:val>
                                        </p:tav>
                                        <p:tav tm="100000">
                                          <p:val>
                                            <p:fltVal val="0"/>
                                          </p:val>
                                        </p:tav>
                                      </p:tavLst>
                                    </p:anim>
                                    <p:anim calcmode="lin" valueType="num">
                                      <p:cBhvr>
                                        <p:cTn id="28" dur="500" decel="50000" fill="hold">
                                          <p:stCondLst>
                                            <p:cond delay="0"/>
                                          </p:stCondLst>
                                        </p:cTn>
                                        <p:tgtEl>
                                          <p:spTgt spid="4">
                                            <p:txEl>
                                              <p:pRg st="2" end="2"/>
                                            </p:txEl>
                                          </p:spTgt>
                                        </p:tgtEl>
                                        <p:attrNameLst>
                                          <p:attrName>ppt_w</p:attrName>
                                        </p:attrNameLst>
                                      </p:cBhvr>
                                      <p:tavLst>
                                        <p:tav tm="0">
                                          <p:val>
                                            <p:strVal val="#ppt_w"/>
                                          </p:val>
                                        </p:tav>
                                        <p:tav tm="100000">
                                          <p:val>
                                            <p:strVal val="#ppt_w*.05"/>
                                          </p:val>
                                        </p:tav>
                                      </p:tavLst>
                                    </p:anim>
                                    <p:anim calcmode="lin" valueType="num">
                                      <p:cBhvr>
                                        <p:cTn id="29" dur="500" accel="50000" fill="hold">
                                          <p:stCondLst>
                                            <p:cond delay="500"/>
                                          </p:stCondLst>
                                        </p:cTn>
                                        <p:tgtEl>
                                          <p:spTgt spid="4">
                                            <p:txEl>
                                              <p:pRg st="2" end="2"/>
                                            </p:txEl>
                                          </p:spTgt>
                                        </p:tgtEl>
                                        <p:attrNameLst>
                                          <p:attrName>ppt_w</p:attrName>
                                        </p:attrNameLst>
                                      </p:cBhvr>
                                      <p:tavLst>
                                        <p:tav tm="0">
                                          <p:val>
                                            <p:strVal val="#ppt_w*.05"/>
                                          </p:val>
                                        </p:tav>
                                        <p:tav tm="100000">
                                          <p:val>
                                            <p:strVal val="#ppt_w"/>
                                          </p:val>
                                        </p:tav>
                                      </p:tavLst>
                                    </p:anim>
                                    <p:anim calcmode="lin" valueType="num">
                                      <p:cBhvr>
                                        <p:cTn id="30" dur="1000" fill="hold"/>
                                        <p:tgtEl>
                                          <p:spTgt spid="4">
                                            <p:txEl>
                                              <p:pRg st="2" end="2"/>
                                            </p:txEl>
                                          </p:spTgt>
                                        </p:tgtEl>
                                        <p:attrNameLst>
                                          <p:attrName>ppt_h</p:attrName>
                                        </p:attrNameLst>
                                      </p:cBhvr>
                                      <p:tavLst>
                                        <p:tav tm="0">
                                          <p:val>
                                            <p:strVal val="#ppt_h"/>
                                          </p:val>
                                        </p:tav>
                                        <p:tav tm="100000">
                                          <p:val>
                                            <p:strVal val="#ppt_h"/>
                                          </p:val>
                                        </p:tav>
                                      </p:tavLst>
                                    </p:anim>
                                    <p:anim calcmode="lin" valueType="num">
                                      <p:cBhvr>
                                        <p:cTn id="31" dur="500" decel="50000" fill="hold">
                                          <p:stCondLst>
                                            <p:cond delay="0"/>
                                          </p:stCondLst>
                                        </p:cTn>
                                        <p:tgtEl>
                                          <p:spTgt spid="4">
                                            <p:txEl>
                                              <p:pRg st="2" end="2"/>
                                            </p:txEl>
                                          </p:spTgt>
                                        </p:tgtEl>
                                        <p:attrNameLst>
                                          <p:attrName>ppt_x</p:attrName>
                                        </p:attrNameLst>
                                      </p:cBhvr>
                                      <p:tavLst>
                                        <p:tav tm="0">
                                          <p:val>
                                            <p:strVal val="#ppt_x+.4"/>
                                          </p:val>
                                        </p:tav>
                                        <p:tav tm="100000">
                                          <p:val>
                                            <p:strVal val="#ppt_x"/>
                                          </p:val>
                                        </p:tav>
                                      </p:tavLst>
                                    </p:anim>
                                    <p:anim calcmode="lin" valueType="num">
                                      <p:cBhvr>
                                        <p:cTn id="32" dur="500" decel="50000" fill="hold">
                                          <p:stCondLst>
                                            <p:cond delay="0"/>
                                          </p:stCondLst>
                                        </p:cTn>
                                        <p:tgtEl>
                                          <p:spTgt spid="4">
                                            <p:txEl>
                                              <p:pRg st="2" end="2"/>
                                            </p:txEl>
                                          </p:spTgt>
                                        </p:tgtEl>
                                        <p:attrNameLst>
                                          <p:attrName>ppt_y</p:attrName>
                                        </p:attrNameLst>
                                      </p:cBhvr>
                                      <p:tavLst>
                                        <p:tav tm="0">
                                          <p:val>
                                            <p:strVal val="#ppt_y-.2"/>
                                          </p:val>
                                        </p:tav>
                                        <p:tav tm="100000">
                                          <p:val>
                                            <p:strVal val="#ppt_y+.1"/>
                                          </p:val>
                                        </p:tav>
                                      </p:tavLst>
                                    </p:anim>
                                    <p:anim calcmode="lin" valueType="num">
                                      <p:cBhvr>
                                        <p:cTn id="33" dur="500" accel="50000" fill="hold">
                                          <p:stCondLst>
                                            <p:cond delay="500"/>
                                          </p:stCondLst>
                                        </p:cTn>
                                        <p:tgtEl>
                                          <p:spTgt spid="4">
                                            <p:txEl>
                                              <p:pRg st="2" end="2"/>
                                            </p:txEl>
                                          </p:spTgt>
                                        </p:tgtEl>
                                        <p:attrNameLst>
                                          <p:attrName>ppt_y</p:attrName>
                                        </p:attrNameLst>
                                      </p:cBhvr>
                                      <p:tavLst>
                                        <p:tav tm="0">
                                          <p:val>
                                            <p:strVal val="#ppt_y+.1"/>
                                          </p:val>
                                        </p:tav>
                                        <p:tav tm="100000">
                                          <p:val>
                                            <p:strVal val="#ppt_y"/>
                                          </p:val>
                                        </p:tav>
                                      </p:tavLst>
                                    </p:anim>
                                    <p:animEffect transition="in" filter="fade">
                                      <p:cBhvr>
                                        <p:cTn id="34" dur="1000" decel="50000">
                                          <p:stCondLst>
                                            <p:cond delay="0"/>
                                          </p:stCondLst>
                                        </p:cTn>
                                        <p:tgtEl>
                                          <p:spTgt spid="4">
                                            <p:txEl>
                                              <p:pRg st="2" end="2"/>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25" presetClass="entr" presetSubtype="0" fill="hold" nodeType="clickEffect">
                                  <p:stCondLst>
                                    <p:cond delay="0"/>
                                  </p:stCondLst>
                                  <p:childTnLst>
                                    <p:set>
                                      <p:cBhvr>
                                        <p:cTn id="38" dur="1" fill="hold">
                                          <p:stCondLst>
                                            <p:cond delay="0"/>
                                          </p:stCondLst>
                                        </p:cTn>
                                        <p:tgtEl>
                                          <p:spTgt spid="4">
                                            <p:txEl>
                                              <p:pRg st="4" end="4"/>
                                            </p:txEl>
                                          </p:spTgt>
                                        </p:tgtEl>
                                        <p:attrNameLst>
                                          <p:attrName>style.visibility</p:attrName>
                                        </p:attrNameLst>
                                      </p:cBhvr>
                                      <p:to>
                                        <p:strVal val="visible"/>
                                      </p:to>
                                    </p:set>
                                    <p:anim calcmode="lin" valueType="num">
                                      <p:cBhvr>
                                        <p:cTn id="39" dur="500" decel="50000" fill="hold">
                                          <p:stCondLst>
                                            <p:cond delay="0"/>
                                          </p:stCondLst>
                                        </p:cTn>
                                        <p:tgtEl>
                                          <p:spTgt spid="4">
                                            <p:txEl>
                                              <p:pRg st="4" end="4"/>
                                            </p:txEl>
                                          </p:spTgt>
                                        </p:tgtEl>
                                        <p:attrNameLst>
                                          <p:attrName>style.rotation</p:attrName>
                                        </p:attrNameLst>
                                      </p:cBhvr>
                                      <p:tavLst>
                                        <p:tav tm="0">
                                          <p:val>
                                            <p:fltVal val="-90"/>
                                          </p:val>
                                        </p:tav>
                                        <p:tav tm="100000">
                                          <p:val>
                                            <p:fltVal val="0"/>
                                          </p:val>
                                        </p:tav>
                                      </p:tavLst>
                                    </p:anim>
                                    <p:anim calcmode="lin" valueType="num">
                                      <p:cBhvr>
                                        <p:cTn id="40" dur="500" decel="50000" fill="hold">
                                          <p:stCondLst>
                                            <p:cond delay="0"/>
                                          </p:stCondLst>
                                        </p:cTn>
                                        <p:tgtEl>
                                          <p:spTgt spid="4">
                                            <p:txEl>
                                              <p:pRg st="4" end="4"/>
                                            </p:txEl>
                                          </p:spTgt>
                                        </p:tgtEl>
                                        <p:attrNameLst>
                                          <p:attrName>ppt_w</p:attrName>
                                        </p:attrNameLst>
                                      </p:cBhvr>
                                      <p:tavLst>
                                        <p:tav tm="0">
                                          <p:val>
                                            <p:strVal val="#ppt_w"/>
                                          </p:val>
                                        </p:tav>
                                        <p:tav tm="100000">
                                          <p:val>
                                            <p:strVal val="#ppt_w*.05"/>
                                          </p:val>
                                        </p:tav>
                                      </p:tavLst>
                                    </p:anim>
                                    <p:anim calcmode="lin" valueType="num">
                                      <p:cBhvr>
                                        <p:cTn id="41" dur="500" accel="50000" fill="hold">
                                          <p:stCondLst>
                                            <p:cond delay="500"/>
                                          </p:stCondLst>
                                        </p:cTn>
                                        <p:tgtEl>
                                          <p:spTgt spid="4">
                                            <p:txEl>
                                              <p:pRg st="4" end="4"/>
                                            </p:txEl>
                                          </p:spTgt>
                                        </p:tgtEl>
                                        <p:attrNameLst>
                                          <p:attrName>ppt_w</p:attrName>
                                        </p:attrNameLst>
                                      </p:cBhvr>
                                      <p:tavLst>
                                        <p:tav tm="0">
                                          <p:val>
                                            <p:strVal val="#ppt_w*.05"/>
                                          </p:val>
                                        </p:tav>
                                        <p:tav tm="100000">
                                          <p:val>
                                            <p:strVal val="#ppt_w"/>
                                          </p:val>
                                        </p:tav>
                                      </p:tavLst>
                                    </p:anim>
                                    <p:anim calcmode="lin" valueType="num">
                                      <p:cBhvr>
                                        <p:cTn id="42" dur="1000" fill="hold"/>
                                        <p:tgtEl>
                                          <p:spTgt spid="4">
                                            <p:txEl>
                                              <p:pRg st="4" end="4"/>
                                            </p:txEl>
                                          </p:spTgt>
                                        </p:tgtEl>
                                        <p:attrNameLst>
                                          <p:attrName>ppt_h</p:attrName>
                                        </p:attrNameLst>
                                      </p:cBhvr>
                                      <p:tavLst>
                                        <p:tav tm="0">
                                          <p:val>
                                            <p:strVal val="#ppt_h"/>
                                          </p:val>
                                        </p:tav>
                                        <p:tav tm="100000">
                                          <p:val>
                                            <p:strVal val="#ppt_h"/>
                                          </p:val>
                                        </p:tav>
                                      </p:tavLst>
                                    </p:anim>
                                    <p:anim calcmode="lin" valueType="num">
                                      <p:cBhvr>
                                        <p:cTn id="43" dur="500" decel="50000" fill="hold">
                                          <p:stCondLst>
                                            <p:cond delay="0"/>
                                          </p:stCondLst>
                                        </p:cTn>
                                        <p:tgtEl>
                                          <p:spTgt spid="4">
                                            <p:txEl>
                                              <p:pRg st="4" end="4"/>
                                            </p:txEl>
                                          </p:spTgt>
                                        </p:tgtEl>
                                        <p:attrNameLst>
                                          <p:attrName>ppt_x</p:attrName>
                                        </p:attrNameLst>
                                      </p:cBhvr>
                                      <p:tavLst>
                                        <p:tav tm="0">
                                          <p:val>
                                            <p:strVal val="#ppt_x+.4"/>
                                          </p:val>
                                        </p:tav>
                                        <p:tav tm="100000">
                                          <p:val>
                                            <p:strVal val="#ppt_x"/>
                                          </p:val>
                                        </p:tav>
                                      </p:tavLst>
                                    </p:anim>
                                    <p:anim calcmode="lin" valueType="num">
                                      <p:cBhvr>
                                        <p:cTn id="44" dur="500" decel="50000" fill="hold">
                                          <p:stCondLst>
                                            <p:cond delay="0"/>
                                          </p:stCondLst>
                                        </p:cTn>
                                        <p:tgtEl>
                                          <p:spTgt spid="4">
                                            <p:txEl>
                                              <p:pRg st="4" end="4"/>
                                            </p:txEl>
                                          </p:spTgt>
                                        </p:tgtEl>
                                        <p:attrNameLst>
                                          <p:attrName>ppt_y</p:attrName>
                                        </p:attrNameLst>
                                      </p:cBhvr>
                                      <p:tavLst>
                                        <p:tav tm="0">
                                          <p:val>
                                            <p:strVal val="#ppt_y-.2"/>
                                          </p:val>
                                        </p:tav>
                                        <p:tav tm="100000">
                                          <p:val>
                                            <p:strVal val="#ppt_y+.1"/>
                                          </p:val>
                                        </p:tav>
                                      </p:tavLst>
                                    </p:anim>
                                    <p:anim calcmode="lin" valueType="num">
                                      <p:cBhvr>
                                        <p:cTn id="45" dur="500" accel="50000" fill="hold">
                                          <p:stCondLst>
                                            <p:cond delay="500"/>
                                          </p:stCondLst>
                                        </p:cTn>
                                        <p:tgtEl>
                                          <p:spTgt spid="4">
                                            <p:txEl>
                                              <p:pRg st="4" end="4"/>
                                            </p:txEl>
                                          </p:spTgt>
                                        </p:tgtEl>
                                        <p:attrNameLst>
                                          <p:attrName>ppt_y</p:attrName>
                                        </p:attrNameLst>
                                      </p:cBhvr>
                                      <p:tavLst>
                                        <p:tav tm="0">
                                          <p:val>
                                            <p:strVal val="#ppt_y+.1"/>
                                          </p:val>
                                        </p:tav>
                                        <p:tav tm="100000">
                                          <p:val>
                                            <p:strVal val="#ppt_y"/>
                                          </p:val>
                                        </p:tav>
                                      </p:tavLst>
                                    </p:anim>
                                    <p:animEffect transition="in" filter="fade">
                                      <p:cBhvr>
                                        <p:cTn id="46" dur="1000" decel="50000">
                                          <p:stCondLst>
                                            <p:cond delay="0"/>
                                          </p:stCondLst>
                                        </p:cTn>
                                        <p:tgtEl>
                                          <p:spTgt spid="4">
                                            <p:txEl>
                                              <p:pRg st="4" end="4"/>
                                            </p:txEl>
                                          </p:spTgt>
                                        </p:tgtEl>
                                      </p:cBhvr>
                                    </p:animEffect>
                                  </p:childTnLst>
                                </p:cTn>
                              </p:par>
                              <p:par>
                                <p:cTn id="47" presetID="25" presetClass="entr" presetSubtype="0" fill="hold" nodeType="withEffect">
                                  <p:stCondLst>
                                    <p:cond delay="0"/>
                                  </p:stCondLst>
                                  <p:childTnLst>
                                    <p:set>
                                      <p:cBhvr>
                                        <p:cTn id="48" dur="1" fill="hold">
                                          <p:stCondLst>
                                            <p:cond delay="0"/>
                                          </p:stCondLst>
                                        </p:cTn>
                                        <p:tgtEl>
                                          <p:spTgt spid="4">
                                            <p:txEl>
                                              <p:pRg st="5" end="5"/>
                                            </p:txEl>
                                          </p:spTgt>
                                        </p:tgtEl>
                                        <p:attrNameLst>
                                          <p:attrName>style.visibility</p:attrName>
                                        </p:attrNameLst>
                                      </p:cBhvr>
                                      <p:to>
                                        <p:strVal val="visible"/>
                                      </p:to>
                                    </p:set>
                                    <p:anim calcmode="lin" valueType="num">
                                      <p:cBhvr>
                                        <p:cTn id="49" dur="500" decel="50000" fill="hold">
                                          <p:stCondLst>
                                            <p:cond delay="0"/>
                                          </p:stCondLst>
                                        </p:cTn>
                                        <p:tgtEl>
                                          <p:spTgt spid="4">
                                            <p:txEl>
                                              <p:pRg st="5" end="5"/>
                                            </p:txEl>
                                          </p:spTgt>
                                        </p:tgtEl>
                                        <p:attrNameLst>
                                          <p:attrName>style.rotation</p:attrName>
                                        </p:attrNameLst>
                                      </p:cBhvr>
                                      <p:tavLst>
                                        <p:tav tm="0">
                                          <p:val>
                                            <p:fltVal val="-90"/>
                                          </p:val>
                                        </p:tav>
                                        <p:tav tm="100000">
                                          <p:val>
                                            <p:fltVal val="0"/>
                                          </p:val>
                                        </p:tav>
                                      </p:tavLst>
                                    </p:anim>
                                    <p:anim calcmode="lin" valueType="num">
                                      <p:cBhvr>
                                        <p:cTn id="50" dur="500" decel="50000" fill="hold">
                                          <p:stCondLst>
                                            <p:cond delay="0"/>
                                          </p:stCondLst>
                                        </p:cTn>
                                        <p:tgtEl>
                                          <p:spTgt spid="4">
                                            <p:txEl>
                                              <p:pRg st="5" end="5"/>
                                            </p:txEl>
                                          </p:spTgt>
                                        </p:tgtEl>
                                        <p:attrNameLst>
                                          <p:attrName>ppt_w</p:attrName>
                                        </p:attrNameLst>
                                      </p:cBhvr>
                                      <p:tavLst>
                                        <p:tav tm="0">
                                          <p:val>
                                            <p:strVal val="#ppt_w"/>
                                          </p:val>
                                        </p:tav>
                                        <p:tav tm="100000">
                                          <p:val>
                                            <p:strVal val="#ppt_w*.05"/>
                                          </p:val>
                                        </p:tav>
                                      </p:tavLst>
                                    </p:anim>
                                    <p:anim calcmode="lin" valueType="num">
                                      <p:cBhvr>
                                        <p:cTn id="51" dur="500" accel="50000" fill="hold">
                                          <p:stCondLst>
                                            <p:cond delay="500"/>
                                          </p:stCondLst>
                                        </p:cTn>
                                        <p:tgtEl>
                                          <p:spTgt spid="4">
                                            <p:txEl>
                                              <p:pRg st="5" end="5"/>
                                            </p:txEl>
                                          </p:spTgt>
                                        </p:tgtEl>
                                        <p:attrNameLst>
                                          <p:attrName>ppt_w</p:attrName>
                                        </p:attrNameLst>
                                      </p:cBhvr>
                                      <p:tavLst>
                                        <p:tav tm="0">
                                          <p:val>
                                            <p:strVal val="#ppt_w*.05"/>
                                          </p:val>
                                        </p:tav>
                                        <p:tav tm="100000">
                                          <p:val>
                                            <p:strVal val="#ppt_w"/>
                                          </p:val>
                                        </p:tav>
                                      </p:tavLst>
                                    </p:anim>
                                    <p:anim calcmode="lin" valueType="num">
                                      <p:cBhvr>
                                        <p:cTn id="52" dur="1000" fill="hold"/>
                                        <p:tgtEl>
                                          <p:spTgt spid="4">
                                            <p:txEl>
                                              <p:pRg st="5" end="5"/>
                                            </p:txEl>
                                          </p:spTgt>
                                        </p:tgtEl>
                                        <p:attrNameLst>
                                          <p:attrName>ppt_h</p:attrName>
                                        </p:attrNameLst>
                                      </p:cBhvr>
                                      <p:tavLst>
                                        <p:tav tm="0">
                                          <p:val>
                                            <p:strVal val="#ppt_h"/>
                                          </p:val>
                                        </p:tav>
                                        <p:tav tm="100000">
                                          <p:val>
                                            <p:strVal val="#ppt_h"/>
                                          </p:val>
                                        </p:tav>
                                      </p:tavLst>
                                    </p:anim>
                                    <p:anim calcmode="lin" valueType="num">
                                      <p:cBhvr>
                                        <p:cTn id="53" dur="500" decel="50000" fill="hold">
                                          <p:stCondLst>
                                            <p:cond delay="0"/>
                                          </p:stCondLst>
                                        </p:cTn>
                                        <p:tgtEl>
                                          <p:spTgt spid="4">
                                            <p:txEl>
                                              <p:pRg st="5" end="5"/>
                                            </p:txEl>
                                          </p:spTgt>
                                        </p:tgtEl>
                                        <p:attrNameLst>
                                          <p:attrName>ppt_x</p:attrName>
                                        </p:attrNameLst>
                                      </p:cBhvr>
                                      <p:tavLst>
                                        <p:tav tm="0">
                                          <p:val>
                                            <p:strVal val="#ppt_x+.4"/>
                                          </p:val>
                                        </p:tav>
                                        <p:tav tm="100000">
                                          <p:val>
                                            <p:strVal val="#ppt_x"/>
                                          </p:val>
                                        </p:tav>
                                      </p:tavLst>
                                    </p:anim>
                                    <p:anim calcmode="lin" valueType="num">
                                      <p:cBhvr>
                                        <p:cTn id="54" dur="500" decel="50000" fill="hold">
                                          <p:stCondLst>
                                            <p:cond delay="0"/>
                                          </p:stCondLst>
                                        </p:cTn>
                                        <p:tgtEl>
                                          <p:spTgt spid="4">
                                            <p:txEl>
                                              <p:pRg st="5" end="5"/>
                                            </p:txEl>
                                          </p:spTgt>
                                        </p:tgtEl>
                                        <p:attrNameLst>
                                          <p:attrName>ppt_y</p:attrName>
                                        </p:attrNameLst>
                                      </p:cBhvr>
                                      <p:tavLst>
                                        <p:tav tm="0">
                                          <p:val>
                                            <p:strVal val="#ppt_y-.2"/>
                                          </p:val>
                                        </p:tav>
                                        <p:tav tm="100000">
                                          <p:val>
                                            <p:strVal val="#ppt_y+.1"/>
                                          </p:val>
                                        </p:tav>
                                      </p:tavLst>
                                    </p:anim>
                                    <p:anim calcmode="lin" valueType="num">
                                      <p:cBhvr>
                                        <p:cTn id="55" dur="500" accel="50000" fill="hold">
                                          <p:stCondLst>
                                            <p:cond delay="500"/>
                                          </p:stCondLst>
                                        </p:cTn>
                                        <p:tgtEl>
                                          <p:spTgt spid="4">
                                            <p:txEl>
                                              <p:pRg st="5" end="5"/>
                                            </p:txEl>
                                          </p:spTgt>
                                        </p:tgtEl>
                                        <p:attrNameLst>
                                          <p:attrName>ppt_y</p:attrName>
                                        </p:attrNameLst>
                                      </p:cBhvr>
                                      <p:tavLst>
                                        <p:tav tm="0">
                                          <p:val>
                                            <p:strVal val="#ppt_y+.1"/>
                                          </p:val>
                                        </p:tav>
                                        <p:tav tm="100000">
                                          <p:val>
                                            <p:strVal val="#ppt_y"/>
                                          </p:val>
                                        </p:tav>
                                      </p:tavLst>
                                    </p:anim>
                                    <p:animEffect transition="in" filter="fade">
                                      <p:cBhvr>
                                        <p:cTn id="56" dur="1000" decel="50000">
                                          <p:stCondLst>
                                            <p:cond delay="0"/>
                                          </p:stCondLst>
                                        </p:cTn>
                                        <p:tgtEl>
                                          <p:spTgt spid="4">
                                            <p:txEl>
                                              <p:pRg st="5" end="5"/>
                                            </p:txEl>
                                          </p:spTgt>
                                        </p:tgtEl>
                                      </p:cBhvr>
                                    </p:animEffect>
                                  </p:childTnLst>
                                </p:cTn>
                              </p:par>
                              <p:par>
                                <p:cTn id="57" presetID="25" presetClass="entr" presetSubtype="0" fill="hold" nodeType="withEffect">
                                  <p:stCondLst>
                                    <p:cond delay="0"/>
                                  </p:stCondLst>
                                  <p:childTnLst>
                                    <p:set>
                                      <p:cBhvr>
                                        <p:cTn id="58" dur="1" fill="hold">
                                          <p:stCondLst>
                                            <p:cond delay="0"/>
                                          </p:stCondLst>
                                        </p:cTn>
                                        <p:tgtEl>
                                          <p:spTgt spid="4">
                                            <p:txEl>
                                              <p:pRg st="6" end="6"/>
                                            </p:txEl>
                                          </p:spTgt>
                                        </p:tgtEl>
                                        <p:attrNameLst>
                                          <p:attrName>style.visibility</p:attrName>
                                        </p:attrNameLst>
                                      </p:cBhvr>
                                      <p:to>
                                        <p:strVal val="visible"/>
                                      </p:to>
                                    </p:set>
                                    <p:anim calcmode="lin" valueType="num">
                                      <p:cBhvr>
                                        <p:cTn id="59" dur="500" decel="50000" fill="hold">
                                          <p:stCondLst>
                                            <p:cond delay="0"/>
                                          </p:stCondLst>
                                        </p:cTn>
                                        <p:tgtEl>
                                          <p:spTgt spid="4">
                                            <p:txEl>
                                              <p:pRg st="6" end="6"/>
                                            </p:txEl>
                                          </p:spTgt>
                                        </p:tgtEl>
                                        <p:attrNameLst>
                                          <p:attrName>style.rotation</p:attrName>
                                        </p:attrNameLst>
                                      </p:cBhvr>
                                      <p:tavLst>
                                        <p:tav tm="0">
                                          <p:val>
                                            <p:fltVal val="-90"/>
                                          </p:val>
                                        </p:tav>
                                        <p:tav tm="100000">
                                          <p:val>
                                            <p:fltVal val="0"/>
                                          </p:val>
                                        </p:tav>
                                      </p:tavLst>
                                    </p:anim>
                                    <p:anim calcmode="lin" valueType="num">
                                      <p:cBhvr>
                                        <p:cTn id="60" dur="500" decel="50000" fill="hold">
                                          <p:stCondLst>
                                            <p:cond delay="0"/>
                                          </p:stCondLst>
                                        </p:cTn>
                                        <p:tgtEl>
                                          <p:spTgt spid="4">
                                            <p:txEl>
                                              <p:pRg st="6" end="6"/>
                                            </p:txEl>
                                          </p:spTgt>
                                        </p:tgtEl>
                                        <p:attrNameLst>
                                          <p:attrName>ppt_w</p:attrName>
                                        </p:attrNameLst>
                                      </p:cBhvr>
                                      <p:tavLst>
                                        <p:tav tm="0">
                                          <p:val>
                                            <p:strVal val="#ppt_w"/>
                                          </p:val>
                                        </p:tav>
                                        <p:tav tm="100000">
                                          <p:val>
                                            <p:strVal val="#ppt_w*.05"/>
                                          </p:val>
                                        </p:tav>
                                      </p:tavLst>
                                    </p:anim>
                                    <p:anim calcmode="lin" valueType="num">
                                      <p:cBhvr>
                                        <p:cTn id="61" dur="500" accel="50000" fill="hold">
                                          <p:stCondLst>
                                            <p:cond delay="500"/>
                                          </p:stCondLst>
                                        </p:cTn>
                                        <p:tgtEl>
                                          <p:spTgt spid="4">
                                            <p:txEl>
                                              <p:pRg st="6" end="6"/>
                                            </p:txEl>
                                          </p:spTgt>
                                        </p:tgtEl>
                                        <p:attrNameLst>
                                          <p:attrName>ppt_w</p:attrName>
                                        </p:attrNameLst>
                                      </p:cBhvr>
                                      <p:tavLst>
                                        <p:tav tm="0">
                                          <p:val>
                                            <p:strVal val="#ppt_w*.05"/>
                                          </p:val>
                                        </p:tav>
                                        <p:tav tm="100000">
                                          <p:val>
                                            <p:strVal val="#ppt_w"/>
                                          </p:val>
                                        </p:tav>
                                      </p:tavLst>
                                    </p:anim>
                                    <p:anim calcmode="lin" valueType="num">
                                      <p:cBhvr>
                                        <p:cTn id="62" dur="1000" fill="hold"/>
                                        <p:tgtEl>
                                          <p:spTgt spid="4">
                                            <p:txEl>
                                              <p:pRg st="6" end="6"/>
                                            </p:txEl>
                                          </p:spTgt>
                                        </p:tgtEl>
                                        <p:attrNameLst>
                                          <p:attrName>ppt_h</p:attrName>
                                        </p:attrNameLst>
                                      </p:cBhvr>
                                      <p:tavLst>
                                        <p:tav tm="0">
                                          <p:val>
                                            <p:strVal val="#ppt_h"/>
                                          </p:val>
                                        </p:tav>
                                        <p:tav tm="100000">
                                          <p:val>
                                            <p:strVal val="#ppt_h"/>
                                          </p:val>
                                        </p:tav>
                                      </p:tavLst>
                                    </p:anim>
                                    <p:anim calcmode="lin" valueType="num">
                                      <p:cBhvr>
                                        <p:cTn id="63" dur="500" decel="50000" fill="hold">
                                          <p:stCondLst>
                                            <p:cond delay="0"/>
                                          </p:stCondLst>
                                        </p:cTn>
                                        <p:tgtEl>
                                          <p:spTgt spid="4">
                                            <p:txEl>
                                              <p:pRg st="6" end="6"/>
                                            </p:txEl>
                                          </p:spTgt>
                                        </p:tgtEl>
                                        <p:attrNameLst>
                                          <p:attrName>ppt_x</p:attrName>
                                        </p:attrNameLst>
                                      </p:cBhvr>
                                      <p:tavLst>
                                        <p:tav tm="0">
                                          <p:val>
                                            <p:strVal val="#ppt_x+.4"/>
                                          </p:val>
                                        </p:tav>
                                        <p:tav tm="100000">
                                          <p:val>
                                            <p:strVal val="#ppt_x"/>
                                          </p:val>
                                        </p:tav>
                                      </p:tavLst>
                                    </p:anim>
                                    <p:anim calcmode="lin" valueType="num">
                                      <p:cBhvr>
                                        <p:cTn id="64" dur="500" decel="50000" fill="hold">
                                          <p:stCondLst>
                                            <p:cond delay="0"/>
                                          </p:stCondLst>
                                        </p:cTn>
                                        <p:tgtEl>
                                          <p:spTgt spid="4">
                                            <p:txEl>
                                              <p:pRg st="6" end="6"/>
                                            </p:txEl>
                                          </p:spTgt>
                                        </p:tgtEl>
                                        <p:attrNameLst>
                                          <p:attrName>ppt_y</p:attrName>
                                        </p:attrNameLst>
                                      </p:cBhvr>
                                      <p:tavLst>
                                        <p:tav tm="0">
                                          <p:val>
                                            <p:strVal val="#ppt_y-.2"/>
                                          </p:val>
                                        </p:tav>
                                        <p:tav tm="100000">
                                          <p:val>
                                            <p:strVal val="#ppt_y+.1"/>
                                          </p:val>
                                        </p:tav>
                                      </p:tavLst>
                                    </p:anim>
                                    <p:anim calcmode="lin" valueType="num">
                                      <p:cBhvr>
                                        <p:cTn id="65" dur="500" accel="50000" fill="hold">
                                          <p:stCondLst>
                                            <p:cond delay="500"/>
                                          </p:stCondLst>
                                        </p:cTn>
                                        <p:tgtEl>
                                          <p:spTgt spid="4">
                                            <p:txEl>
                                              <p:pRg st="6" end="6"/>
                                            </p:txEl>
                                          </p:spTgt>
                                        </p:tgtEl>
                                        <p:attrNameLst>
                                          <p:attrName>ppt_y</p:attrName>
                                        </p:attrNameLst>
                                      </p:cBhvr>
                                      <p:tavLst>
                                        <p:tav tm="0">
                                          <p:val>
                                            <p:strVal val="#ppt_y+.1"/>
                                          </p:val>
                                        </p:tav>
                                        <p:tav tm="100000">
                                          <p:val>
                                            <p:strVal val="#ppt_y"/>
                                          </p:val>
                                        </p:tav>
                                      </p:tavLst>
                                    </p:anim>
                                    <p:animEffect transition="in" filter="fade">
                                      <p:cBhvr>
                                        <p:cTn id="66" dur="1000" decel="50000">
                                          <p:stCondLst>
                                            <p:cond delay="0"/>
                                          </p:stCondLst>
                                        </p:cTn>
                                        <p:tgtEl>
                                          <p:spTgt spid="4">
                                            <p:txEl>
                                              <p:pRg st="6" end="6"/>
                                            </p:txEl>
                                          </p:spTgt>
                                        </p:tgtEl>
                                      </p:cBhvr>
                                    </p:animEffect>
                                  </p:childTnLst>
                                </p:cTn>
                              </p:par>
                            </p:childTnLst>
                          </p:cTn>
                        </p:par>
                      </p:childTnLst>
                    </p:cTn>
                  </p:par>
                  <p:par>
                    <p:cTn id="67" fill="hold">
                      <p:stCondLst>
                        <p:cond delay="indefinite"/>
                      </p:stCondLst>
                      <p:childTnLst>
                        <p:par>
                          <p:cTn id="68" fill="hold">
                            <p:stCondLst>
                              <p:cond delay="0"/>
                            </p:stCondLst>
                            <p:childTnLst>
                              <p:par>
                                <p:cTn id="69" presetID="53" presetClass="entr" presetSubtype="16" fill="hold" nodeType="clickEffect">
                                  <p:stCondLst>
                                    <p:cond delay="0"/>
                                  </p:stCondLst>
                                  <p:childTnLst>
                                    <p:set>
                                      <p:cBhvr>
                                        <p:cTn id="70" dur="1" fill="hold">
                                          <p:stCondLst>
                                            <p:cond delay="0"/>
                                          </p:stCondLst>
                                        </p:cTn>
                                        <p:tgtEl>
                                          <p:spTgt spid="4">
                                            <p:txEl>
                                              <p:pRg st="8" end="8"/>
                                            </p:txEl>
                                          </p:spTgt>
                                        </p:tgtEl>
                                        <p:attrNameLst>
                                          <p:attrName>style.visibility</p:attrName>
                                        </p:attrNameLst>
                                      </p:cBhvr>
                                      <p:to>
                                        <p:strVal val="visible"/>
                                      </p:to>
                                    </p:set>
                                    <p:anim calcmode="lin" valueType="num">
                                      <p:cBhvr>
                                        <p:cTn id="71" dur="500" fill="hold"/>
                                        <p:tgtEl>
                                          <p:spTgt spid="4">
                                            <p:txEl>
                                              <p:pRg st="8" end="8"/>
                                            </p:txEl>
                                          </p:spTgt>
                                        </p:tgtEl>
                                        <p:attrNameLst>
                                          <p:attrName>ppt_w</p:attrName>
                                        </p:attrNameLst>
                                      </p:cBhvr>
                                      <p:tavLst>
                                        <p:tav tm="0">
                                          <p:val>
                                            <p:fltVal val="0"/>
                                          </p:val>
                                        </p:tav>
                                        <p:tav tm="100000">
                                          <p:val>
                                            <p:strVal val="#ppt_w"/>
                                          </p:val>
                                        </p:tav>
                                      </p:tavLst>
                                    </p:anim>
                                    <p:anim calcmode="lin" valueType="num">
                                      <p:cBhvr>
                                        <p:cTn id="72" dur="500" fill="hold"/>
                                        <p:tgtEl>
                                          <p:spTgt spid="4">
                                            <p:txEl>
                                              <p:pRg st="8" end="8"/>
                                            </p:txEl>
                                          </p:spTgt>
                                        </p:tgtEl>
                                        <p:attrNameLst>
                                          <p:attrName>ppt_h</p:attrName>
                                        </p:attrNameLst>
                                      </p:cBhvr>
                                      <p:tavLst>
                                        <p:tav tm="0">
                                          <p:val>
                                            <p:fltVal val="0"/>
                                          </p:val>
                                        </p:tav>
                                        <p:tav tm="100000">
                                          <p:val>
                                            <p:strVal val="#ppt_h"/>
                                          </p:val>
                                        </p:tav>
                                      </p:tavLst>
                                    </p:anim>
                                    <p:animEffect transition="in" filter="fade">
                                      <p:cBhvr>
                                        <p:cTn id="73" dur="500"/>
                                        <p:tgtEl>
                                          <p:spTgt spid="4">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evel 1"/>
          <p:cNvSpPr/>
          <p:nvPr/>
        </p:nvSpPr>
        <p:spPr>
          <a:xfrm>
            <a:off x="0" y="0"/>
            <a:ext cx="12192000" cy="6858000"/>
          </a:xfrm>
          <a:prstGeom prst="bevel">
            <a:avLst>
              <a:gd name="adj" fmla="val 5093"/>
            </a:avLst>
          </a:prstGeom>
          <a:solidFill>
            <a:schemeClr val="accent2">
              <a:lumMod val="20000"/>
              <a:lumOff val="8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36625" y="1187116"/>
            <a:ext cx="10318750" cy="4572001"/>
          </a:xfrm>
          <a:prstGeom prst="rect">
            <a:avLst/>
          </a:prstGeom>
          <a:ln w="88900" cap="sq" cmpd="thickThin">
            <a:solidFill>
              <a:srgbClr val="000000"/>
            </a:solidFill>
            <a:prstDash val="solid"/>
            <a:miter lim="800000"/>
          </a:ln>
          <a:effectLst>
            <a:innerShdw blurRad="76200">
              <a:srgbClr val="000000"/>
            </a:innerShdw>
          </a:effectLst>
        </p:spPr>
      </p:pic>
      <p:sp>
        <p:nvSpPr>
          <p:cNvPr id="4" name="Rounded Rectangle 3"/>
          <p:cNvSpPr/>
          <p:nvPr/>
        </p:nvSpPr>
        <p:spPr>
          <a:xfrm>
            <a:off x="4210050" y="469900"/>
            <a:ext cx="3771900" cy="533400"/>
          </a:xfrm>
          <a:prstGeom prst="roundRect">
            <a:avLst>
              <a:gd name="adj" fmla="val 50000"/>
            </a:avLst>
          </a:prstGeom>
          <a:ln w="38100">
            <a:solidFill>
              <a:srgbClr val="002060"/>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bn-IN" sz="3200" b="1" dirty="0" smtClean="0">
                <a:solidFill>
                  <a:srgbClr val="002060"/>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একটি জীব কোষের গঠন</a:t>
            </a:r>
            <a:endParaRPr lang="en-US" sz="3200" b="1" dirty="0">
              <a:solidFill>
                <a:srgbClr val="002060"/>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endParaRPr>
          </a:p>
        </p:txBody>
      </p:sp>
      <p:pic>
        <p:nvPicPr>
          <p:cNvPr id="7" name="Picture 6"/>
          <p:cNvPicPr>
            <a:picLocks noChangeAspect="1"/>
          </p:cNvPicPr>
          <p:nvPr/>
        </p:nvPicPr>
        <p:blipFill>
          <a:blip r:embed="rId3"/>
          <a:stretch>
            <a:fillRect/>
          </a:stretch>
        </p:blipFill>
        <p:spPr>
          <a:xfrm>
            <a:off x="346973" y="5469188"/>
            <a:ext cx="11498053" cy="1085182"/>
          </a:xfrm>
          <a:prstGeom prst="rect">
            <a:avLst/>
          </a:prstGeom>
        </p:spPr>
      </p:pic>
    </p:spTree>
    <p:extLst>
      <p:ext uri="{BB962C8B-B14F-4D97-AF65-F5344CB8AC3E}">
        <p14:creationId xmlns:p14="http://schemas.microsoft.com/office/powerpoint/2010/main" val="367956395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250">
        <p15:prstTrans prst="origami"/>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heel(1)">
                                      <p:cBhvr>
                                        <p:cTn id="7"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evel 1"/>
          <p:cNvSpPr/>
          <p:nvPr/>
        </p:nvSpPr>
        <p:spPr>
          <a:xfrm>
            <a:off x="0" y="0"/>
            <a:ext cx="12192000" cy="6858000"/>
          </a:xfrm>
          <a:prstGeom prst="bevel">
            <a:avLst>
              <a:gd name="adj" fmla="val 5093"/>
            </a:avLst>
          </a:prstGeom>
          <a:solidFill>
            <a:schemeClr val="accent2">
              <a:lumMod val="20000"/>
              <a:lumOff val="8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445500" y="641350"/>
            <a:ext cx="3289300" cy="5133808"/>
          </a:xfrm>
          <a:prstGeom prst="rect">
            <a:avLst/>
          </a:prstGeom>
          <a:ln w="88900" cap="sq" cmpd="thickThin">
            <a:solidFill>
              <a:srgbClr val="C00000"/>
            </a:solidFill>
            <a:prstDash val="solid"/>
            <a:miter lim="800000"/>
          </a:ln>
          <a:effectLst>
            <a:innerShdw blurRad="76200">
              <a:srgbClr val="000000"/>
            </a:innerShdw>
          </a:effectLst>
        </p:spPr>
      </p:pic>
      <p:sp>
        <p:nvSpPr>
          <p:cNvPr id="7" name="Rounded Rectangle 6"/>
          <p:cNvSpPr/>
          <p:nvPr/>
        </p:nvSpPr>
        <p:spPr>
          <a:xfrm>
            <a:off x="444500" y="495300"/>
            <a:ext cx="5346700" cy="508000"/>
          </a:xfrm>
          <a:prstGeom prst="roundRect">
            <a:avLst>
              <a:gd name="adj" fmla="val 50000"/>
            </a:avLst>
          </a:prstGeom>
          <a:solidFill>
            <a:schemeClr val="accent6">
              <a:lumMod val="60000"/>
              <a:lumOff val="40000"/>
            </a:schemeClr>
          </a:solid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IN" sz="3200" b="1" dirty="0" smtClean="0">
                <a:solidFill>
                  <a:srgbClr val="002060"/>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অনুবীক্ষণ যন্ত্রে দৃশ্য কোষের বিভিন্ন অংশ</a:t>
            </a:r>
            <a:endParaRPr lang="en-US" sz="3200" b="1" dirty="0">
              <a:solidFill>
                <a:srgbClr val="002060"/>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endParaRPr>
          </a:p>
        </p:txBody>
      </p:sp>
      <p:sp>
        <p:nvSpPr>
          <p:cNvPr id="9" name="TextBox 8"/>
          <p:cNvSpPr txBox="1"/>
          <p:nvPr/>
        </p:nvSpPr>
        <p:spPr>
          <a:xfrm>
            <a:off x="508000" y="1244600"/>
            <a:ext cx="7708900" cy="4832092"/>
          </a:xfrm>
          <a:prstGeom prst="rect">
            <a:avLst/>
          </a:prstGeom>
          <a:noFill/>
        </p:spPr>
        <p:txBody>
          <a:bodyPr wrap="square" rtlCol="0">
            <a:spAutoFit/>
          </a:bodyPr>
          <a:lstStyle/>
          <a:p>
            <a:r>
              <a:rPr lang="bn-IN" sz="2800" b="1" dirty="0" smtClean="0">
                <a:solidFill>
                  <a:srgbClr val="00B050"/>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ক) কোষপ্রাচীরঃ </a:t>
            </a:r>
            <a:r>
              <a:rPr lang="bn-IN" sz="2800" b="1" dirty="0" smtClean="0">
                <a:solidFill>
                  <a:srgbClr val="002060"/>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এটি কোষের সর্ব বাইরের স্তর। উদ্ভিদ কোষে কোষপ্রাচীর থাকে কিন্তু প্রাণী কোষে কোনো </a:t>
            </a:r>
            <a:r>
              <a:rPr lang="bn-IN" sz="2800" b="1" dirty="0">
                <a:solidFill>
                  <a:srgbClr val="002060"/>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কোষপ্রাচীর </a:t>
            </a:r>
            <a:r>
              <a:rPr lang="bn-IN" sz="2800" b="1" dirty="0" smtClean="0">
                <a:solidFill>
                  <a:srgbClr val="002060"/>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থাকে না। কোষপ্রাচীর কোষের আকার প্রদান করে এবং ভেতর ও বাইরের মধ্যে তরল পদার্থ চলাচল নিয়ন্ত্রণ করে। </a:t>
            </a:r>
          </a:p>
          <a:p>
            <a:r>
              <a:rPr lang="bn-IN" sz="2800" b="1" dirty="0" smtClean="0">
                <a:solidFill>
                  <a:srgbClr val="00B050"/>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খ) প্রোটোপ্লাজমঃ </a:t>
            </a:r>
            <a:r>
              <a:rPr lang="bn-IN" sz="2800" b="1" dirty="0" smtClean="0">
                <a:solidFill>
                  <a:srgbClr val="002060"/>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কোষপ্রাচীরের অভ্যন্তরে পাতলা পর্দাবেষ্টিত জেলীর ন্যায় থকথকে আধা তরল বস্তুটিকে প্রোটোপ্লাজম বলে। একে জীবণের ভিত্তি বলা হয়। </a:t>
            </a:r>
          </a:p>
          <a:p>
            <a:r>
              <a:rPr lang="bn-IN" sz="2800" b="1" dirty="0" smtClean="0">
                <a:solidFill>
                  <a:srgbClr val="00B050"/>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প্রোটোপ্লাজমের ৩টি অংশঃ- </a:t>
            </a:r>
          </a:p>
          <a:p>
            <a:r>
              <a:rPr lang="bn-IN" sz="2800" b="1" dirty="0" smtClean="0">
                <a:solidFill>
                  <a:srgbClr val="00B050"/>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১। কোষ ঝিল্লি</a:t>
            </a:r>
          </a:p>
          <a:p>
            <a:r>
              <a:rPr lang="bn-IN" sz="2800" b="1" dirty="0" smtClean="0">
                <a:solidFill>
                  <a:srgbClr val="00B050"/>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২। সাইটোপ্লাজম</a:t>
            </a:r>
          </a:p>
          <a:p>
            <a:r>
              <a:rPr lang="bn-IN" sz="2800" b="1" dirty="0" smtClean="0">
                <a:solidFill>
                  <a:srgbClr val="00B050"/>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৩। নিউক্লিয়াস </a:t>
            </a:r>
            <a:endParaRPr lang="en-US" sz="2800" b="1" dirty="0">
              <a:solidFill>
                <a:srgbClr val="002060"/>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endParaRPr>
          </a:p>
        </p:txBody>
      </p:sp>
      <p:grpSp>
        <p:nvGrpSpPr>
          <p:cNvPr id="6" name="Group 5"/>
          <p:cNvGrpSpPr/>
          <p:nvPr/>
        </p:nvGrpSpPr>
        <p:grpSpPr>
          <a:xfrm>
            <a:off x="349250" y="5435599"/>
            <a:ext cx="11493500" cy="1089025"/>
            <a:chOff x="349250" y="5435599"/>
            <a:chExt cx="11493500" cy="1089025"/>
          </a:xfrm>
        </p:grpSpPr>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9250" y="5435599"/>
              <a:ext cx="4762500" cy="1076325"/>
            </a:xfrm>
            <a:prstGeom prst="rect">
              <a:avLst/>
            </a:prstGeom>
          </p:spPr>
        </p:pic>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03650" y="5435599"/>
              <a:ext cx="4762500" cy="1076325"/>
            </a:xfrm>
            <a:prstGeom prst="rect">
              <a:avLst/>
            </a:prstGeom>
          </p:spPr>
        </p:pic>
        <p:pic>
          <p:nvPicPr>
            <p:cNvPr id="11" name="Picture 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080250" y="5448299"/>
              <a:ext cx="4762500" cy="1076325"/>
            </a:xfrm>
            <a:prstGeom prst="rect">
              <a:avLst/>
            </a:prstGeom>
          </p:spPr>
        </p:pic>
      </p:grpSp>
    </p:spTree>
    <p:extLst>
      <p:ext uri="{BB962C8B-B14F-4D97-AF65-F5344CB8AC3E}">
        <p14:creationId xmlns:p14="http://schemas.microsoft.com/office/powerpoint/2010/main" val="214000157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250">
        <p15:prstTrans prst="origami"/>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heel(1)">
                                      <p:cBhvr>
                                        <p:cTn id="7" dur="20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30" presetClass="entr" presetSubtype="0" fill="hold" nodeType="clickEffect">
                                  <p:stCondLst>
                                    <p:cond delay="0"/>
                                  </p:stCondLst>
                                  <p:childTnLst>
                                    <p:set>
                                      <p:cBhvr>
                                        <p:cTn id="11" dur="1" fill="hold">
                                          <p:stCondLst>
                                            <p:cond delay="0"/>
                                          </p:stCondLst>
                                        </p:cTn>
                                        <p:tgtEl>
                                          <p:spTgt spid="9">
                                            <p:txEl>
                                              <p:pRg st="0" end="0"/>
                                            </p:txEl>
                                          </p:spTgt>
                                        </p:tgtEl>
                                        <p:attrNameLst>
                                          <p:attrName>style.visibility</p:attrName>
                                        </p:attrNameLst>
                                      </p:cBhvr>
                                      <p:to>
                                        <p:strVal val="visible"/>
                                      </p:to>
                                    </p:set>
                                    <p:animEffect transition="in" filter="fade">
                                      <p:cBhvr>
                                        <p:cTn id="12" dur="800" decel="100000"/>
                                        <p:tgtEl>
                                          <p:spTgt spid="9">
                                            <p:txEl>
                                              <p:pRg st="0" end="0"/>
                                            </p:txEl>
                                          </p:spTgt>
                                        </p:tgtEl>
                                      </p:cBhvr>
                                    </p:animEffect>
                                    <p:anim calcmode="lin" valueType="num">
                                      <p:cBhvr>
                                        <p:cTn id="13" dur="800" decel="100000" fill="hold"/>
                                        <p:tgtEl>
                                          <p:spTgt spid="9">
                                            <p:txEl>
                                              <p:pRg st="0" end="0"/>
                                            </p:txEl>
                                          </p:spTgt>
                                        </p:tgtEl>
                                        <p:attrNameLst>
                                          <p:attrName>style.rotation</p:attrName>
                                        </p:attrNameLst>
                                      </p:cBhvr>
                                      <p:tavLst>
                                        <p:tav tm="0">
                                          <p:val>
                                            <p:fltVal val="-90"/>
                                          </p:val>
                                        </p:tav>
                                        <p:tav tm="100000">
                                          <p:val>
                                            <p:fltVal val="0"/>
                                          </p:val>
                                        </p:tav>
                                      </p:tavLst>
                                    </p:anim>
                                    <p:anim calcmode="lin" valueType="num">
                                      <p:cBhvr>
                                        <p:cTn id="14" dur="800" decel="100000" fill="hold"/>
                                        <p:tgtEl>
                                          <p:spTgt spid="9">
                                            <p:txEl>
                                              <p:pRg st="0" end="0"/>
                                            </p:txEl>
                                          </p:spTgt>
                                        </p:tgtEl>
                                        <p:attrNameLst>
                                          <p:attrName>ppt_x</p:attrName>
                                        </p:attrNameLst>
                                      </p:cBhvr>
                                      <p:tavLst>
                                        <p:tav tm="0">
                                          <p:val>
                                            <p:strVal val="#ppt_x+0.4"/>
                                          </p:val>
                                        </p:tav>
                                        <p:tav tm="100000">
                                          <p:val>
                                            <p:strVal val="#ppt_x-0.05"/>
                                          </p:val>
                                        </p:tav>
                                      </p:tavLst>
                                    </p:anim>
                                    <p:anim calcmode="lin" valueType="num">
                                      <p:cBhvr>
                                        <p:cTn id="15" dur="800" decel="100000" fill="hold"/>
                                        <p:tgtEl>
                                          <p:spTgt spid="9">
                                            <p:txEl>
                                              <p:pRg st="0" end="0"/>
                                            </p:txEl>
                                          </p:spTgt>
                                        </p:tgtEl>
                                        <p:attrNameLst>
                                          <p:attrName>ppt_y</p:attrName>
                                        </p:attrNameLst>
                                      </p:cBhvr>
                                      <p:tavLst>
                                        <p:tav tm="0">
                                          <p:val>
                                            <p:strVal val="#ppt_y-0.4"/>
                                          </p:val>
                                        </p:tav>
                                        <p:tav tm="100000">
                                          <p:val>
                                            <p:strVal val="#ppt_y+0.1"/>
                                          </p:val>
                                        </p:tav>
                                      </p:tavLst>
                                    </p:anim>
                                    <p:anim calcmode="lin" valueType="num">
                                      <p:cBhvr>
                                        <p:cTn id="16" dur="200" accel="100000" fill="hold">
                                          <p:stCondLst>
                                            <p:cond delay="800"/>
                                          </p:stCondLst>
                                        </p:cTn>
                                        <p:tgtEl>
                                          <p:spTgt spid="9">
                                            <p:txEl>
                                              <p:pRg st="0" end="0"/>
                                            </p:txEl>
                                          </p:spTgt>
                                        </p:tgtEl>
                                        <p:attrNameLst>
                                          <p:attrName>ppt_x</p:attrName>
                                        </p:attrNameLst>
                                      </p:cBhvr>
                                      <p:tavLst>
                                        <p:tav tm="0">
                                          <p:val>
                                            <p:strVal val="#ppt_x-0.05"/>
                                          </p:val>
                                        </p:tav>
                                        <p:tav tm="100000">
                                          <p:val>
                                            <p:strVal val="#ppt_x"/>
                                          </p:val>
                                        </p:tav>
                                      </p:tavLst>
                                    </p:anim>
                                    <p:anim calcmode="lin" valueType="num">
                                      <p:cBhvr>
                                        <p:cTn id="17" dur="200" accel="100000" fill="hold">
                                          <p:stCondLst>
                                            <p:cond delay="800"/>
                                          </p:stCondLst>
                                        </p:cTn>
                                        <p:tgtEl>
                                          <p:spTgt spid="9">
                                            <p:txEl>
                                              <p:pRg st="0" end="0"/>
                                            </p:txEl>
                                          </p:spTgt>
                                        </p:tgtEl>
                                        <p:attrNameLst>
                                          <p:attrName>ppt_y</p:attrName>
                                        </p:attrNameLst>
                                      </p:cBhvr>
                                      <p:tavLst>
                                        <p:tav tm="0">
                                          <p:val>
                                            <p:strVal val="#ppt_y+0.1"/>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30" presetClass="entr" presetSubtype="0" fill="hold" nodeType="clickEffect">
                                  <p:stCondLst>
                                    <p:cond delay="0"/>
                                  </p:stCondLst>
                                  <p:childTnLst>
                                    <p:set>
                                      <p:cBhvr>
                                        <p:cTn id="21" dur="1" fill="hold">
                                          <p:stCondLst>
                                            <p:cond delay="0"/>
                                          </p:stCondLst>
                                        </p:cTn>
                                        <p:tgtEl>
                                          <p:spTgt spid="9">
                                            <p:txEl>
                                              <p:pRg st="1" end="1"/>
                                            </p:txEl>
                                          </p:spTgt>
                                        </p:tgtEl>
                                        <p:attrNameLst>
                                          <p:attrName>style.visibility</p:attrName>
                                        </p:attrNameLst>
                                      </p:cBhvr>
                                      <p:to>
                                        <p:strVal val="visible"/>
                                      </p:to>
                                    </p:set>
                                    <p:animEffect transition="in" filter="fade">
                                      <p:cBhvr>
                                        <p:cTn id="22" dur="800" decel="100000"/>
                                        <p:tgtEl>
                                          <p:spTgt spid="9">
                                            <p:txEl>
                                              <p:pRg st="1" end="1"/>
                                            </p:txEl>
                                          </p:spTgt>
                                        </p:tgtEl>
                                      </p:cBhvr>
                                    </p:animEffect>
                                    <p:anim calcmode="lin" valueType="num">
                                      <p:cBhvr>
                                        <p:cTn id="23" dur="800" decel="100000" fill="hold"/>
                                        <p:tgtEl>
                                          <p:spTgt spid="9">
                                            <p:txEl>
                                              <p:pRg st="1" end="1"/>
                                            </p:txEl>
                                          </p:spTgt>
                                        </p:tgtEl>
                                        <p:attrNameLst>
                                          <p:attrName>style.rotation</p:attrName>
                                        </p:attrNameLst>
                                      </p:cBhvr>
                                      <p:tavLst>
                                        <p:tav tm="0">
                                          <p:val>
                                            <p:fltVal val="-90"/>
                                          </p:val>
                                        </p:tav>
                                        <p:tav tm="100000">
                                          <p:val>
                                            <p:fltVal val="0"/>
                                          </p:val>
                                        </p:tav>
                                      </p:tavLst>
                                    </p:anim>
                                    <p:anim calcmode="lin" valueType="num">
                                      <p:cBhvr>
                                        <p:cTn id="24" dur="800" decel="100000" fill="hold"/>
                                        <p:tgtEl>
                                          <p:spTgt spid="9">
                                            <p:txEl>
                                              <p:pRg st="1" end="1"/>
                                            </p:txEl>
                                          </p:spTgt>
                                        </p:tgtEl>
                                        <p:attrNameLst>
                                          <p:attrName>ppt_x</p:attrName>
                                        </p:attrNameLst>
                                      </p:cBhvr>
                                      <p:tavLst>
                                        <p:tav tm="0">
                                          <p:val>
                                            <p:strVal val="#ppt_x+0.4"/>
                                          </p:val>
                                        </p:tav>
                                        <p:tav tm="100000">
                                          <p:val>
                                            <p:strVal val="#ppt_x-0.05"/>
                                          </p:val>
                                        </p:tav>
                                      </p:tavLst>
                                    </p:anim>
                                    <p:anim calcmode="lin" valueType="num">
                                      <p:cBhvr>
                                        <p:cTn id="25" dur="800" decel="100000" fill="hold"/>
                                        <p:tgtEl>
                                          <p:spTgt spid="9">
                                            <p:txEl>
                                              <p:pRg st="1" end="1"/>
                                            </p:txEl>
                                          </p:spTgt>
                                        </p:tgtEl>
                                        <p:attrNameLst>
                                          <p:attrName>ppt_y</p:attrName>
                                        </p:attrNameLst>
                                      </p:cBhvr>
                                      <p:tavLst>
                                        <p:tav tm="0">
                                          <p:val>
                                            <p:strVal val="#ppt_y-0.4"/>
                                          </p:val>
                                        </p:tav>
                                        <p:tav tm="100000">
                                          <p:val>
                                            <p:strVal val="#ppt_y+0.1"/>
                                          </p:val>
                                        </p:tav>
                                      </p:tavLst>
                                    </p:anim>
                                    <p:anim calcmode="lin" valueType="num">
                                      <p:cBhvr>
                                        <p:cTn id="26" dur="200" accel="100000" fill="hold">
                                          <p:stCondLst>
                                            <p:cond delay="800"/>
                                          </p:stCondLst>
                                        </p:cTn>
                                        <p:tgtEl>
                                          <p:spTgt spid="9">
                                            <p:txEl>
                                              <p:pRg st="1" end="1"/>
                                            </p:txEl>
                                          </p:spTgt>
                                        </p:tgtEl>
                                        <p:attrNameLst>
                                          <p:attrName>ppt_x</p:attrName>
                                        </p:attrNameLst>
                                      </p:cBhvr>
                                      <p:tavLst>
                                        <p:tav tm="0">
                                          <p:val>
                                            <p:strVal val="#ppt_x-0.05"/>
                                          </p:val>
                                        </p:tav>
                                        <p:tav tm="100000">
                                          <p:val>
                                            <p:strVal val="#ppt_x"/>
                                          </p:val>
                                        </p:tav>
                                      </p:tavLst>
                                    </p:anim>
                                    <p:anim calcmode="lin" valueType="num">
                                      <p:cBhvr>
                                        <p:cTn id="27" dur="200" accel="100000" fill="hold">
                                          <p:stCondLst>
                                            <p:cond delay="800"/>
                                          </p:stCondLst>
                                        </p:cTn>
                                        <p:tgtEl>
                                          <p:spTgt spid="9">
                                            <p:txEl>
                                              <p:pRg st="1" end="1"/>
                                            </p:txEl>
                                          </p:spTgt>
                                        </p:tgtEl>
                                        <p:attrNameLst>
                                          <p:attrName>ppt_y</p:attrName>
                                        </p:attrNameLst>
                                      </p:cBhvr>
                                      <p:tavLst>
                                        <p:tav tm="0">
                                          <p:val>
                                            <p:strVal val="#ppt_y+0.1"/>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15" presetClass="entr" presetSubtype="0" fill="hold" nodeType="clickEffect">
                                  <p:stCondLst>
                                    <p:cond delay="0"/>
                                  </p:stCondLst>
                                  <p:childTnLst>
                                    <p:set>
                                      <p:cBhvr>
                                        <p:cTn id="31" dur="1" fill="hold">
                                          <p:stCondLst>
                                            <p:cond delay="0"/>
                                          </p:stCondLst>
                                        </p:cTn>
                                        <p:tgtEl>
                                          <p:spTgt spid="9">
                                            <p:txEl>
                                              <p:pRg st="2" end="2"/>
                                            </p:txEl>
                                          </p:spTgt>
                                        </p:tgtEl>
                                        <p:attrNameLst>
                                          <p:attrName>style.visibility</p:attrName>
                                        </p:attrNameLst>
                                      </p:cBhvr>
                                      <p:to>
                                        <p:strVal val="visible"/>
                                      </p:to>
                                    </p:set>
                                    <p:anim calcmode="lin" valueType="num">
                                      <p:cBhvr>
                                        <p:cTn id="32" dur="1000" fill="hold"/>
                                        <p:tgtEl>
                                          <p:spTgt spid="9">
                                            <p:txEl>
                                              <p:pRg st="2" end="2"/>
                                            </p:txEl>
                                          </p:spTgt>
                                        </p:tgtEl>
                                        <p:attrNameLst>
                                          <p:attrName>ppt_w</p:attrName>
                                        </p:attrNameLst>
                                      </p:cBhvr>
                                      <p:tavLst>
                                        <p:tav tm="0">
                                          <p:val>
                                            <p:fltVal val="0"/>
                                          </p:val>
                                        </p:tav>
                                        <p:tav tm="100000">
                                          <p:val>
                                            <p:strVal val="#ppt_w"/>
                                          </p:val>
                                        </p:tav>
                                      </p:tavLst>
                                    </p:anim>
                                    <p:anim calcmode="lin" valueType="num">
                                      <p:cBhvr>
                                        <p:cTn id="33" dur="1000" fill="hold"/>
                                        <p:tgtEl>
                                          <p:spTgt spid="9">
                                            <p:txEl>
                                              <p:pRg st="2" end="2"/>
                                            </p:txEl>
                                          </p:spTgt>
                                        </p:tgtEl>
                                        <p:attrNameLst>
                                          <p:attrName>ppt_h</p:attrName>
                                        </p:attrNameLst>
                                      </p:cBhvr>
                                      <p:tavLst>
                                        <p:tav tm="0">
                                          <p:val>
                                            <p:fltVal val="0"/>
                                          </p:val>
                                        </p:tav>
                                        <p:tav tm="100000">
                                          <p:val>
                                            <p:strVal val="#ppt_h"/>
                                          </p:val>
                                        </p:tav>
                                      </p:tavLst>
                                    </p:anim>
                                    <p:anim calcmode="lin" valueType="num">
                                      <p:cBhvr>
                                        <p:cTn id="34" dur="1000" fill="hold"/>
                                        <p:tgtEl>
                                          <p:spTgt spid="9">
                                            <p:txEl>
                                              <p:pRg st="2" end="2"/>
                                            </p:txEl>
                                          </p:spTgt>
                                        </p:tgtEl>
                                        <p:attrNameLst>
                                          <p:attrName>ppt_x</p:attrName>
                                        </p:attrNameLst>
                                      </p:cBhvr>
                                      <p:tavLst>
                                        <p:tav tm="0" fmla="#ppt_x+(cos(-2*pi*(1-$))*-#ppt_x-sin(-2*pi*(1-$))*(1-#ppt_y))*(1-$)">
                                          <p:val>
                                            <p:fltVal val="0"/>
                                          </p:val>
                                        </p:tav>
                                        <p:tav tm="100000">
                                          <p:val>
                                            <p:fltVal val="1"/>
                                          </p:val>
                                        </p:tav>
                                      </p:tavLst>
                                    </p:anim>
                                    <p:anim calcmode="lin" valueType="num">
                                      <p:cBhvr>
                                        <p:cTn id="35" dur="1000" fill="hold"/>
                                        <p:tgtEl>
                                          <p:spTgt spid="9">
                                            <p:txEl>
                                              <p:pRg st="2" end="2"/>
                                            </p:txEl>
                                          </p:spTgt>
                                        </p:tgtEl>
                                        <p:attrNameLst>
                                          <p:attrName>ppt_y</p:attrName>
                                        </p:attrNameLst>
                                      </p:cBhvr>
                                      <p:tavLst>
                                        <p:tav tm="0" fmla="#ppt_y+(sin(-2*pi*(1-$))*-#ppt_x+cos(-2*pi*(1-$))*(1-#ppt_y))*(1-$)">
                                          <p:val>
                                            <p:fltVal val="0"/>
                                          </p:val>
                                        </p:tav>
                                        <p:tav tm="100000">
                                          <p:val>
                                            <p:fltVal val="1"/>
                                          </p:val>
                                        </p:tav>
                                      </p:tavLst>
                                    </p:anim>
                                  </p:childTnLst>
                                </p:cTn>
                              </p:par>
                              <p:par>
                                <p:cTn id="36" presetID="15" presetClass="entr" presetSubtype="0" fill="hold" nodeType="withEffect">
                                  <p:stCondLst>
                                    <p:cond delay="0"/>
                                  </p:stCondLst>
                                  <p:childTnLst>
                                    <p:set>
                                      <p:cBhvr>
                                        <p:cTn id="37" dur="1" fill="hold">
                                          <p:stCondLst>
                                            <p:cond delay="0"/>
                                          </p:stCondLst>
                                        </p:cTn>
                                        <p:tgtEl>
                                          <p:spTgt spid="9">
                                            <p:txEl>
                                              <p:pRg st="3" end="3"/>
                                            </p:txEl>
                                          </p:spTgt>
                                        </p:tgtEl>
                                        <p:attrNameLst>
                                          <p:attrName>style.visibility</p:attrName>
                                        </p:attrNameLst>
                                      </p:cBhvr>
                                      <p:to>
                                        <p:strVal val="visible"/>
                                      </p:to>
                                    </p:set>
                                    <p:anim calcmode="lin" valueType="num">
                                      <p:cBhvr>
                                        <p:cTn id="38" dur="1000" fill="hold"/>
                                        <p:tgtEl>
                                          <p:spTgt spid="9">
                                            <p:txEl>
                                              <p:pRg st="3" end="3"/>
                                            </p:txEl>
                                          </p:spTgt>
                                        </p:tgtEl>
                                        <p:attrNameLst>
                                          <p:attrName>ppt_w</p:attrName>
                                        </p:attrNameLst>
                                      </p:cBhvr>
                                      <p:tavLst>
                                        <p:tav tm="0">
                                          <p:val>
                                            <p:fltVal val="0"/>
                                          </p:val>
                                        </p:tav>
                                        <p:tav tm="100000">
                                          <p:val>
                                            <p:strVal val="#ppt_w"/>
                                          </p:val>
                                        </p:tav>
                                      </p:tavLst>
                                    </p:anim>
                                    <p:anim calcmode="lin" valueType="num">
                                      <p:cBhvr>
                                        <p:cTn id="39" dur="1000" fill="hold"/>
                                        <p:tgtEl>
                                          <p:spTgt spid="9">
                                            <p:txEl>
                                              <p:pRg st="3" end="3"/>
                                            </p:txEl>
                                          </p:spTgt>
                                        </p:tgtEl>
                                        <p:attrNameLst>
                                          <p:attrName>ppt_h</p:attrName>
                                        </p:attrNameLst>
                                      </p:cBhvr>
                                      <p:tavLst>
                                        <p:tav tm="0">
                                          <p:val>
                                            <p:fltVal val="0"/>
                                          </p:val>
                                        </p:tav>
                                        <p:tav tm="100000">
                                          <p:val>
                                            <p:strVal val="#ppt_h"/>
                                          </p:val>
                                        </p:tav>
                                      </p:tavLst>
                                    </p:anim>
                                    <p:anim calcmode="lin" valueType="num">
                                      <p:cBhvr>
                                        <p:cTn id="40" dur="1000" fill="hold"/>
                                        <p:tgtEl>
                                          <p:spTgt spid="9">
                                            <p:txEl>
                                              <p:pRg st="3" end="3"/>
                                            </p:txEl>
                                          </p:spTgt>
                                        </p:tgtEl>
                                        <p:attrNameLst>
                                          <p:attrName>ppt_x</p:attrName>
                                        </p:attrNameLst>
                                      </p:cBhvr>
                                      <p:tavLst>
                                        <p:tav tm="0" fmla="#ppt_x+(cos(-2*pi*(1-$))*-#ppt_x-sin(-2*pi*(1-$))*(1-#ppt_y))*(1-$)">
                                          <p:val>
                                            <p:fltVal val="0"/>
                                          </p:val>
                                        </p:tav>
                                        <p:tav tm="100000">
                                          <p:val>
                                            <p:fltVal val="1"/>
                                          </p:val>
                                        </p:tav>
                                      </p:tavLst>
                                    </p:anim>
                                    <p:anim calcmode="lin" valueType="num">
                                      <p:cBhvr>
                                        <p:cTn id="41" dur="1000" fill="hold"/>
                                        <p:tgtEl>
                                          <p:spTgt spid="9">
                                            <p:txEl>
                                              <p:pRg st="3" end="3"/>
                                            </p:txEl>
                                          </p:spTgt>
                                        </p:tgtEl>
                                        <p:attrNameLst>
                                          <p:attrName>ppt_y</p:attrName>
                                        </p:attrNameLst>
                                      </p:cBhvr>
                                      <p:tavLst>
                                        <p:tav tm="0" fmla="#ppt_y+(sin(-2*pi*(1-$))*-#ppt_x+cos(-2*pi*(1-$))*(1-#ppt_y))*(1-$)">
                                          <p:val>
                                            <p:fltVal val="0"/>
                                          </p:val>
                                        </p:tav>
                                        <p:tav tm="100000">
                                          <p:val>
                                            <p:fltVal val="1"/>
                                          </p:val>
                                        </p:tav>
                                      </p:tavLst>
                                    </p:anim>
                                  </p:childTnLst>
                                </p:cTn>
                              </p:par>
                              <p:par>
                                <p:cTn id="42" presetID="15" presetClass="entr" presetSubtype="0" fill="hold" nodeType="withEffect">
                                  <p:stCondLst>
                                    <p:cond delay="0"/>
                                  </p:stCondLst>
                                  <p:childTnLst>
                                    <p:set>
                                      <p:cBhvr>
                                        <p:cTn id="43" dur="1" fill="hold">
                                          <p:stCondLst>
                                            <p:cond delay="0"/>
                                          </p:stCondLst>
                                        </p:cTn>
                                        <p:tgtEl>
                                          <p:spTgt spid="9">
                                            <p:txEl>
                                              <p:pRg st="4" end="4"/>
                                            </p:txEl>
                                          </p:spTgt>
                                        </p:tgtEl>
                                        <p:attrNameLst>
                                          <p:attrName>style.visibility</p:attrName>
                                        </p:attrNameLst>
                                      </p:cBhvr>
                                      <p:to>
                                        <p:strVal val="visible"/>
                                      </p:to>
                                    </p:set>
                                    <p:anim calcmode="lin" valueType="num">
                                      <p:cBhvr>
                                        <p:cTn id="44" dur="1000" fill="hold"/>
                                        <p:tgtEl>
                                          <p:spTgt spid="9">
                                            <p:txEl>
                                              <p:pRg st="4" end="4"/>
                                            </p:txEl>
                                          </p:spTgt>
                                        </p:tgtEl>
                                        <p:attrNameLst>
                                          <p:attrName>ppt_w</p:attrName>
                                        </p:attrNameLst>
                                      </p:cBhvr>
                                      <p:tavLst>
                                        <p:tav tm="0">
                                          <p:val>
                                            <p:fltVal val="0"/>
                                          </p:val>
                                        </p:tav>
                                        <p:tav tm="100000">
                                          <p:val>
                                            <p:strVal val="#ppt_w"/>
                                          </p:val>
                                        </p:tav>
                                      </p:tavLst>
                                    </p:anim>
                                    <p:anim calcmode="lin" valueType="num">
                                      <p:cBhvr>
                                        <p:cTn id="45" dur="1000" fill="hold"/>
                                        <p:tgtEl>
                                          <p:spTgt spid="9">
                                            <p:txEl>
                                              <p:pRg st="4" end="4"/>
                                            </p:txEl>
                                          </p:spTgt>
                                        </p:tgtEl>
                                        <p:attrNameLst>
                                          <p:attrName>ppt_h</p:attrName>
                                        </p:attrNameLst>
                                      </p:cBhvr>
                                      <p:tavLst>
                                        <p:tav tm="0">
                                          <p:val>
                                            <p:fltVal val="0"/>
                                          </p:val>
                                        </p:tav>
                                        <p:tav tm="100000">
                                          <p:val>
                                            <p:strVal val="#ppt_h"/>
                                          </p:val>
                                        </p:tav>
                                      </p:tavLst>
                                    </p:anim>
                                    <p:anim calcmode="lin" valueType="num">
                                      <p:cBhvr>
                                        <p:cTn id="46" dur="1000" fill="hold"/>
                                        <p:tgtEl>
                                          <p:spTgt spid="9">
                                            <p:txEl>
                                              <p:pRg st="4" end="4"/>
                                            </p:txEl>
                                          </p:spTgt>
                                        </p:tgtEl>
                                        <p:attrNameLst>
                                          <p:attrName>ppt_x</p:attrName>
                                        </p:attrNameLst>
                                      </p:cBhvr>
                                      <p:tavLst>
                                        <p:tav tm="0" fmla="#ppt_x+(cos(-2*pi*(1-$))*-#ppt_x-sin(-2*pi*(1-$))*(1-#ppt_y))*(1-$)">
                                          <p:val>
                                            <p:fltVal val="0"/>
                                          </p:val>
                                        </p:tav>
                                        <p:tav tm="100000">
                                          <p:val>
                                            <p:fltVal val="1"/>
                                          </p:val>
                                        </p:tav>
                                      </p:tavLst>
                                    </p:anim>
                                    <p:anim calcmode="lin" valueType="num">
                                      <p:cBhvr>
                                        <p:cTn id="47" dur="1000" fill="hold"/>
                                        <p:tgtEl>
                                          <p:spTgt spid="9">
                                            <p:txEl>
                                              <p:pRg st="4" end="4"/>
                                            </p:txEl>
                                          </p:spTgt>
                                        </p:tgtEl>
                                        <p:attrNameLst>
                                          <p:attrName>ppt_y</p:attrName>
                                        </p:attrNameLst>
                                      </p:cBhvr>
                                      <p:tavLst>
                                        <p:tav tm="0" fmla="#ppt_y+(sin(-2*pi*(1-$))*-#ppt_x+cos(-2*pi*(1-$))*(1-#ppt_y))*(1-$)">
                                          <p:val>
                                            <p:fltVal val="0"/>
                                          </p:val>
                                        </p:tav>
                                        <p:tav tm="100000">
                                          <p:val>
                                            <p:fltVal val="1"/>
                                          </p:val>
                                        </p:tav>
                                      </p:tavLst>
                                    </p:anim>
                                  </p:childTnLst>
                                </p:cTn>
                              </p:par>
                              <p:par>
                                <p:cTn id="48" presetID="15" presetClass="entr" presetSubtype="0" fill="hold" nodeType="withEffect">
                                  <p:stCondLst>
                                    <p:cond delay="0"/>
                                  </p:stCondLst>
                                  <p:childTnLst>
                                    <p:set>
                                      <p:cBhvr>
                                        <p:cTn id="49" dur="1" fill="hold">
                                          <p:stCondLst>
                                            <p:cond delay="0"/>
                                          </p:stCondLst>
                                        </p:cTn>
                                        <p:tgtEl>
                                          <p:spTgt spid="9">
                                            <p:txEl>
                                              <p:pRg st="5" end="5"/>
                                            </p:txEl>
                                          </p:spTgt>
                                        </p:tgtEl>
                                        <p:attrNameLst>
                                          <p:attrName>style.visibility</p:attrName>
                                        </p:attrNameLst>
                                      </p:cBhvr>
                                      <p:to>
                                        <p:strVal val="visible"/>
                                      </p:to>
                                    </p:set>
                                    <p:anim calcmode="lin" valueType="num">
                                      <p:cBhvr>
                                        <p:cTn id="50" dur="1000" fill="hold"/>
                                        <p:tgtEl>
                                          <p:spTgt spid="9">
                                            <p:txEl>
                                              <p:pRg st="5" end="5"/>
                                            </p:txEl>
                                          </p:spTgt>
                                        </p:tgtEl>
                                        <p:attrNameLst>
                                          <p:attrName>ppt_w</p:attrName>
                                        </p:attrNameLst>
                                      </p:cBhvr>
                                      <p:tavLst>
                                        <p:tav tm="0">
                                          <p:val>
                                            <p:fltVal val="0"/>
                                          </p:val>
                                        </p:tav>
                                        <p:tav tm="100000">
                                          <p:val>
                                            <p:strVal val="#ppt_w"/>
                                          </p:val>
                                        </p:tav>
                                      </p:tavLst>
                                    </p:anim>
                                    <p:anim calcmode="lin" valueType="num">
                                      <p:cBhvr>
                                        <p:cTn id="51" dur="1000" fill="hold"/>
                                        <p:tgtEl>
                                          <p:spTgt spid="9">
                                            <p:txEl>
                                              <p:pRg st="5" end="5"/>
                                            </p:txEl>
                                          </p:spTgt>
                                        </p:tgtEl>
                                        <p:attrNameLst>
                                          <p:attrName>ppt_h</p:attrName>
                                        </p:attrNameLst>
                                      </p:cBhvr>
                                      <p:tavLst>
                                        <p:tav tm="0">
                                          <p:val>
                                            <p:fltVal val="0"/>
                                          </p:val>
                                        </p:tav>
                                        <p:tav tm="100000">
                                          <p:val>
                                            <p:strVal val="#ppt_h"/>
                                          </p:val>
                                        </p:tav>
                                      </p:tavLst>
                                    </p:anim>
                                    <p:anim calcmode="lin" valueType="num">
                                      <p:cBhvr>
                                        <p:cTn id="52" dur="1000" fill="hold"/>
                                        <p:tgtEl>
                                          <p:spTgt spid="9">
                                            <p:txEl>
                                              <p:pRg st="5" end="5"/>
                                            </p:txEl>
                                          </p:spTgt>
                                        </p:tgtEl>
                                        <p:attrNameLst>
                                          <p:attrName>ppt_x</p:attrName>
                                        </p:attrNameLst>
                                      </p:cBhvr>
                                      <p:tavLst>
                                        <p:tav tm="0" fmla="#ppt_x+(cos(-2*pi*(1-$))*-#ppt_x-sin(-2*pi*(1-$))*(1-#ppt_y))*(1-$)">
                                          <p:val>
                                            <p:fltVal val="0"/>
                                          </p:val>
                                        </p:tav>
                                        <p:tav tm="100000">
                                          <p:val>
                                            <p:fltVal val="1"/>
                                          </p:val>
                                        </p:tav>
                                      </p:tavLst>
                                    </p:anim>
                                    <p:anim calcmode="lin" valueType="num">
                                      <p:cBhvr>
                                        <p:cTn id="53" dur="1000" fill="hold"/>
                                        <p:tgtEl>
                                          <p:spTgt spid="9">
                                            <p:txEl>
                                              <p:pRg st="5" end="5"/>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622</TotalTime>
  <Words>609</Words>
  <Application>Microsoft Office PowerPoint</Application>
  <PresentationFormat>Widescreen</PresentationFormat>
  <Paragraphs>77</Paragraphs>
  <Slides>15</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15</vt:i4>
      </vt:variant>
    </vt:vector>
  </HeadingPairs>
  <TitlesOfParts>
    <vt:vector size="23" baseType="lpstr">
      <vt:lpstr>Arial</vt:lpstr>
      <vt:lpstr>Calibri</vt:lpstr>
      <vt:lpstr>Calibri Light</vt:lpstr>
      <vt:lpstr>Cambria Math</vt:lpstr>
      <vt:lpstr>NikoshBAN</vt:lpstr>
      <vt:lpstr>Vrinda</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home</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ismail - [2010]</dc:creator>
  <cp:lastModifiedBy>ismail - [2010]</cp:lastModifiedBy>
  <cp:revision>63</cp:revision>
  <dcterms:created xsi:type="dcterms:W3CDTF">2021-05-15T06:36:46Z</dcterms:created>
  <dcterms:modified xsi:type="dcterms:W3CDTF">2021-05-17T18:04:38Z</dcterms:modified>
</cp:coreProperties>
</file>