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C6DFC-8D94-458B-9C06-04B144B0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C3AD-6EFC-48FF-B06A-8D43CE82450A}">
      <dgm:prSet phldrT="[Text]"/>
      <dgm:spPr/>
      <dgm:t>
        <a:bodyPr/>
        <a:lstStyle/>
        <a:p>
          <a:r>
            <a:rPr lang="bn-BD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dirty="0"/>
        </a:p>
      </dgm:t>
    </dgm:pt>
    <dgm:pt modelId="{7D1A9866-6061-43FF-A575-3DFF90315D8D}" type="parTrans" cxnId="{4B241640-218C-4992-B688-4C551007DA7F}">
      <dgm:prSet/>
      <dgm:spPr/>
      <dgm:t>
        <a:bodyPr/>
        <a:lstStyle/>
        <a:p>
          <a:endParaRPr lang="en-US"/>
        </a:p>
      </dgm:t>
    </dgm:pt>
    <dgm:pt modelId="{AC5488AE-7AC5-4E80-B3FB-186F461BADA4}" type="sibTrans" cxnId="{4B241640-218C-4992-B688-4C551007DA7F}">
      <dgm:prSet/>
      <dgm:spPr/>
      <dgm:t>
        <a:bodyPr/>
        <a:lstStyle/>
        <a:p>
          <a:endParaRPr lang="en-US"/>
        </a:p>
      </dgm:t>
    </dgm:pt>
    <dgm:pt modelId="{A5F0E012-9326-4F5A-BCEE-FCF69DBB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ই-মেইল সাইট </a:t>
          </a:r>
          <a:endParaRPr lang="en-US" dirty="0">
            <a:solidFill>
              <a:schemeClr val="tx1"/>
            </a:solidFill>
          </a:endParaRPr>
        </a:p>
      </dgm:t>
    </dgm:pt>
    <dgm:pt modelId="{361A718F-2B5C-44C5-94BF-4C2B163052B3}" type="parTrans" cxnId="{5E94F991-BA06-4509-9F01-7DB167D0D47A}">
      <dgm:prSet/>
      <dgm:spPr/>
      <dgm:t>
        <a:bodyPr/>
        <a:lstStyle/>
        <a:p>
          <a:endParaRPr lang="en-US"/>
        </a:p>
      </dgm:t>
    </dgm:pt>
    <dgm:pt modelId="{A1E7E1DF-9613-4CD5-AFB1-ADC6AD1D7F5D}" type="sibTrans" cxnId="{5E94F991-BA06-4509-9F01-7DB167D0D47A}">
      <dgm:prSet/>
      <dgm:spPr/>
      <dgm:t>
        <a:bodyPr/>
        <a:lstStyle/>
        <a:p>
          <a:endParaRPr lang="en-US"/>
        </a:p>
      </dgm:t>
    </dgm:pt>
    <dgm:pt modelId="{9271103E-E65F-4606-B117-20D3A138F52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dirty="0">
            <a:solidFill>
              <a:schemeClr val="tx1"/>
            </a:solidFill>
          </a:endParaRPr>
        </a:p>
      </dgm:t>
    </dgm:pt>
    <dgm:pt modelId="{D6D5E1F0-AAF5-4C12-9365-648A0F4B2C15}" type="parTrans" cxnId="{0D45D924-DD53-4D5F-9D04-C829EB3170E5}">
      <dgm:prSet/>
      <dgm:spPr/>
      <dgm:t>
        <a:bodyPr/>
        <a:lstStyle/>
        <a:p>
          <a:endParaRPr lang="en-US"/>
        </a:p>
      </dgm:t>
    </dgm:pt>
    <dgm:pt modelId="{340B1EAF-377B-49B3-953E-3FC47E919BAB}" type="sibTrans" cxnId="{0D45D924-DD53-4D5F-9D04-C829EB3170E5}">
      <dgm:prSet/>
      <dgm:spPr/>
      <dgm:t>
        <a:bodyPr/>
        <a:lstStyle/>
        <a:p>
          <a:endParaRPr lang="en-US"/>
        </a:p>
      </dgm:t>
    </dgm:pt>
    <dgm:pt modelId="{C8EE42C7-7839-4366-89E7-16BC484DE1E2}" type="pres">
      <dgm:prSet presAssocID="{4B8C6DFC-8D94-458B-9C06-04B144B0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5AD2E7-8F3D-4215-A34D-23AC649F6364}" type="pres">
      <dgm:prSet presAssocID="{166BC3AD-6EFC-48FF-B06A-8D43CE82450A}" presName="hierRoot1" presStyleCnt="0"/>
      <dgm:spPr/>
    </dgm:pt>
    <dgm:pt modelId="{239AF1E4-D409-4C6A-8D79-969117268E4C}" type="pres">
      <dgm:prSet presAssocID="{166BC3AD-6EFC-48FF-B06A-8D43CE82450A}" presName="composite" presStyleCnt="0"/>
      <dgm:spPr/>
    </dgm:pt>
    <dgm:pt modelId="{A8ABDF4C-96A3-4A7C-9647-034496193EE9}" type="pres">
      <dgm:prSet presAssocID="{166BC3AD-6EFC-48FF-B06A-8D43CE82450A}" presName="background" presStyleLbl="node0" presStyleIdx="0" presStyleCnt="1"/>
      <dgm:spPr/>
    </dgm:pt>
    <dgm:pt modelId="{CFEFCB0B-C1F0-468F-8698-564B1C9A121E}" type="pres">
      <dgm:prSet presAssocID="{166BC3AD-6EFC-48FF-B06A-8D43CE8245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6F91B-84E6-410E-A2D5-0A504A3DFBA5}" type="pres">
      <dgm:prSet presAssocID="{166BC3AD-6EFC-48FF-B06A-8D43CE82450A}" presName="hierChild2" presStyleCnt="0"/>
      <dgm:spPr/>
    </dgm:pt>
    <dgm:pt modelId="{6D4B8BED-32A5-46DB-8EE7-FEA18317A79E}" type="pres">
      <dgm:prSet presAssocID="{361A718F-2B5C-44C5-94BF-4C2B163052B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D07273C-4A99-4307-BDDC-238ED7EBBC39}" type="pres">
      <dgm:prSet presAssocID="{A5F0E012-9326-4F5A-BCEE-FCF69DBBD62A}" presName="hierRoot2" presStyleCnt="0"/>
      <dgm:spPr/>
    </dgm:pt>
    <dgm:pt modelId="{D5341C39-62CC-4837-927C-C50BCED8E316}" type="pres">
      <dgm:prSet presAssocID="{A5F0E012-9326-4F5A-BCEE-FCF69DBBD62A}" presName="composite2" presStyleCnt="0"/>
      <dgm:spPr/>
    </dgm:pt>
    <dgm:pt modelId="{35535373-8E22-4328-97A5-2CD9160E2E67}" type="pres">
      <dgm:prSet presAssocID="{A5F0E012-9326-4F5A-BCEE-FCF69DBBD62A}" presName="background2" presStyleLbl="node2" presStyleIdx="0" presStyleCnt="2"/>
      <dgm:spPr/>
    </dgm:pt>
    <dgm:pt modelId="{9A346F1E-EBD3-4995-9AFA-133DCC1BF234}" type="pres">
      <dgm:prSet presAssocID="{A5F0E012-9326-4F5A-BCEE-FCF69DBBD62A}" presName="text2" presStyleLbl="fgAcc2" presStyleIdx="0" presStyleCnt="2" custScaleX="138474" custScaleY="140967" custLinFactNeighborX="-22504" custLinFactNeighborY="2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DBC420-BB99-4A4F-820A-9CC17385775B}" type="pres">
      <dgm:prSet presAssocID="{A5F0E012-9326-4F5A-BCEE-FCF69DBBD62A}" presName="hierChild3" presStyleCnt="0"/>
      <dgm:spPr/>
    </dgm:pt>
    <dgm:pt modelId="{2DE9C4BD-7C96-4B43-BB90-D2A5F36C99F5}" type="pres">
      <dgm:prSet presAssocID="{D6D5E1F0-AAF5-4C12-9365-648A0F4B2C1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8429EC-490B-406A-B161-C30348085745}" type="pres">
      <dgm:prSet presAssocID="{9271103E-E65F-4606-B117-20D3A138F52A}" presName="hierRoot2" presStyleCnt="0"/>
      <dgm:spPr/>
    </dgm:pt>
    <dgm:pt modelId="{52BD32B3-59AE-455F-A294-9FD07410A65D}" type="pres">
      <dgm:prSet presAssocID="{9271103E-E65F-4606-B117-20D3A138F52A}" presName="composite2" presStyleCnt="0"/>
      <dgm:spPr/>
    </dgm:pt>
    <dgm:pt modelId="{4361D414-D263-4AC0-9743-AE35124DFAE8}" type="pres">
      <dgm:prSet presAssocID="{9271103E-E65F-4606-B117-20D3A138F52A}" presName="background2" presStyleLbl="node2" presStyleIdx="1" presStyleCnt="2"/>
      <dgm:spPr/>
    </dgm:pt>
    <dgm:pt modelId="{F1E4BBAD-4F1D-4E49-9E2B-17656CEA3A7E}" type="pres">
      <dgm:prSet presAssocID="{9271103E-E65F-4606-B117-20D3A138F52A}" presName="text2" presStyleLbl="fgAcc2" presStyleIdx="1" presStyleCnt="2" custScaleX="139686" custScaleY="141107" custLinFactNeighborX="22702" custLinFactNeighborY="2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BDE5A-3A89-4B60-91C6-7C8FF4AE6171}" type="pres">
      <dgm:prSet presAssocID="{9271103E-E65F-4606-B117-20D3A138F52A}" presName="hierChild3" presStyleCnt="0"/>
      <dgm:spPr/>
    </dgm:pt>
  </dgm:ptLst>
  <dgm:cxnLst>
    <dgm:cxn modelId="{4B241640-218C-4992-B688-4C551007DA7F}" srcId="{4B8C6DFC-8D94-458B-9C06-04B144B07062}" destId="{166BC3AD-6EFC-48FF-B06A-8D43CE82450A}" srcOrd="0" destOrd="0" parTransId="{7D1A9866-6061-43FF-A575-3DFF90315D8D}" sibTransId="{AC5488AE-7AC5-4E80-B3FB-186F461BADA4}"/>
    <dgm:cxn modelId="{AEACB4C1-F825-4215-89A2-CA8089EDA167}" type="presOf" srcId="{9271103E-E65F-4606-B117-20D3A138F52A}" destId="{F1E4BBAD-4F1D-4E49-9E2B-17656CEA3A7E}" srcOrd="0" destOrd="0" presId="urn:microsoft.com/office/officeart/2005/8/layout/hierarchy1"/>
    <dgm:cxn modelId="{23A5DF19-918B-4E95-9692-541E93D61986}" type="presOf" srcId="{D6D5E1F0-AAF5-4C12-9365-648A0F4B2C15}" destId="{2DE9C4BD-7C96-4B43-BB90-D2A5F36C99F5}" srcOrd="0" destOrd="0" presId="urn:microsoft.com/office/officeart/2005/8/layout/hierarchy1"/>
    <dgm:cxn modelId="{0D45D924-DD53-4D5F-9D04-C829EB3170E5}" srcId="{166BC3AD-6EFC-48FF-B06A-8D43CE82450A}" destId="{9271103E-E65F-4606-B117-20D3A138F52A}" srcOrd="1" destOrd="0" parTransId="{D6D5E1F0-AAF5-4C12-9365-648A0F4B2C15}" sibTransId="{340B1EAF-377B-49B3-953E-3FC47E919BAB}"/>
    <dgm:cxn modelId="{56690C77-8B83-4763-AB82-0F3B6D55FA06}" type="presOf" srcId="{361A718F-2B5C-44C5-94BF-4C2B163052B3}" destId="{6D4B8BED-32A5-46DB-8EE7-FEA18317A79E}" srcOrd="0" destOrd="0" presId="urn:microsoft.com/office/officeart/2005/8/layout/hierarchy1"/>
    <dgm:cxn modelId="{884F4D55-CDAD-4898-9937-6E7F44C1D7EE}" type="presOf" srcId="{4B8C6DFC-8D94-458B-9C06-04B144B07062}" destId="{C8EE42C7-7839-4366-89E7-16BC484DE1E2}" srcOrd="0" destOrd="0" presId="urn:microsoft.com/office/officeart/2005/8/layout/hierarchy1"/>
    <dgm:cxn modelId="{DF8F4B19-1E2C-4908-9DD9-4AA69CF95A4E}" type="presOf" srcId="{A5F0E012-9326-4F5A-BCEE-FCF69DBBD62A}" destId="{9A346F1E-EBD3-4995-9AFA-133DCC1BF234}" srcOrd="0" destOrd="0" presId="urn:microsoft.com/office/officeart/2005/8/layout/hierarchy1"/>
    <dgm:cxn modelId="{5E94F991-BA06-4509-9F01-7DB167D0D47A}" srcId="{166BC3AD-6EFC-48FF-B06A-8D43CE82450A}" destId="{A5F0E012-9326-4F5A-BCEE-FCF69DBBD62A}" srcOrd="0" destOrd="0" parTransId="{361A718F-2B5C-44C5-94BF-4C2B163052B3}" sibTransId="{A1E7E1DF-9613-4CD5-AFB1-ADC6AD1D7F5D}"/>
    <dgm:cxn modelId="{F8F54E40-7654-437B-A116-22223048699A}" type="presOf" srcId="{166BC3AD-6EFC-48FF-B06A-8D43CE82450A}" destId="{CFEFCB0B-C1F0-468F-8698-564B1C9A121E}" srcOrd="0" destOrd="0" presId="urn:microsoft.com/office/officeart/2005/8/layout/hierarchy1"/>
    <dgm:cxn modelId="{9F63C03E-1B91-4CAB-82D3-53BE6C0A3ADC}" type="presParOf" srcId="{C8EE42C7-7839-4366-89E7-16BC484DE1E2}" destId="{275AD2E7-8F3D-4215-A34D-23AC649F6364}" srcOrd="0" destOrd="0" presId="urn:microsoft.com/office/officeart/2005/8/layout/hierarchy1"/>
    <dgm:cxn modelId="{9A12A147-527F-4384-ABBD-BE9C7202CF2F}" type="presParOf" srcId="{275AD2E7-8F3D-4215-A34D-23AC649F6364}" destId="{239AF1E4-D409-4C6A-8D79-969117268E4C}" srcOrd="0" destOrd="0" presId="urn:microsoft.com/office/officeart/2005/8/layout/hierarchy1"/>
    <dgm:cxn modelId="{E49E2F04-5DD2-4784-BF49-03E01D824AE8}" type="presParOf" srcId="{239AF1E4-D409-4C6A-8D79-969117268E4C}" destId="{A8ABDF4C-96A3-4A7C-9647-034496193EE9}" srcOrd="0" destOrd="0" presId="urn:microsoft.com/office/officeart/2005/8/layout/hierarchy1"/>
    <dgm:cxn modelId="{354A1A06-5D29-452A-8980-2E6789CA5D73}" type="presParOf" srcId="{239AF1E4-D409-4C6A-8D79-969117268E4C}" destId="{CFEFCB0B-C1F0-468F-8698-564B1C9A121E}" srcOrd="1" destOrd="0" presId="urn:microsoft.com/office/officeart/2005/8/layout/hierarchy1"/>
    <dgm:cxn modelId="{C1189D97-494B-492E-A93E-D782507C9EA4}" type="presParOf" srcId="{275AD2E7-8F3D-4215-A34D-23AC649F6364}" destId="{F9E6F91B-84E6-410E-A2D5-0A504A3DFBA5}" srcOrd="1" destOrd="0" presId="urn:microsoft.com/office/officeart/2005/8/layout/hierarchy1"/>
    <dgm:cxn modelId="{12BEFF93-DE7A-4D19-A3D7-83266B974087}" type="presParOf" srcId="{F9E6F91B-84E6-410E-A2D5-0A504A3DFBA5}" destId="{6D4B8BED-32A5-46DB-8EE7-FEA18317A79E}" srcOrd="0" destOrd="0" presId="urn:microsoft.com/office/officeart/2005/8/layout/hierarchy1"/>
    <dgm:cxn modelId="{8E359AEE-FCF9-42F5-9ED5-BA100FFA2534}" type="presParOf" srcId="{F9E6F91B-84E6-410E-A2D5-0A504A3DFBA5}" destId="{FD07273C-4A99-4307-BDDC-238ED7EBBC39}" srcOrd="1" destOrd="0" presId="urn:microsoft.com/office/officeart/2005/8/layout/hierarchy1"/>
    <dgm:cxn modelId="{BD8A68F6-431D-459C-8D2A-73075B69C78E}" type="presParOf" srcId="{FD07273C-4A99-4307-BDDC-238ED7EBBC39}" destId="{D5341C39-62CC-4837-927C-C50BCED8E316}" srcOrd="0" destOrd="0" presId="urn:microsoft.com/office/officeart/2005/8/layout/hierarchy1"/>
    <dgm:cxn modelId="{EAE71059-0F2A-40B7-9CCE-A6BFB88034F9}" type="presParOf" srcId="{D5341C39-62CC-4837-927C-C50BCED8E316}" destId="{35535373-8E22-4328-97A5-2CD9160E2E67}" srcOrd="0" destOrd="0" presId="urn:microsoft.com/office/officeart/2005/8/layout/hierarchy1"/>
    <dgm:cxn modelId="{3EC5B43A-D830-405D-9F98-A61F8CD4FBA9}" type="presParOf" srcId="{D5341C39-62CC-4837-927C-C50BCED8E316}" destId="{9A346F1E-EBD3-4995-9AFA-133DCC1BF234}" srcOrd="1" destOrd="0" presId="urn:microsoft.com/office/officeart/2005/8/layout/hierarchy1"/>
    <dgm:cxn modelId="{418AC074-9854-4072-A882-F5E0548D8D1A}" type="presParOf" srcId="{FD07273C-4A99-4307-BDDC-238ED7EBBC39}" destId="{B2DBC420-BB99-4A4F-820A-9CC17385775B}" srcOrd="1" destOrd="0" presId="urn:microsoft.com/office/officeart/2005/8/layout/hierarchy1"/>
    <dgm:cxn modelId="{F466B412-661A-40AB-9D49-D648A42A0F7B}" type="presParOf" srcId="{F9E6F91B-84E6-410E-A2D5-0A504A3DFBA5}" destId="{2DE9C4BD-7C96-4B43-BB90-D2A5F36C99F5}" srcOrd="2" destOrd="0" presId="urn:microsoft.com/office/officeart/2005/8/layout/hierarchy1"/>
    <dgm:cxn modelId="{4761E523-BF74-47CC-B0AD-34904E5FDFB1}" type="presParOf" srcId="{F9E6F91B-84E6-410E-A2D5-0A504A3DFBA5}" destId="{B98429EC-490B-406A-B161-C30348085745}" srcOrd="3" destOrd="0" presId="urn:microsoft.com/office/officeart/2005/8/layout/hierarchy1"/>
    <dgm:cxn modelId="{FF3F06EE-D930-45C6-AFC4-1D080C644A23}" type="presParOf" srcId="{B98429EC-490B-406A-B161-C30348085745}" destId="{52BD32B3-59AE-455F-A294-9FD07410A65D}" srcOrd="0" destOrd="0" presId="urn:microsoft.com/office/officeart/2005/8/layout/hierarchy1"/>
    <dgm:cxn modelId="{FA0ED1DD-B256-44C9-88C8-B0BC35367970}" type="presParOf" srcId="{52BD32B3-59AE-455F-A294-9FD07410A65D}" destId="{4361D414-D263-4AC0-9743-AE35124DFAE8}" srcOrd="0" destOrd="0" presId="urn:microsoft.com/office/officeart/2005/8/layout/hierarchy1"/>
    <dgm:cxn modelId="{48E85A98-0596-4949-A1EB-495637CE8EA8}" type="presParOf" srcId="{52BD32B3-59AE-455F-A294-9FD07410A65D}" destId="{F1E4BBAD-4F1D-4E49-9E2B-17656CEA3A7E}" srcOrd="1" destOrd="0" presId="urn:microsoft.com/office/officeart/2005/8/layout/hierarchy1"/>
    <dgm:cxn modelId="{99AE74E0-EDBA-4BD7-A3C2-EE878D8C7C6D}" type="presParOf" srcId="{B98429EC-490B-406A-B161-C30348085745}" destId="{A2ABDE5A-3A89-4B60-91C6-7C8FF4AE6171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2969-AFEE-43FB-8A0F-5FEE9531820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517C5-B53C-4EEE-A81E-2C51A3CEFD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06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6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0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8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34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1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DB89-7375-402F-9D2E-7E3BBC3FCCB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9338-3290-4EC8-B895-0D4702706A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/>
              <a:t>স্বাগতম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pic>
        <p:nvPicPr>
          <p:cNvPr id="4" name="Picture 2" descr="https://lh5.ggpht.com/0CRewW3SUVw4IyNu-iochBQrTCMpzCTMumB8OrbwIJrs1Pw1Sim5dQkOGFwanG1wudrg=w3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5400" dirty="0" err="1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r>
              <a:rPr lang="bn-BD" sz="54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7391400" cy="107721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কম্পিউটার বা মোবাইল ডিভাইস অনলাইনে যুক্ত থাকায় কী ধরণের সমস্যা হতে পারে তা উল্লেখ করে </a:t>
            </a:r>
            <a:r>
              <a:rPr lang="en-US" sz="32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খাতায়</a:t>
            </a:r>
            <a:r>
              <a:rPr lang="bn-BD" sz="32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লেখ</a:t>
            </a:r>
            <a:r>
              <a:rPr lang="bn-BD" sz="32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bn-BD" sz="32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61987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076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থাকার উপায়</a:t>
            </a:r>
            <a:endParaRPr lang="bn-BD" sz="5400" dirty="0">
              <a:ln w="0"/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039" y="1373188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প্রশ্ন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কীভাবে ওয়েবে নিরাপদ থাকা যায় বলে তুমি মনে করো?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1181405547"/>
              </p:ext>
            </p:extLst>
          </p:nvPr>
        </p:nvGraphicFramePr>
        <p:xfrm>
          <a:off x="1177636" y="2057400"/>
          <a:ext cx="6654800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61829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সাধারণ ও ই-মেইল 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6805" y="5267980"/>
            <a:ext cx="380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সহজ পাসওয়ার্ড ব্যবহার না করা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6806" y="5897940"/>
            <a:ext cx="3935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নিয়মিত পাসওয়ার্ড পরিবর্তন করা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0062" y="92174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15625" t="15333" r="19531" b="10000"/>
          <a:stretch>
            <a:fillRect/>
          </a:stretch>
        </p:blipFill>
        <p:spPr bwMode="auto">
          <a:xfrm>
            <a:off x="2356076" y="1066800"/>
            <a:ext cx="36031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594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79" y="5009365"/>
            <a:ext cx="3600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২-স্তর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ভেরিফিকেশন ব্যবস্থা ব্যবহার 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1710" y="5009365"/>
            <a:ext cx="5029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সাইবার ক্যাফে কম্পিউটার ব্যবহার শেষে একাউন্ট থেকে লগ-আউট 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84" r="22826" b="1774"/>
          <a:stretch/>
        </p:blipFill>
        <p:spPr>
          <a:xfrm>
            <a:off x="337910" y="95689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সাধারণ ও </a:t>
            </a:r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অন্যান্য</a:t>
            </a:r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8" y="841978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495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5507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25" y="4436462"/>
            <a:ext cx="3176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কাউকে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বন্ধু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বানানোর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আগে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হওয়া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1696" y="4981377"/>
            <a:ext cx="3428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খুবই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ব্যক্তিগত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ছবি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ফেসবুকে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প্রকাশ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বিরত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</a:t>
            </a:r>
            <a:r>
              <a:rPr lang="as-IN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0065" y="784811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70" y="71771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005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47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00" y="4733854"/>
            <a:ext cx="3751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ফেসবুক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লগ-আউট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46230" y="956532"/>
            <a:ext cx="3621213" cy="3505201"/>
            <a:chOff x="346230" y="914399"/>
            <a:chExt cx="3621213" cy="3505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6230" y="914399"/>
              <a:ext cx="3621213" cy="3505201"/>
            </a:xfrm>
            <a:prstGeom prst="rect">
              <a:avLst/>
            </a:prstGeom>
            <a:ln w="76200" cap="sq" cmpd="thickThin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204912" y="3071737"/>
              <a:ext cx="468993" cy="53986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058080" y="4837524"/>
            <a:ext cx="484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ফেসবুক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এপ্লিকেশন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অনুরোধ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ক্লিক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4196613" y="956532"/>
            <a:ext cx="4614011" cy="3505201"/>
            <a:chOff x="4196613" y="914399"/>
            <a:chExt cx="4614011" cy="35052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744" r="2795"/>
            <a:stretch/>
          </p:blipFill>
          <p:spPr>
            <a:xfrm>
              <a:off x="4196613" y="914399"/>
              <a:ext cx="4614011" cy="3505201"/>
            </a:xfrm>
            <a:prstGeom prst="rect">
              <a:avLst/>
            </a:prstGeom>
            <a:ln w="76200" cap="sq" cmpd="thickThin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876800" y="1601014"/>
              <a:ext cx="838200" cy="9897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436" y="76647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831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কীভাবে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সামাজিক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সাইটে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ব্যক্তিগত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নিরাপত্তা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bn-BD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বর্ণনা কর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pic>
        <p:nvPicPr>
          <p:cNvPr id="26626" name="Picture 2" descr="http://adesivifacebook.com/wp-content/uploads/2013/04/adesivo-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3048000" cy="3048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481781" y="797718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780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1"/>
            <a:ext cx="9144000" cy="105120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6885" y="4922599"/>
            <a:ext cx="715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থাকার কয়টি সাইট বর্ণিত হয়েছে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85960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97779" y="374595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97779" y="264519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97779" y="166851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09094" y="1770889"/>
            <a:ext cx="6837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বলতে কী বুঝায়?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7669" y="2652430"/>
            <a:ext cx="7139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সাধারণ ও ই-মেইল সাই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নিরাপত্তার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প্রয়োজন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কেন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846" y="3786136"/>
            <a:ext cx="6927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সাইবার ক্যাফে কম্পিউটার ব্যবহারের পর কী করা প্রয়োজন?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981294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747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60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876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তুমি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প্রয়োজনে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সাধারনত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কী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 ধরণের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ওয়েবসাইট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একটা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তালিকা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আনবে।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2530" name="Picture 2" descr="http://4.bp.blogspot.com/-eOd_6nMG2h8/Tw_WFPPO0_I/AAAAAAAABwE/_ELFawxiiAc/s1600/musica+face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2647950" cy="31623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95300" y="997847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761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B69C05-E611-46BC-AB3B-032497A834EC}"/>
              </a:ext>
            </a:extLst>
          </p:cNvPr>
          <p:cNvSpPr/>
          <p:nvPr/>
        </p:nvSpPr>
        <p:spPr>
          <a:xfrm>
            <a:off x="762000" y="2286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5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মোঃ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আইসিটি</a:t>
            </a:r>
            <a:endParaRPr lang="en-US" sz="2400" dirty="0" smtClean="0"/>
          </a:p>
          <a:p>
            <a:pPr>
              <a:buNone/>
            </a:pPr>
            <a:r>
              <a:rPr lang="en-US" sz="1800" dirty="0" err="1" smtClean="0"/>
              <a:t>কিসামত</a:t>
            </a:r>
            <a:r>
              <a:rPr lang="en-US" sz="1800" dirty="0" smtClean="0"/>
              <a:t> </a:t>
            </a:r>
            <a:r>
              <a:rPr lang="en-US" sz="1800" dirty="0" err="1" smtClean="0"/>
              <a:t>হারাটী</a:t>
            </a:r>
            <a:r>
              <a:rPr lang="en-US" sz="1800" dirty="0" smtClean="0"/>
              <a:t> </a:t>
            </a:r>
            <a:r>
              <a:rPr lang="bn-BD" sz="1800" dirty="0" smtClean="0"/>
              <a:t>ডি. এস. আই দাখিল মাদ্রাসা </a:t>
            </a:r>
          </a:p>
          <a:p>
            <a:pPr>
              <a:buNone/>
            </a:pPr>
            <a:r>
              <a:rPr lang="bn-BD" sz="2000" dirty="0" smtClean="0">
                <a:hlinkClick r:id="rId2"/>
              </a:rPr>
              <a:t>মোবাইল নং- </a:t>
            </a:r>
            <a:r>
              <a:rPr lang="en-US" sz="2000" dirty="0" smtClean="0">
                <a:hlinkClick r:id="rId2"/>
              </a:rPr>
              <a:t> 01714559641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nazrul693105@gmail.com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পাঠ পরিচিতি </a:t>
            </a:r>
          </a:p>
          <a:p>
            <a:pPr>
              <a:buNone/>
            </a:pPr>
            <a:endParaRPr lang="bn-BD" dirty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বিষয়ঃ আইসিটি </a:t>
            </a:r>
          </a:p>
          <a:p>
            <a:pPr>
              <a:buNone/>
            </a:pPr>
            <a:r>
              <a:rPr lang="bn-BD" dirty="0" smtClean="0"/>
              <a:t>শ্রেণিঃ</a:t>
            </a:r>
            <a:r>
              <a:rPr lang="en-US" dirty="0" err="1" smtClean="0"/>
              <a:t>নবম</a:t>
            </a:r>
            <a:r>
              <a:rPr lang="en-US" dirty="0" smtClean="0"/>
              <a:t>   </a:t>
            </a:r>
            <a:r>
              <a:rPr lang="bn-BD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r>
              <a:rPr lang="en-US" dirty="0" smtClean="0"/>
              <a:t>   </a:t>
            </a:r>
            <a:r>
              <a:rPr lang="bn-BD" dirty="0" smtClean="0"/>
              <a:t> </a:t>
            </a:r>
            <a:endParaRPr lang="bn-BD" dirty="0" smtClean="0"/>
          </a:p>
          <a:p>
            <a:pPr>
              <a:buNone/>
            </a:pPr>
            <a:r>
              <a:rPr lang="bn-BD" dirty="0" smtClean="0"/>
              <a:t>সময়ঃ </a:t>
            </a:r>
            <a:r>
              <a:rPr lang="en-US" dirty="0" smtClean="0"/>
              <a:t>50 </a:t>
            </a:r>
            <a:r>
              <a:rPr lang="bn-BD" dirty="0" smtClean="0"/>
              <a:t>মিনিট </a:t>
            </a:r>
          </a:p>
          <a:p>
            <a:pPr>
              <a:buNone/>
            </a:pPr>
            <a:r>
              <a:rPr lang="bn-BD" dirty="0" smtClean="0"/>
              <a:t>তারিখঃ</a:t>
            </a:r>
            <a:r>
              <a:rPr lang="en-US" dirty="0" smtClean="0"/>
              <a:t>11</a:t>
            </a:r>
            <a:r>
              <a:rPr lang="en-US" dirty="0" smtClean="0"/>
              <a:t>/01/2021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7526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46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আমরা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কয়েকটি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ছবি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দেখি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ইন্টারনেট ব্যবহার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bn-BD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pic>
        <p:nvPicPr>
          <p:cNvPr id="3074" name="Picture 2" descr="http://www.onlineanytimelearning.com/images/courses/secur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295525" cy="2295526"/>
          </a:xfrm>
          <a:prstGeom prst="rect">
            <a:avLst/>
          </a:prstGeom>
          <a:noFill/>
        </p:spPr>
      </p:pic>
      <p:pic>
        <p:nvPicPr>
          <p:cNvPr id="3078" name="Picture 6" descr="http://www.getenhanced.com/imgs/topper_right_priva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057400"/>
            <a:ext cx="2735190" cy="2162176"/>
          </a:xfrm>
          <a:prstGeom prst="rect">
            <a:avLst/>
          </a:prstGeom>
          <a:noFill/>
        </p:spPr>
      </p:pic>
      <p:pic>
        <p:nvPicPr>
          <p:cNvPr id="3080" name="Picture 8" descr="http://www.stratigent.com/sites/default/files/styles/node_header/public/online-privacy.png?itok=yzp8UaD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146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6764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</a:t>
            </a:r>
            <a:r>
              <a:rPr lang="en-US" sz="8000" b="1" u="sng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b="1" u="sng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8000" b="1" u="sng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b="1" u="sng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endParaRPr lang="en-US" sz="8000" u="sng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38651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…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3554" name="Picture 2" descr="https://lh5.ggpht.com/0CRewW3SUVw4IyNu-iochBQrTCMpzCTMumB8OrbwIJrs1Pw1Sim5dQkOGFwanG1wudrg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dirty="0"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</a:t>
            </a:r>
            <a:r>
              <a:rPr lang="en-US" sz="44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7772400" cy="37856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BD" sz="4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ওয়েবসাইট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ক্ষেত্রসমূহ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সাধারণ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সাইটে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থাকার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পদ্ধতিগুলো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সতর্কতা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মেনে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সামাজিক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অন্যান্য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সাইট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964187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</a:t>
            </a:r>
            <a:endParaRPr lang="bn-BD" sz="6000" dirty="0">
              <a:ln w="0"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18" y="4343401"/>
            <a:ext cx="8336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নিরাপদ থাকা বুঝায়।  </a:t>
            </a:r>
            <a:endParaRPr lang="en-US" sz="3600" dirty="0">
              <a:ln w="0"/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jeffbullas.com/wp-content/uploads/2010/11/Facebook-Page-2-Facebook-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3273304" cy="2708228"/>
          </a:xfrm>
          <a:prstGeom prst="rect">
            <a:avLst/>
          </a:prstGeom>
          <a:noFill/>
        </p:spPr>
      </p:pic>
      <p:pic>
        <p:nvPicPr>
          <p:cNvPr id="1026" name="Picture 2" descr="http://www.vpnanswers.com/wp-content/uploads/2015/04/safe-web-browsi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898"/>
            <a:ext cx="3867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74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2400"/>
            <a:ext cx="9144000" cy="6837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থাকার প্রয়োজনীয়তা</a:t>
            </a:r>
            <a:endParaRPr lang="bn-BD" sz="4400" dirty="0">
              <a:ln w="0"/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39" y="89922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639" y="6018188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সতর্কতা এবং বিশেষ ব্যবস্থা গ্রহণ করা প্রয়োজন। 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8739" y="1938441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তখন এর নিরাপত্তা ঝুঁকি তৈরি হয়।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5401877"/>
            <a:ext cx="8039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SutonnyOMJ" panose="01010600010101010101" pitchFamily="2" charset="0"/>
                <a:cs typeface="SutonnyOMJ" panose="01010600010101010101" pitchFamily="2" charset="0"/>
              </a:rPr>
              <a:t>প্রশ্ন- ঝুঁকি কমাতে কী গ্রহণ করা প্রয়োজন?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2.hubspot.net/hub/464524/file-3544385785-png/blog-files/600smartimage_laptop_tablet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916" y="2688297"/>
            <a:ext cx="5575245" cy="27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29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SutonnyOMJ" panose="01010600010101010101" pitchFamily="2" charset="0"/>
                <a:cs typeface="SutonnyOMJ" panose="01010600010101010101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যদি সতর্কতা বা বিশেষ ব্যবস্থা </a:t>
            </a:r>
            <a:endParaRPr lang="en-US" sz="4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গ্রহণ না করা হয়</a:t>
            </a:r>
            <a:r>
              <a:rPr lang="en-US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1.vox-cdn.com/thumbor/la4AHuThSQJweVKFJGi48l7slyo=/0x60:640x420/1600x900/cdn0.vox-cdn.com/uploads/chorus_image/image/49520231/password_hacking.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9162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42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707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একাউন্ট হ্যাক হলে কী হতে পারে? </a:t>
            </a:r>
            <a:endParaRPr lang="en-US" sz="4400" dirty="0">
              <a:solidFill>
                <a:schemeClr val="tx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791200"/>
            <a:ext cx="8077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SutonnyOMJ" panose="01010600010101010101" pitchFamily="2" charset="0"/>
                <a:cs typeface="SutonnyOMJ" panose="01010600010101010101" pitchFamily="2" charset="0"/>
              </a:rPr>
              <a:t>আমাদের অনেক প্রয়োজনীয় মেইল হারিয়ে যেতে পারে।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t="6103" r="45833" b="30047"/>
          <a:stretch/>
        </p:blipFill>
        <p:spPr>
          <a:xfrm>
            <a:off x="1104900" y="1377244"/>
            <a:ext cx="6934200" cy="4109156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476718" y="3914776"/>
            <a:ext cx="1547812" cy="68818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62430" y="4381504"/>
            <a:ext cx="1562100" cy="22145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3430905"/>
            <a:ext cx="52578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2" y="3462336"/>
            <a:ext cx="366658" cy="114062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932588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822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418</Words>
  <Application>Microsoft Office PowerPoint</Application>
  <PresentationFormat>On-screen Show (4:3)</PresentationFormat>
  <Paragraphs>88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 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CMSD</dc:creator>
  <cp:lastModifiedBy>CMSD</cp:lastModifiedBy>
  <cp:revision>4</cp:revision>
  <dcterms:created xsi:type="dcterms:W3CDTF">2021-05-17T15:46:06Z</dcterms:created>
  <dcterms:modified xsi:type="dcterms:W3CDTF">2021-05-17T15:58:29Z</dcterms:modified>
</cp:coreProperties>
</file>