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79" r:id="rId3"/>
    <p:sldId id="259" r:id="rId4"/>
    <p:sldId id="260" r:id="rId5"/>
    <p:sldId id="261" r:id="rId6"/>
    <p:sldId id="262" r:id="rId7"/>
    <p:sldId id="263" r:id="rId8"/>
    <p:sldId id="281" r:id="rId9"/>
    <p:sldId id="264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D4374-6EE8-40BF-B883-B757F107A7F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4C692-4A7D-4E89-A2A9-E59277F6EC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1369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6941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7859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6289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6431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169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6262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942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7501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7721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3405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7942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8496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1004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4130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983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95E5-9471-49F0-9062-3537BF3FC50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E917-77E6-442B-8B16-6AB88BAAD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95E5-9471-49F0-9062-3537BF3FC50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E917-77E6-442B-8B16-6AB88BAAD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95E5-9471-49F0-9062-3537BF3FC50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E917-77E6-442B-8B16-6AB88BAAD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95E5-9471-49F0-9062-3537BF3FC50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E917-77E6-442B-8B16-6AB88BAAD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95E5-9471-49F0-9062-3537BF3FC50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E917-77E6-442B-8B16-6AB88BAAD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95E5-9471-49F0-9062-3537BF3FC50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E917-77E6-442B-8B16-6AB88BAAD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95E5-9471-49F0-9062-3537BF3FC50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E917-77E6-442B-8B16-6AB88BAAD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95E5-9471-49F0-9062-3537BF3FC50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E917-77E6-442B-8B16-6AB88BAAD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95E5-9471-49F0-9062-3537BF3FC50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E917-77E6-442B-8B16-6AB88BAAD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95E5-9471-49F0-9062-3537BF3FC50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E917-77E6-442B-8B16-6AB88BAAD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95E5-9471-49F0-9062-3537BF3FC50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E917-77E6-442B-8B16-6AB88BAAD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C95E5-9471-49F0-9062-3537BF3FC50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EE917-77E6-442B-8B16-6AB88BAAD7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azrul693105@gmail.com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533400"/>
            <a:ext cx="5105400" cy="9906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স্বাগতম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70011"/>
            <a:ext cx="6858000" cy="4406989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91" y="2146247"/>
            <a:ext cx="6629400" cy="29462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43891" y="779968"/>
            <a:ext cx="6657109" cy="835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অপারেটিং সিস্টেম সফটওয়্যার ছাড়া অন্যান্য সফটওয়্যার ইনস্টল করার প্রকিয়া অনেকটা অপারেটিং সিস্টেমের উপর নির্ভর করে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2700" y="5550781"/>
            <a:ext cx="4114800" cy="5260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তবে এ প্রক্রিয়া অনেকটা একই ধরনের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3744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981200" y="304800"/>
            <a:ext cx="5257800" cy="7012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ইনস্টল করার ধাপ সমুহ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811641" y="2614522"/>
            <a:ext cx="7527557" cy="3046606"/>
            <a:chOff x="811641" y="2614522"/>
            <a:chExt cx="7527557" cy="304660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6617" b="55113"/>
            <a:stretch/>
          </p:blipFill>
          <p:spPr>
            <a:xfrm>
              <a:off x="811641" y="2614522"/>
              <a:ext cx="7527557" cy="744731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1717919" y="4959927"/>
              <a:ext cx="5715000" cy="70120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সেট আপ ফাইলে ডাবল ক্লিক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64" y="2189998"/>
            <a:ext cx="6725758" cy="36774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16" y="2251578"/>
            <a:ext cx="6497783" cy="3615821"/>
          </a:xfrm>
          <a:prstGeom prst="rect">
            <a:avLst/>
          </a:prstGeom>
        </p:spPr>
      </p:pic>
      <p:grpSp>
        <p:nvGrpSpPr>
          <p:cNvPr id="5" name="Group 26"/>
          <p:cNvGrpSpPr/>
          <p:nvPr/>
        </p:nvGrpSpPr>
        <p:grpSpPr>
          <a:xfrm>
            <a:off x="1294402" y="2295293"/>
            <a:ext cx="6635007" cy="3615823"/>
            <a:chOff x="751570" y="1708049"/>
            <a:chExt cx="7622308" cy="420306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70" y="1708049"/>
              <a:ext cx="7622308" cy="420306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715000" y="5525307"/>
              <a:ext cx="1143000" cy="2658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1960148" y="2295294"/>
            <a:ext cx="5984706" cy="3572106"/>
            <a:chOff x="659825" y="1470758"/>
            <a:chExt cx="7748149" cy="439664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825" y="1470758"/>
              <a:ext cx="7748149" cy="4396642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5715001" y="5318789"/>
              <a:ext cx="1143000" cy="38043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36"/>
          <p:cNvGrpSpPr/>
          <p:nvPr/>
        </p:nvGrpSpPr>
        <p:grpSpPr>
          <a:xfrm>
            <a:off x="1350818" y="2189998"/>
            <a:ext cx="6578592" cy="3558281"/>
            <a:chOff x="719211" y="1445346"/>
            <a:chExt cx="7739675" cy="430293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11" y="1445346"/>
              <a:ext cx="7739675" cy="4302934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757731" y="5318789"/>
              <a:ext cx="1143000" cy="38043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39"/>
          <p:cNvGrpSpPr/>
          <p:nvPr/>
        </p:nvGrpSpPr>
        <p:grpSpPr>
          <a:xfrm>
            <a:off x="1254564" y="2295294"/>
            <a:ext cx="6674846" cy="3403933"/>
            <a:chOff x="668299" y="1519040"/>
            <a:chExt cx="7739675" cy="418018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99" y="1519040"/>
              <a:ext cx="7739675" cy="4180188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5730020" y="5277814"/>
              <a:ext cx="1143000" cy="38043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64" y="2600103"/>
            <a:ext cx="6594036" cy="3195004"/>
          </a:xfrm>
          <a:prstGeom prst="rect">
            <a:avLst/>
          </a:prstGeom>
        </p:spPr>
      </p:pic>
      <p:grpSp>
        <p:nvGrpSpPr>
          <p:cNvPr id="19" name="Group 43"/>
          <p:cNvGrpSpPr/>
          <p:nvPr/>
        </p:nvGrpSpPr>
        <p:grpSpPr>
          <a:xfrm>
            <a:off x="1254564" y="2423320"/>
            <a:ext cx="6360288" cy="3234933"/>
            <a:chOff x="651351" y="1695932"/>
            <a:chExt cx="7959249" cy="3686175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51" y="1695932"/>
              <a:ext cx="7959249" cy="3686175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5755579" y="4959512"/>
              <a:ext cx="1143000" cy="38043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18" y="2600103"/>
            <a:ext cx="6578591" cy="3462529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1371600" y="1295400"/>
            <a:ext cx="7086599" cy="9779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 ধাপ সমুহ প্রায় সব ধরনের সফটওয়্যার ইনস্টলের ক্ষেত্রে প্রযোজ্য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4857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13676"/>
            <a:ext cx="4274148" cy="24576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54" y="2398329"/>
            <a:ext cx="2725646" cy="2472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1371600" y="610112"/>
            <a:ext cx="6750863" cy="10179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অপ্রয়োজনীয় সফটওয়্যার আইসিটি যন্ত্র পরিচালনায় ঝামেলার সৃষ্টি করে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4227" y="5181600"/>
            <a:ext cx="6847844" cy="6991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তাই বুদ্ধিমানের কাজ হলো অপ্রয়োজনীয় সফটওয়্যার আনইনস্টল করা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825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56069"/>
            <a:ext cx="3048000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7191" y="228600"/>
            <a:ext cx="7017327" cy="10531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টাচস্কিনযুক্ত স্মার্টফোনগুলো থেকে সফটওয়্যার আনইনস্টল করা খুবই সহজ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58760" y="1521432"/>
            <a:ext cx="7035758" cy="4616318"/>
            <a:chOff x="1058760" y="1521432"/>
            <a:chExt cx="7035758" cy="4616318"/>
          </a:xfrm>
        </p:grpSpPr>
        <p:sp>
          <p:nvSpPr>
            <p:cNvPr id="15" name="Rectangle 14"/>
            <p:cNvSpPr/>
            <p:nvPr/>
          </p:nvSpPr>
          <p:spPr>
            <a:xfrm>
              <a:off x="1058760" y="4858878"/>
              <a:ext cx="7035758" cy="127887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সেটিংস থেকে অ্যাপ্লিকেশন সিলেক্ট করে নিদিষ্ট সফটওয়্যারটিতে টাচ করলে পর্দায় একটি মেনু আসবে । সেখানে আনইনস্টল লেখা জায়গায় টাচ করার পর সফটওয়্যারটি আনইনস্টল হয়ে যাবে ।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190" y="1521432"/>
              <a:ext cx="7017327" cy="3210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544465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/>
          <p:nvPr/>
        </p:nvGrpSpPr>
        <p:grpSpPr>
          <a:xfrm>
            <a:off x="1078923" y="859081"/>
            <a:ext cx="6896100" cy="4357155"/>
            <a:chOff x="1078923" y="859081"/>
            <a:chExt cx="6896100" cy="435715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923" y="2046566"/>
              <a:ext cx="6896100" cy="316967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078923" y="859081"/>
              <a:ext cx="6896100" cy="85255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মাইক্রোসফট উইন্ডোজ-এর অপারেটিং সিস্টেম সফটওয়্যার যন্ত্র থেকে সফটওয়্যার আনইনস্টল  করতে হলে নিচের ধাপগুলি অনুসরন করতে হবে 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1078922" y="874466"/>
            <a:ext cx="7074477" cy="5258491"/>
            <a:chOff x="1078922" y="874466"/>
            <a:chExt cx="7074477" cy="5258491"/>
          </a:xfrm>
        </p:grpSpPr>
        <p:sp>
          <p:nvSpPr>
            <p:cNvPr id="18" name="Rectangle 17"/>
            <p:cNvSpPr/>
            <p:nvPr/>
          </p:nvSpPr>
          <p:spPr>
            <a:xfrm>
              <a:off x="1910431" y="5551166"/>
              <a:ext cx="5107132" cy="58179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প্রথমে স্টার্ট বাটন থেকে কন্ট্রোল প্যানেলে যেতে হবে ।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922" y="874466"/>
              <a:ext cx="7074477" cy="4341770"/>
            </a:xfrm>
            <a:prstGeom prst="rect">
              <a:avLst/>
            </a:prstGeom>
          </p:spPr>
        </p:pic>
      </p:grpSp>
      <p:grpSp>
        <p:nvGrpSpPr>
          <p:cNvPr id="6" name="Group 25"/>
          <p:cNvGrpSpPr/>
          <p:nvPr/>
        </p:nvGrpSpPr>
        <p:grpSpPr>
          <a:xfrm>
            <a:off x="1066800" y="826766"/>
            <a:ext cx="7315200" cy="5343248"/>
            <a:chOff x="1066800" y="826766"/>
            <a:chExt cx="7315200" cy="5343248"/>
          </a:xfrm>
        </p:grpSpPr>
        <p:grpSp>
          <p:nvGrpSpPr>
            <p:cNvPr id="7" name="Group 21"/>
            <p:cNvGrpSpPr/>
            <p:nvPr/>
          </p:nvGrpSpPr>
          <p:grpSpPr>
            <a:xfrm>
              <a:off x="1066800" y="826766"/>
              <a:ext cx="7315200" cy="4389470"/>
              <a:chOff x="807807" y="1448674"/>
              <a:chExt cx="7315200" cy="370859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833" t="1714" r="19167" b="21661"/>
              <a:stretch/>
            </p:blipFill>
            <p:spPr>
              <a:xfrm>
                <a:off x="807807" y="1448674"/>
                <a:ext cx="7315200" cy="3708593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2362200" y="4419600"/>
                <a:ext cx="1676400" cy="657707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3063976" y="5454184"/>
              <a:ext cx="2925993" cy="71583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Programs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 ক্লিক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30"/>
          <p:cNvGrpSpPr/>
          <p:nvPr/>
        </p:nvGrpSpPr>
        <p:grpSpPr>
          <a:xfrm>
            <a:off x="1082201" y="837409"/>
            <a:ext cx="7193228" cy="5323257"/>
            <a:chOff x="1082201" y="837409"/>
            <a:chExt cx="7193228" cy="5323257"/>
          </a:xfrm>
        </p:grpSpPr>
        <p:grpSp>
          <p:nvGrpSpPr>
            <p:cNvPr id="19" name="Group 28"/>
            <p:cNvGrpSpPr/>
            <p:nvPr/>
          </p:nvGrpSpPr>
          <p:grpSpPr>
            <a:xfrm>
              <a:off x="1082201" y="837409"/>
              <a:ext cx="7193228" cy="5323257"/>
              <a:chOff x="1082201" y="837409"/>
              <a:chExt cx="7193228" cy="532325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828" t="2731" r="26279" b="43698"/>
              <a:stretch/>
            </p:blipFill>
            <p:spPr>
              <a:xfrm>
                <a:off x="1082201" y="837409"/>
                <a:ext cx="7193228" cy="4382543"/>
              </a:xfrm>
              <a:prstGeom prst="rect">
                <a:avLst/>
              </a:prstGeom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2470199" y="5444836"/>
                <a:ext cx="4582000" cy="71583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Programs and features </a:t>
                </a:r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 ক্লিক</a:t>
                </a:r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2819400" y="1732586"/>
              <a:ext cx="5029200" cy="9409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36"/>
          <p:cNvGrpSpPr/>
          <p:nvPr/>
        </p:nvGrpSpPr>
        <p:grpSpPr>
          <a:xfrm>
            <a:off x="812764" y="859081"/>
            <a:ext cx="7523407" cy="5207955"/>
            <a:chOff x="812764" y="859081"/>
            <a:chExt cx="7523407" cy="5207955"/>
          </a:xfrm>
        </p:grpSpPr>
        <p:sp>
          <p:nvSpPr>
            <p:cNvPr id="33" name="Rectangle 32"/>
            <p:cNvSpPr/>
            <p:nvPr/>
          </p:nvSpPr>
          <p:spPr>
            <a:xfrm>
              <a:off x="1371600" y="5516693"/>
              <a:ext cx="6964571" cy="5503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IN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যে সফটওয়্যারটি আনইনস্টল করব সেটির উপর রাইট  ক্লিক করে 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Uninstall </a:t>
              </a:r>
              <a:r>
                <a:rPr lang="bn-IN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 ক্লিক 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666" t="2572" r="10000" b="1996"/>
            <a:stretch/>
          </p:blipFill>
          <p:spPr>
            <a:xfrm>
              <a:off x="812764" y="859081"/>
              <a:ext cx="7462665" cy="459978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2209800" y="2362200"/>
              <a:ext cx="1676400" cy="23518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440521" y="2570036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Uninstall </a:t>
              </a:r>
            </a:p>
            <a:p>
              <a:r>
                <a:rPr lang="en-US" dirty="0" smtClean="0"/>
                <a:t>Change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459393" y="2627863"/>
              <a:ext cx="1036407" cy="30444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515752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1734792"/>
            <a:ext cx="4069080" cy="2614814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15" name="Rectangle 14"/>
          <p:cNvSpPr/>
          <p:nvPr/>
        </p:nvSpPr>
        <p:spPr>
          <a:xfrm>
            <a:off x="2895600" y="304800"/>
            <a:ext cx="3657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দলীয় কাজ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" y="5334000"/>
            <a:ext cx="8915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    </a:t>
            </a:r>
            <a:r>
              <a:rPr lang="en-US" sz="2400" dirty="0" smtClean="0">
                <a:solidFill>
                  <a:schemeClr val="tx1"/>
                </a:solidFill>
              </a:rPr>
              <a:t>Microsoft office </a:t>
            </a:r>
            <a:r>
              <a:rPr lang="bn-BD" sz="2400" dirty="0" smtClean="0">
                <a:solidFill>
                  <a:schemeClr val="tx1"/>
                </a:solidFill>
              </a:rPr>
              <a:t>  আনইনস্টলেশন করার প্রক্রিয়া লিখ।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2439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6140" y="1505011"/>
            <a:ext cx="7169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সফটওয়্যার ইনস্টল করার পুর্বে লক্ষ্য রাখা প্রয়োজন ...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2154074"/>
            <a:ext cx="692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 সফটওয়্যার ইনস্টল করা হবে তা হার্ডওয়্যার সাপোর্ট করে কিনা;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2662366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read me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ফাইলটিতে জরুরী কিছু কাজের কথা লেখা  আছে কিনা;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9309" y="3220874"/>
            <a:ext cx="4620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(iii)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এন্টি ভাইরাস সফটওয়্যার বন্ধ আছে কিনা;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4038600"/>
            <a:ext cx="256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6126" y="4521828"/>
            <a:ext cx="143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02886" y="4521828"/>
            <a:ext cx="143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4050" y="5394665"/>
            <a:ext cx="143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ii, 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16740" y="5242265"/>
            <a:ext cx="192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ii, 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57800" y="5277814"/>
            <a:ext cx="550660" cy="4876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09800" y="381000"/>
            <a:ext cx="4419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মূল্যায়ন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66754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76140" y="1505011"/>
            <a:ext cx="716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সফট কপি পাওয়া যেতে পারে............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2154074"/>
            <a:ext cx="443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সিডি/ডিভিডি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266236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পেনড্রাইভ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99309" y="3220874"/>
            <a:ext cx="4620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(iii)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থেকে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1600" y="3824770"/>
            <a:ext cx="487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06126" y="4521828"/>
            <a:ext cx="143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02886" y="4521828"/>
            <a:ext cx="143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4050" y="5394665"/>
            <a:ext cx="143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ii, 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16740" y="5242265"/>
            <a:ext cx="192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ii, 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257800" y="5277814"/>
            <a:ext cx="550660" cy="4876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743200" y="228600"/>
            <a:ext cx="3505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মূল্যায়ন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92839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31055" y="885614"/>
            <a:ext cx="509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অপ্রয়োজনীয় সফটওয়্যার কি করতে হবে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96526" y="1676400"/>
            <a:ext cx="246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ইনস্টল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65390" y="1700583"/>
            <a:ext cx="2774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আনইনস্টল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5233" y="2467186"/>
            <a:ext cx="1683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ডিলিট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07141" y="2396837"/>
            <a:ext cx="192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কাট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679431" y="1695476"/>
            <a:ext cx="550660" cy="4876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257300" y="3459161"/>
            <a:ext cx="509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প্রয়োজনীয় সফটওয়্যার কি করতে 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22771" y="4249947"/>
            <a:ext cx="246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ইনস্টল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81478" y="5040733"/>
            <a:ext cx="1683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ডিলিট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33386" y="4970384"/>
            <a:ext cx="192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কাট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722771" y="4311051"/>
            <a:ext cx="550660" cy="4876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905677" y="4311051"/>
            <a:ext cx="1889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আনইনস্টল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8120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55" y="2025606"/>
            <a:ext cx="4030663" cy="250406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4800" y="4957356"/>
            <a:ext cx="8610600" cy="11386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কিভাবে ডিলিট করতে হয়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লিখে আনবে।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762000"/>
            <a:ext cx="4800600" cy="12192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বাড়ির কাজ 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13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/>
              </a:rPr>
              <a:t>পরিচিতি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err="1" smtClean="0">
                <a:latin typeface="NikoshBAN"/>
              </a:rPr>
              <a:t>শিক্ষক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পরিচিতি</a:t>
            </a:r>
            <a:r>
              <a:rPr lang="en-US" sz="2400" dirty="0" smtClean="0">
                <a:latin typeface="NikoshBAN"/>
              </a:rPr>
              <a:t> </a:t>
            </a:r>
          </a:p>
          <a:p>
            <a:pPr>
              <a:buNone/>
            </a:pPr>
            <a:endParaRPr lang="en-US" sz="2400" dirty="0">
              <a:latin typeface="NikoshBAN"/>
            </a:endParaRPr>
          </a:p>
          <a:p>
            <a:pPr>
              <a:buNone/>
            </a:pPr>
            <a:endParaRPr lang="en-US" sz="2400" dirty="0" smtClean="0">
              <a:latin typeface="NikoshBAN"/>
            </a:endParaRPr>
          </a:p>
          <a:p>
            <a:pPr>
              <a:buNone/>
            </a:pPr>
            <a:endParaRPr lang="en-US" sz="2400" dirty="0" smtClean="0">
              <a:latin typeface="NikoshBAN"/>
            </a:endParaRPr>
          </a:p>
          <a:p>
            <a:pPr>
              <a:buNone/>
            </a:pPr>
            <a:endParaRPr lang="en-US" sz="2400" dirty="0" smtClean="0">
              <a:latin typeface="NikoshBAN"/>
            </a:endParaRPr>
          </a:p>
          <a:p>
            <a:pPr>
              <a:buNone/>
            </a:pPr>
            <a:endParaRPr lang="en-US" sz="2400" dirty="0" smtClean="0">
              <a:latin typeface="NikoshBAN"/>
            </a:endParaRPr>
          </a:p>
          <a:p>
            <a:pPr>
              <a:buNone/>
            </a:pPr>
            <a:r>
              <a:rPr lang="en-US" sz="2400" dirty="0" err="1" smtClean="0">
                <a:latin typeface="NikoshBAN"/>
              </a:rPr>
              <a:t>মোঃ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নজরুল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ইসলাম</a:t>
            </a:r>
            <a:r>
              <a:rPr lang="en-US" sz="2400" dirty="0" smtClean="0">
                <a:latin typeface="NikoshBAN"/>
              </a:rPr>
              <a:t> </a:t>
            </a:r>
          </a:p>
          <a:p>
            <a:pPr>
              <a:buNone/>
            </a:pPr>
            <a:r>
              <a:rPr lang="en-US" sz="2400" dirty="0" err="1" smtClean="0">
                <a:latin typeface="NikoshBAN"/>
              </a:rPr>
              <a:t>সহকারী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শিক্ষক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আইসিটি</a:t>
            </a:r>
            <a:endParaRPr lang="en-US" sz="2400" dirty="0" smtClean="0">
              <a:latin typeface="NikoshBAN"/>
            </a:endParaRPr>
          </a:p>
          <a:p>
            <a:pPr>
              <a:buNone/>
            </a:pPr>
            <a:r>
              <a:rPr lang="en-US" sz="1800" dirty="0" err="1" smtClean="0">
                <a:latin typeface="NikoshBAN"/>
              </a:rPr>
              <a:t>কিসামত</a:t>
            </a:r>
            <a:r>
              <a:rPr lang="en-US" sz="1800" dirty="0" smtClean="0">
                <a:latin typeface="NikoshBAN"/>
              </a:rPr>
              <a:t> </a:t>
            </a:r>
            <a:r>
              <a:rPr lang="en-US" sz="1800" dirty="0" err="1" smtClean="0">
                <a:latin typeface="NikoshBAN"/>
              </a:rPr>
              <a:t>হারাটী</a:t>
            </a:r>
            <a:r>
              <a:rPr lang="en-US" sz="1800" dirty="0" smtClean="0">
                <a:latin typeface="NikoshBAN"/>
              </a:rPr>
              <a:t> </a:t>
            </a:r>
            <a:r>
              <a:rPr lang="bn-BD" sz="1800" dirty="0" smtClean="0">
                <a:latin typeface="NikoshBAN"/>
              </a:rPr>
              <a:t>ডি. এস. আই দাখিল মাদ্রাসা </a:t>
            </a:r>
          </a:p>
          <a:p>
            <a:pPr>
              <a:buNone/>
            </a:pPr>
            <a:r>
              <a:rPr lang="bn-BD" sz="2000" dirty="0" smtClean="0">
                <a:latin typeface="NikoshBAN"/>
                <a:hlinkClick r:id="rId2"/>
              </a:rPr>
              <a:t>মোবাইল নং- </a:t>
            </a:r>
            <a:r>
              <a:rPr lang="en-US" dirty="0" smtClean="0">
                <a:latin typeface="NikoshBAN"/>
                <a:hlinkClick r:id="rId2"/>
              </a:rPr>
              <a:t> 01714559641</a:t>
            </a:r>
          </a:p>
          <a:p>
            <a:pPr>
              <a:buNone/>
            </a:pPr>
            <a:r>
              <a:rPr lang="en-US" sz="3200" dirty="0" smtClean="0">
                <a:latin typeface="NikoshBAN"/>
                <a:hlinkClick r:id="rId2"/>
              </a:rPr>
              <a:t>nazrul693105@gmail.com</a:t>
            </a:r>
            <a:r>
              <a:rPr lang="en-US" sz="3200" dirty="0" smtClean="0">
                <a:latin typeface="NikoshBAN"/>
              </a:rPr>
              <a:t> </a:t>
            </a:r>
            <a:endParaRPr lang="en-US" sz="3200" dirty="0">
              <a:latin typeface="NikoshB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n-BD" dirty="0" smtClean="0">
                <a:latin typeface="NikoshBAN"/>
              </a:rPr>
              <a:t>পাঠ পরিচিতি </a:t>
            </a:r>
          </a:p>
          <a:p>
            <a:pPr>
              <a:buNone/>
            </a:pPr>
            <a:endParaRPr lang="bn-BD" dirty="0">
              <a:latin typeface="NikoshBAN"/>
            </a:endParaRPr>
          </a:p>
          <a:p>
            <a:pPr>
              <a:buNone/>
            </a:pPr>
            <a:endParaRPr lang="bn-BD" dirty="0" smtClean="0">
              <a:latin typeface="NikoshBAN"/>
            </a:endParaRPr>
          </a:p>
          <a:p>
            <a:pPr>
              <a:buNone/>
            </a:pPr>
            <a:r>
              <a:rPr lang="bn-BD" dirty="0" smtClean="0">
                <a:latin typeface="NikoshBAN"/>
              </a:rPr>
              <a:t>বিষয়ঃ আইসিটি </a:t>
            </a:r>
          </a:p>
          <a:p>
            <a:pPr>
              <a:buNone/>
            </a:pPr>
            <a:r>
              <a:rPr lang="bn-BD" dirty="0" smtClean="0">
                <a:latin typeface="NikoshBAN"/>
              </a:rPr>
              <a:t>শ্রেণিঃ</a:t>
            </a:r>
            <a:r>
              <a:rPr lang="en-US" dirty="0" smtClean="0">
                <a:latin typeface="NikoshBAN"/>
              </a:rPr>
              <a:t>  </a:t>
            </a:r>
            <a:r>
              <a:rPr lang="bn-BD" dirty="0" smtClean="0">
                <a:latin typeface="NikoshBAN"/>
              </a:rPr>
              <a:t>নবম </a:t>
            </a:r>
            <a:r>
              <a:rPr lang="bn-BD" dirty="0" smtClean="0">
                <a:latin typeface="NikoshBAN"/>
              </a:rPr>
              <a:t> </a:t>
            </a:r>
            <a:endParaRPr lang="en-US" dirty="0" smtClean="0">
              <a:latin typeface="NikoshBAN"/>
            </a:endParaRPr>
          </a:p>
          <a:p>
            <a:pPr>
              <a:buNone/>
            </a:pPr>
            <a:r>
              <a:rPr lang="en-US" dirty="0" err="1" smtClean="0">
                <a:latin typeface="NikoshBAN"/>
              </a:rPr>
              <a:t>অধ্যায়ঃ</a:t>
            </a:r>
            <a:r>
              <a:rPr lang="bn-BD" dirty="0" smtClean="0">
                <a:latin typeface="NikoshBAN"/>
              </a:rPr>
              <a:t>দ্বিতীয় </a:t>
            </a:r>
            <a:r>
              <a:rPr lang="en-US" dirty="0" smtClean="0">
                <a:latin typeface="NikoshBAN"/>
              </a:rPr>
              <a:t>  </a:t>
            </a:r>
            <a:r>
              <a:rPr lang="bn-BD" dirty="0" smtClean="0">
                <a:latin typeface="NikoshBAN"/>
              </a:rPr>
              <a:t> </a:t>
            </a:r>
            <a:endParaRPr lang="bn-BD" dirty="0" smtClean="0">
              <a:latin typeface="NikoshBAN"/>
            </a:endParaRPr>
          </a:p>
          <a:p>
            <a:pPr>
              <a:buNone/>
            </a:pPr>
            <a:r>
              <a:rPr lang="bn-BD" dirty="0" smtClean="0">
                <a:latin typeface="NikoshBAN"/>
              </a:rPr>
              <a:t>সময়ঃ </a:t>
            </a:r>
            <a:r>
              <a:rPr lang="en-US" dirty="0" smtClean="0">
                <a:latin typeface="NikoshBAN"/>
              </a:rPr>
              <a:t>50 </a:t>
            </a:r>
            <a:r>
              <a:rPr lang="bn-BD" dirty="0" smtClean="0">
                <a:latin typeface="NikoshBAN"/>
              </a:rPr>
              <a:t>মিনিট </a:t>
            </a:r>
          </a:p>
          <a:p>
            <a:pPr>
              <a:buNone/>
            </a:pPr>
            <a:r>
              <a:rPr lang="bn-BD" dirty="0" smtClean="0">
                <a:latin typeface="NikoshBAN"/>
              </a:rPr>
              <a:t>তারিখঃ</a:t>
            </a:r>
            <a:r>
              <a:rPr lang="en-US" dirty="0" smtClean="0">
                <a:latin typeface="NikoshBAN"/>
              </a:rPr>
              <a:t>23/01/2021</a:t>
            </a:r>
            <a:r>
              <a:rPr lang="bn-BD" dirty="0" smtClean="0">
                <a:latin typeface="NikoshBAN"/>
              </a:rPr>
              <a:t>  </a:t>
            </a:r>
            <a:endParaRPr lang="en-US" dirty="0">
              <a:latin typeface="NikoshB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990600" y="1447800"/>
            <a:ext cx="2133600" cy="1905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1981200"/>
            <a:ext cx="6896100" cy="449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457200"/>
            <a:ext cx="5257800" cy="1143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</a:rPr>
              <a:t>ধন্যবাদ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162665" y="829209"/>
            <a:ext cx="6607046" cy="7543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সফটওয়্যারগুলো আইসিটি যন্ত্রে ইনস্টল করতে হয়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38118"/>
            <a:ext cx="5715000" cy="4097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3865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220" y="5943600"/>
            <a:ext cx="215748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1600200"/>
            <a:ext cx="8839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u="sng" dirty="0" smtClean="0">
                <a:solidFill>
                  <a:schemeClr val="accent1"/>
                </a:solidFill>
              </a:rPr>
              <a:t>সফটওয়্যার ইন্সটলেশন ও আনইনস্টলেশন </a:t>
            </a:r>
            <a:endParaRPr lang="en-US" sz="2800" u="sng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5000" y="533400"/>
            <a:ext cx="3048000" cy="68580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আজকের পাঠ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110"/>
          <a:stretch/>
        </p:blipFill>
        <p:spPr>
          <a:xfrm>
            <a:off x="152400" y="3200400"/>
            <a:ext cx="8686800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3381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23913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............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009" y="3448304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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সফটওয়্যার ইনস্টল করতে পারবে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7300" y="4340914"/>
            <a:ext cx="607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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সফটওয়্যার আনইনস্টল করতে পারবে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7300" y="2611593"/>
            <a:ext cx="764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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সফটওয়্যার ইনস্টল ও আনইনস্টল কি তা বলতে পারবে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4385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371600" y="609601"/>
            <a:ext cx="6710516" cy="13715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অপারেটিং সিস্টেম সফটওয়্যার ইনস্টল প্রক্রিয়া একটু জটিল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90600" y="2362200"/>
            <a:ext cx="7175090" cy="28671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অপারেটিং সিস্টেম সফটওয়্যার ছাড়াও আইসিটি যন্ত্র ব্যবহার করতে  আমাদের বিভিন্ন ধরনের  সফটওয়্যারের প্রয়োজন হয়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2593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7" y="1336964"/>
            <a:ext cx="6648450" cy="38100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438400" y="228600"/>
            <a:ext cx="4104169" cy="5491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914400"/>
            <a:ext cx="8077200" cy="7094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সফটওয়্যারগুলো কিসের ভিত্তিতে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ইনস্টল করতে হয়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76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50407" y="1905000"/>
            <a:ext cx="6698193" cy="44292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সফটওয়্যারগুলো ব্যবহারকারীর যন্ত্রটি ব্যবহার করার উদ্দেশ্যের ভিত্তিতে ইনস্টল করতে হয়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404419" y="2525275"/>
            <a:ext cx="2438400" cy="2133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সফটওয়্যার ইনস্টল করার পুর্বে লক্ষ্য রাখা প্রয়োজন </a:t>
            </a:r>
            <a:endParaRPr lang="en-US" sz="1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9" y="1281748"/>
            <a:ext cx="262890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Group 16"/>
          <p:cNvGrpSpPr/>
          <p:nvPr/>
        </p:nvGrpSpPr>
        <p:grpSpPr>
          <a:xfrm>
            <a:off x="952104" y="533400"/>
            <a:ext cx="7759298" cy="3627607"/>
            <a:chOff x="952104" y="1225296"/>
            <a:chExt cx="7759298" cy="293571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942" t="3506" r="10671" b="15569"/>
            <a:stretch/>
          </p:blipFill>
          <p:spPr>
            <a:xfrm>
              <a:off x="6167490" y="1542275"/>
              <a:ext cx="2543912" cy="26187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9" name="Group 18"/>
            <p:cNvGrpSpPr/>
            <p:nvPr/>
          </p:nvGrpSpPr>
          <p:grpSpPr>
            <a:xfrm>
              <a:off x="952104" y="1225296"/>
              <a:ext cx="6107314" cy="1783566"/>
              <a:chOff x="952104" y="1249793"/>
              <a:chExt cx="6107314" cy="1783566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2438400" y="1319897"/>
                <a:ext cx="4621018" cy="79035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read me </a:t>
                </a:r>
                <a:r>
                  <a:rPr lang="bn-IN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ফাইলটিতে জরুরী কিছু কাজের কথা লেখা আছে কিনা পড়ে নিতে হবে </a:t>
                </a:r>
                <a:endParaRPr lang="en-US" sz="1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104" y="1249793"/>
                <a:ext cx="2293156" cy="1783566"/>
              </a:xfrm>
              <a:prstGeom prst="rect">
                <a:avLst/>
              </a:prstGeom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731779" y="3305135"/>
            <a:ext cx="7766979" cy="2814452"/>
            <a:chOff x="731779" y="3305135"/>
            <a:chExt cx="7766979" cy="281445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383" y="4080239"/>
              <a:ext cx="2619375" cy="17430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2" name="Group 24"/>
            <p:cNvGrpSpPr/>
            <p:nvPr/>
          </p:nvGrpSpPr>
          <p:grpSpPr>
            <a:xfrm>
              <a:off x="731779" y="3305135"/>
              <a:ext cx="5152322" cy="2814452"/>
              <a:chOff x="731779" y="3305135"/>
              <a:chExt cx="5152322" cy="2814452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2396545" y="5089510"/>
                <a:ext cx="3487556" cy="103007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এন্টি ভাইরাস সফটওয়্যার বন্ধ আছে কি না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79" y="3305135"/>
                <a:ext cx="2249487" cy="16871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="" xmlns:p14="http://schemas.microsoft.com/office/powerpoint/2010/main" val="454154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495</Words>
  <Application>Microsoft Office PowerPoint</Application>
  <PresentationFormat>On-screen Show (4:3)</PresentationFormat>
  <Paragraphs>104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CMSD</dc:creator>
  <cp:lastModifiedBy>CMSD</cp:lastModifiedBy>
  <cp:revision>11</cp:revision>
  <dcterms:created xsi:type="dcterms:W3CDTF">2021-05-17T16:13:57Z</dcterms:created>
  <dcterms:modified xsi:type="dcterms:W3CDTF">2021-05-17T17:00:47Z</dcterms:modified>
</cp:coreProperties>
</file>