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70" r:id="rId10"/>
    <p:sldId id="271" r:id="rId11"/>
    <p:sldId id="272" r:id="rId12"/>
    <p:sldId id="273" r:id="rId13"/>
    <p:sldId id="275" r:id="rId14"/>
    <p:sldId id="268" r:id="rId15"/>
    <p:sldId id="265" r:id="rId16"/>
    <p:sldId id="266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1275-7BF1-4A25-8E53-C9BF79617595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99CD4-95D2-42C7-AE44-96BBD3F7D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r>
              <a:rPr lang="bn-BD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শহকারী শিক্ষক</a:t>
            </a:r>
            <a:endParaRPr lang="en-US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9CD4-95D2-42C7-AE44-96BBD3F7DC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r>
              <a:rPr lang="bn-BD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শহকারী শিক্ষক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9CD4-95D2-42C7-AE44-96BBD3F7DC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r>
              <a:rPr lang="bn-BD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শহকারী শিক্ষক</a:t>
            </a:r>
            <a:endParaRPr lang="en-US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9CD4-95D2-42C7-AE44-96BBD3F7DC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r>
              <a:rPr lang="bn-BD" b="1" baseline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শহকারী শিক্ষক</a:t>
            </a:r>
            <a:endParaRPr lang="en-US" b="1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9CD4-95D2-42C7-AE44-96BBD3F7DC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9CD4-95D2-42C7-AE44-96BBD3F7DC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9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6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0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0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700">
              <a:srgbClr val="FF0000"/>
            </a:gs>
            <a:gs pos="31650">
              <a:srgbClr val="FFC000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21E2-CF92-4894-A23A-960C351F622D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3402-ECA0-4693-8EE1-AA4D5217A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2.wav"/><Relationship Id="rId7" Type="http://schemas.openxmlformats.org/officeDocument/2006/relationships/image" Target="../media/image2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jf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" y="-107950"/>
            <a:ext cx="9144000" cy="51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668" y="5016230"/>
            <a:ext cx="91196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18" y="914400"/>
            <a:ext cx="9119681" cy="443198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>
              <a:buFont typeface="Wingdings" panose="05000000000000000000" pitchFamily="2" charset="2"/>
              <a:buChar char="Ø"/>
            </a:pPr>
            <a:endParaRPr lang="bn-BD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মাটি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মাটির উপাদান গুলি জানতে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মাটির খনিজ ও জৈব পদার্থ গুলির নাম বলতে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মাটিতে বিদ্যমান বিভিন্ন উপাদানের শতকরা পরিমাণ জানতে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97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4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6388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426" y="76200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 গঠন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66" y="2209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বায়বীয় পদার্থ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9" y="523935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2209800"/>
            <a:ext cx="239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অজৈব বা খনিজ পদার্থ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81600" y="5738336"/>
            <a:ext cx="2133600" cy="64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565046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জৈব পদার্থ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85800" y="5393987"/>
            <a:ext cx="1676400" cy="76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676400" y="2462227"/>
            <a:ext cx="1295400" cy="523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553200" y="2609910"/>
            <a:ext cx="1143000" cy="819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নিচের সমীকরণটি লক্ষ্য করি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2706916"/>
            <a:ext cx="2245180" cy="230777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 পদার্থ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2735945"/>
            <a:ext cx="2334986" cy="230777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অজৈব পদার্থ</a:t>
            </a:r>
            <a:endParaRPr lang="en-US" sz="4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48400" y="2735945"/>
            <a:ext cx="2895600" cy="230777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2245180" y="3425373"/>
            <a:ext cx="715735" cy="870856"/>
          </a:xfrm>
          <a:prstGeom prst="mathPlus">
            <a:avLst/>
          </a:prstGeom>
          <a:solidFill>
            <a:srgbClr val="FF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5725886" y="3541487"/>
            <a:ext cx="838200" cy="696686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5102"/>
            <a:ext cx="8610599" cy="54328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199" y="152399"/>
            <a:ext cx="88392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মাটির বিভিন্ন স্তর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" y="198175"/>
            <a:ext cx="2615285" cy="361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ownload (4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370"/>
            <a:ext cx="2057400" cy="361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ownload (5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64" y="185205"/>
            <a:ext cx="2400300" cy="359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ownload (6)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50" y="198718"/>
            <a:ext cx="2248060" cy="361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715" y="5105400"/>
            <a:ext cx="9016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মিটির</a:t>
            </a:r>
            <a:r>
              <a:rPr lang="bn-BD" sz="6000" dirty="0" smtClean="0"/>
              <a:t> </a:t>
            </a:r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হরাইজোনের </a:t>
            </a:r>
            <a:r>
              <a:rPr lang="bn-BD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প্রকার ভেদ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3785652"/>
          </a:xfrm>
          <a:prstGeom prst="rect">
            <a:avLst/>
          </a:prstGeom>
          <a:solidFill>
            <a:srgbClr val="002060"/>
          </a:solidFill>
          <a:ln>
            <a:prstDash val="lgDash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মাটিকে পরিক্ষা করে </a:t>
            </a:r>
            <a:r>
              <a:rPr lang="bn-BD" sz="4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যায় যে মাটি ৪টি সমান্তরাল স্তরে বিভক্ত।</a:t>
            </a:r>
          </a:p>
          <a:p>
            <a:r>
              <a:rPr lang="bn-BD" sz="3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১।হরাইজোন A বা টপ সয়েল।</a:t>
            </a:r>
          </a:p>
          <a:p>
            <a:r>
              <a:rPr lang="bn-BD" sz="3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হরাইজোন B দ্বিতীয় স্তর।</a:t>
            </a:r>
          </a:p>
          <a:p>
            <a:r>
              <a:rPr lang="bn-BD" sz="3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হরাইজোন C ।</a:t>
            </a:r>
          </a:p>
          <a:p>
            <a:r>
              <a:rPr lang="bn-BD" sz="3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৪। হরাইজন D শিলা স্তর। </a:t>
            </a:r>
            <a:endParaRPr lang="en-US" sz="3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" y="13716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077" y="152400"/>
            <a:ext cx="9144000" cy="10233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7" y="1650485"/>
            <a:ext cx="2534108" cy="283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50485"/>
            <a:ext cx="2705265" cy="285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76600" y="3059668"/>
            <a:ext cx="158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Al (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অ্যালুমিনিয়াম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67" y="1650484"/>
            <a:ext cx="1872598" cy="283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665" y="1650484"/>
            <a:ext cx="2138135" cy="283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4623106"/>
            <a:ext cx="2872902" cy="215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-89378" y="5184328"/>
            <a:ext cx="3171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Na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81" y="4585902"/>
            <a:ext cx="2910766" cy="219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200400" y="5410200"/>
            <a:ext cx="2548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কপার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35254"/>
            <a:ext cx="2971800" cy="232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09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1" y="324629"/>
            <a:ext cx="2496675" cy="249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94" y="310281"/>
            <a:ext cx="3242835" cy="2575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0811" y="124980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K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7289"/>
            <a:ext cx="2553211" cy="25532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3905" y="1031406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</a:t>
            </a:r>
          </a:p>
          <a:p>
            <a:pPr algn="ctr"/>
            <a:r>
              <a:rPr lang="bn-IN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সালফার)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32" y="3906077"/>
            <a:ext cx="2365897" cy="23658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351" y="5410200"/>
            <a:ext cx="2438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bn-I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বোরন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4227251"/>
            <a:ext cx="2971800" cy="2057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endParaRPr lang="bn-IN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বোরন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08" y="3906077"/>
            <a:ext cx="317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751"/>
            <a:ext cx="90678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হিউমাস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01674"/>
            <a:ext cx="4503127" cy="5105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 (23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50748"/>
            <a:ext cx="4126523" cy="560725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085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68680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96" y="3310464"/>
            <a:ext cx="9144000" cy="35394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74320" indent="-274320" algn="ctr">
              <a:spcBef>
                <a:spcPts val="600"/>
              </a:spcBef>
            </a:pPr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সিঃশিঃহোমনা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কফিল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bn-IN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পাইলট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আইডি-২১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হোমনা-কুমিল্লা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4" descr="IMG_20180922_11295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17" y="1260396"/>
            <a:ext cx="2067958" cy="210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3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8638" y="6155535"/>
            <a:ext cx="9220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মাটিতে বিদ্যমান প্রধান খনিজ পদার্থ বা অজৈব পদার্থ গুলো লিখে দেখাও 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https://jb00e.files.wordpress.com/2011/05/esl-unit-group-work1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47900" y="1524000"/>
            <a:ext cx="4800600" cy="3214171"/>
          </a:xfrm>
          <a:prstGeom prst="rect">
            <a:avLst/>
          </a:prstGeom>
          <a:pattFill prst="narHorz">
            <a:fgClr>
              <a:srgbClr val="FF3399"/>
            </a:fgClr>
            <a:bgClr>
              <a:srgbClr val="FFFF00"/>
            </a:bgClr>
          </a:pattFill>
          <a:ln w="9525" cmpd="dbl">
            <a:solidFill>
              <a:schemeClr val="tx1"/>
            </a:solidFill>
            <a:prstDash val="lgDashDotDot"/>
          </a:ln>
          <a:effectLst>
            <a:glow rad="127000">
              <a:srgbClr val="FFC000"/>
            </a:glow>
          </a:effectLst>
        </p:spPr>
      </p:pic>
    </p:spTree>
    <p:extLst>
      <p:ext uri="{BB962C8B-B14F-4D97-AF65-F5344CB8AC3E}">
        <p14:creationId xmlns:p14="http://schemas.microsoft.com/office/powerpoint/2010/main" val="37473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13"/>
            <a:ext cx="9144000" cy="12003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434" y="1458112"/>
            <a:ext cx="8610600" cy="5509200"/>
          </a:xfrm>
          <a:prstGeom prst="rect">
            <a:avLst/>
          </a:prstGeom>
          <a:noFill/>
          <a:ln cmpd="thinThick">
            <a:gradFill>
              <a:gsLst>
                <a:gs pos="10850">
                  <a:srgbClr val="A3BBE6"/>
                </a:gs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lgDash"/>
          </a:ln>
          <a:effectLst>
            <a:glow rad="127000">
              <a:srgbClr val="C00000"/>
            </a:glow>
            <a:outerShdw blurRad="50800" dist="50800" dir="5400000" algn="ctr" rotWithShape="0">
              <a:srgbClr val="FF00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মাটিতে অজৈব বা খনিজ পদার্থ কত% ।</a:t>
            </a:r>
          </a:p>
          <a:p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২৫% খ) ৫০% গ) ৪৫% ঘ) ৫% ।</a:t>
            </a:r>
          </a:p>
          <a:p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মাটিকে কয়টি সমান ভাগে ভাগ করা যায় ।</a:t>
            </a:r>
          </a:p>
          <a:p>
            <a:endParaRPr lang="bn-BD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৪টি খ) ৫টি গ) ৬টি ঘ)৩টি।</a:t>
            </a:r>
          </a:p>
          <a:p>
            <a:endParaRPr lang="bn-BD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মাটিতে কত % জৈব পদার্থ  ।</a:t>
            </a:r>
          </a:p>
          <a:p>
            <a:endParaRPr lang="bn-BD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৮% খ) ৪% গ)  ৫% গ) ৮% ।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38400" y="2438400"/>
            <a:ext cx="3810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6434" y="45720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6434160"/>
            <a:ext cx="419100" cy="490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91" y="197636"/>
            <a:ext cx="9129409" cy="92333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0" y="6172200"/>
            <a:ext cx="9129409" cy="52322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মাটিতে বিদ্যমান জৈব পদার্থ হিউমাসের প্রয়জনিয়তা বিশ্লেষন কর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:\Containt-Six-Ten\New folder\BLDHM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5" y="1447800"/>
            <a:ext cx="7302500" cy="40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4953000"/>
            <a:ext cx="9054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আবার দেখা হবে ধন্যবাদ</a:t>
            </a:r>
            <a:endParaRPr lang="en-US" sz="8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9)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6" y="76200"/>
            <a:ext cx="9144000" cy="500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9" name="ELPHRG0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75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9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9875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1107996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66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828836"/>
            <a:ext cx="8991600" cy="31700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বিষয়- বিজ্ঞান</a:t>
            </a:r>
            <a:endPara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শ্রেণি- নবম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/দশম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অধ্যায়-অষ্টম</a:t>
            </a:r>
            <a:endPara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সম্পদ</a:t>
            </a:r>
          </a:p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তারিখঃ-১৬।০৫।২০২১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3999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31029" cy="923330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 চিত্র ভালোকরে দেখ।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3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925"/>
            <a:ext cx="9144000" cy="501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7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25"/>
            <a:ext cx="9144000" cy="513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1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6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6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আজকের পাঠ শিরোনাম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0480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310</Words>
  <Application>Microsoft Office PowerPoint</Application>
  <PresentationFormat>On-screen Show (4:3)</PresentationFormat>
  <Paragraphs>79</Paragraphs>
  <Slides>23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সমীকরণটি লক্ষ্য করি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58</cp:revision>
  <dcterms:created xsi:type="dcterms:W3CDTF">2021-05-17T00:14:57Z</dcterms:created>
  <dcterms:modified xsi:type="dcterms:W3CDTF">2021-05-17T16:23:39Z</dcterms:modified>
</cp:coreProperties>
</file>