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1" r:id="rId4"/>
    <p:sldId id="290" r:id="rId5"/>
    <p:sldId id="292" r:id="rId6"/>
    <p:sldId id="293" r:id="rId7"/>
    <p:sldId id="299" r:id="rId8"/>
    <p:sldId id="327" r:id="rId9"/>
    <p:sldId id="315" r:id="rId10"/>
    <p:sldId id="269" r:id="rId11"/>
    <p:sldId id="270" r:id="rId12"/>
    <p:sldId id="271" r:id="rId13"/>
    <p:sldId id="280" r:id="rId14"/>
    <p:sldId id="282" r:id="rId15"/>
    <p:sldId id="283" r:id="rId16"/>
    <p:sldId id="277" r:id="rId17"/>
    <p:sldId id="276" r:id="rId18"/>
    <p:sldId id="284" r:id="rId19"/>
    <p:sldId id="295" r:id="rId20"/>
    <p:sldId id="322" r:id="rId21"/>
    <p:sldId id="320" r:id="rId22"/>
    <p:sldId id="319" r:id="rId23"/>
    <p:sldId id="323" r:id="rId24"/>
    <p:sldId id="325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ading computer\Desktop\digital class room\abstract-colorful-watercolor-background-digital-art-painting-78353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980" y="381000"/>
            <a:ext cx="9238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one-one- onto)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371600"/>
            <a:ext cx="7563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ডোমেনের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বিস্তারের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38400"/>
            <a:ext cx="8489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9079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কোডোমেনের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851" y="4419600"/>
            <a:ext cx="8876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সবকটি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074" y="5562600"/>
            <a:ext cx="8436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অনটু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ading computer\Desktop\digital class room\abstract-colorful-watercolor-background-digital-art-painting-78353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2362200" y="4572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0" y="4572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8848" y="1981200"/>
            <a:ext cx="47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7971" y="11430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5861" y="1981200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5022" y="3720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1430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3810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9144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16764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25146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3048000"/>
            <a:ext cx="82381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one-one- onto)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545" y="4191000"/>
            <a:ext cx="8510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one-one- into):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393" y="5410200"/>
            <a:ext cx="7883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কোডোমেনের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digital class room\28995375-abstract-colorful-watercolor-paint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1460" y="457200"/>
            <a:ext cx="8900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5657" y="1295400"/>
            <a:ext cx="2656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Oval 4"/>
          <p:cNvSpPr/>
          <p:nvPr/>
        </p:nvSpPr>
        <p:spPr>
          <a:xfrm>
            <a:off x="2362200" y="22860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22860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7971" y="29718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5861" y="3810000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5022" y="22008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29718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22098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27432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35052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57400" y="4983540"/>
            <a:ext cx="44967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one-one- into)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digital class room\28995375-abstract-colorful-watercolor-paint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00951" y="381000"/>
            <a:ext cx="88424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many-one- onto):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55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সহআধারের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735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5544" y="2895600"/>
            <a:ext cx="7303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many-one- onto)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Oval 7"/>
          <p:cNvSpPr/>
          <p:nvPr/>
        </p:nvSpPr>
        <p:spPr>
          <a:xfrm>
            <a:off x="2362200" y="4038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4038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8848" y="5562600"/>
            <a:ext cx="47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971" y="4724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5022" y="39534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4724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962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69305" y="4491335"/>
            <a:ext cx="1683695" cy="44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76600" y="5257800"/>
            <a:ext cx="1683695" cy="44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 flipV="1">
            <a:off x="3243657" y="5486400"/>
            <a:ext cx="1633143" cy="537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digital class room\28995375-abstract-colorful-watercolor-paint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9162" y="381000"/>
            <a:ext cx="9046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বহু-এক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many-one- into):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55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সহআধারের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995" y="2057400"/>
            <a:ext cx="8954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5544" y="2895600"/>
            <a:ext cx="7303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many-one- into)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Oval 7"/>
          <p:cNvSpPr/>
          <p:nvPr/>
        </p:nvSpPr>
        <p:spPr>
          <a:xfrm>
            <a:off x="2362200" y="4038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4038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8848" y="5562600"/>
            <a:ext cx="47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971" y="4724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5022" y="39534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4724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962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69305" y="4491335"/>
            <a:ext cx="1683695" cy="44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76600" y="5257800"/>
            <a:ext cx="1683695" cy="44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 flipV="1">
            <a:off x="3243657" y="5486400"/>
            <a:ext cx="1633143" cy="537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85861" y="5486400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digital class room\28995375-abstract-colorful-watercolor-paint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124200" y="76200"/>
            <a:ext cx="2924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098" y="1219200"/>
            <a:ext cx="8840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একটিই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138" y="2057400"/>
            <a:ext cx="667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3276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8848" y="4648200"/>
            <a:ext cx="47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971" y="3962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5022" y="31914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962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200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69305" y="3729335"/>
            <a:ext cx="1683695" cy="44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3886200"/>
            <a:ext cx="1633143" cy="537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85861" y="4724400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00400" y="4114800"/>
            <a:ext cx="1600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digital class room\28995375-abstract-colorful-watercolor-paint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308909" y="228600"/>
            <a:ext cx="4626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219200"/>
            <a:ext cx="2937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চিত্রণ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352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219200"/>
            <a:ext cx="5562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2895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895600"/>
            <a:ext cx="1219200" cy="2514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68848" y="4267200"/>
            <a:ext cx="47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7971" y="3581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022" y="281047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3581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281940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5861" y="4343400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352800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52800" y="4114800"/>
            <a:ext cx="1516066" cy="4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52800" y="4114800"/>
            <a:ext cx="1524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600" y="4876800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38400" y="5715000"/>
            <a:ext cx="4479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ading computer\Desktop\digital class room\28995375-abstract-colorful-watercolor-painted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57200" y="304800"/>
            <a:ext cx="45175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589" y="1143000"/>
            <a:ext cx="7588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819400"/>
            <a:ext cx="1527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3186" y="2819400"/>
            <a:ext cx="5836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= {(1,2), (3,4), (6,8)}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586" y="3810000"/>
            <a:ext cx="89114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0530" y="4495800"/>
            <a:ext cx="6415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7135" y="5410200"/>
            <a:ext cx="66463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‍s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{(1,2), (1,4), (6,8)}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061" y="5638800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function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886200" cy="3962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228600"/>
            <a:ext cx="5671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2051" name="Picture 3" descr="C:\Users\leading computer\Desktop\function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8862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5486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0129" y="5410200"/>
            <a:ext cx="2250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leading computer\Desktop\background\abstract-white-background-geometric-texture-vector-id909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79649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</a:t>
            </a:r>
            <a:r>
              <a:rPr kumimoji="0" lang="en-US" sz="5400" b="1" i="0" u="none" strike="noStrike" normalizeH="0" baseline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অক্ষ</a:t>
            </a:r>
            <a:r>
              <a:rPr kumimoji="0" lang="en-US" sz="5400" b="1" i="0" u="none" strike="noStrike" normalizeH="0" baseline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5400" b="1" i="0" u="none" strike="noStrike" normalizeH="0" baseline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সমান্তরাল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রেখা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লেখটিকে</a:t>
            </a:r>
            <a:endParaRPr kumimoji="0" lang="en-US" sz="1000" b="1" i="0" u="none" strike="noStrike" normalizeH="0" baseline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8" y="2362200"/>
            <a:ext cx="911339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মাত্র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বিন্দুতে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ছেদ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52208"/>
            <a:ext cx="8146782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কিন্তু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একাধিক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বিন্দুতে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ছেদ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করলে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তা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ফাংশন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নয়</a:t>
            </a:r>
            <a:r>
              <a:rPr lang="en-US" sz="6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2400" b="1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digital class room\round-window-with-flower-backgroun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239000" cy="350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as-IN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NikoshBAN"/>
                <a:cs typeface="NikoshBAN"/>
              </a:rPr>
              <a:t>আজকের ক্লাসে স্বাগতম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pattern-texture-light-background-wallpaper-flower-image-1024x57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77996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={(1, 2), (2, 5), (-1, 2), (3,7)}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395247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অন্বয়টি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197361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191000"/>
            <a:ext cx="877996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={(1, 2), (2, 5), (-1, 2), (3,7)}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86400"/>
            <a:ext cx="807304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pattern-texture-light-background-wallpaper-flower-image-1024x57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371600" y="304800"/>
            <a:ext cx="641874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295400"/>
            <a:ext cx="426430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14600"/>
            <a:ext cx="849463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{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 , 1 , 2, 3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}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3331" y="3733800"/>
            <a:ext cx="637866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{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2, 5, 7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}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334000"/>
            <a:ext cx="810189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pattern-texture-light-background-wallpaper-flower-image-1024x57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57200" y="685800"/>
            <a:ext cx="835036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771236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916468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(-1, 2) , (1, 2)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pattern-texture-light-background-wallpaper-flower-image-1024x57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leading computer\Desktop\413-4131116_cartoon-of-students-student-in-classroom-cartoon-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575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54401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6774" y="0"/>
            <a:ext cx="133722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276600"/>
            <a:ext cx="864531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={(a, b), (c, d), (e, f), (g, h)}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572000"/>
            <a:ext cx="8395247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অন্বয়টি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digital class room\colorful-watercolor-grunge-texture-background-soft-background_3248-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leading computer\Desktop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95800" y="914400"/>
            <a:ext cx="4267200" cy="2862322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বাসার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অনু:1.2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8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digital class room\round-window-with-flower-backgroun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39250" cy="6858000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4953000" cy="2286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6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ধন্যবাদ</a:t>
            </a:r>
            <a:endParaRPr lang="en-US" sz="48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ading computer\Desktop\2-nature-wallpaper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33600" y="0"/>
            <a:ext cx="51054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as-I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পরিচিতি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0" y="1371600"/>
            <a:ext cx="335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শ্রেণি</a:t>
            </a:r>
            <a:r>
              <a:rPr lang="as-IN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: </a:t>
            </a:r>
            <a:r>
              <a:rPr lang="en-US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নবম</a:t>
            </a:r>
            <a:endParaRPr lang="en-US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410200" y="1371600"/>
            <a:ext cx="32766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উপস্থাপনায়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51054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পংকজ কান্তি তালুকদার</a:t>
            </a:r>
          </a:p>
          <a:p>
            <a:pPr algn="ctr" rtl="0"/>
            <a:r>
              <a:rPr lang="as-IN" sz="3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সিনিয়র শিক্ষক (গণিত)</a:t>
            </a:r>
          </a:p>
          <a:p>
            <a:pPr algn="ctr" rtl="0"/>
            <a:r>
              <a:rPr lang="as-IN" sz="3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হবিগঞ্জ হাই স্কুল এন্ড কলেজ</a:t>
            </a:r>
            <a:endParaRPr lang="en-US" sz="32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5" descr="C:\Users\leading computer\Desktop\background\35081020_503370726744665_66606609966060011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886200" cy="2724150"/>
          </a:xfrm>
          <a:prstGeom prst="rect">
            <a:avLst/>
          </a:prstGeom>
          <a:noFill/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81000" y="60198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NikoshBAN"/>
                <a:cs typeface="NikoshBAN"/>
              </a:rPr>
              <a:t>অনু:1.2</a:t>
            </a:r>
            <a:endParaRPr lang="en-US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52400" y="3352800"/>
            <a:ext cx="3124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NikoshBAN"/>
                <a:cs typeface="NikoshBAN"/>
              </a:rPr>
              <a:t>বিষয়: উচ্চতর গণিত</a:t>
            </a:r>
            <a:endParaRPr lang="en-US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28600" y="4724400"/>
            <a:ext cx="28956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NikoshBAN"/>
                <a:cs typeface="NikoshBAN"/>
              </a:rPr>
              <a:t>অধ্যায়: 1ম</a:t>
            </a:r>
            <a:endParaRPr lang="en-US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halftone-spotted-background-vector-id942397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leading comput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133850" cy="2819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77122" y="0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1180" y="1371600"/>
            <a:ext cx="2345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পিতা-পুত্র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419600" y="1524000"/>
            <a:ext cx="1066800" cy="533400"/>
          </a:xfrm>
          <a:prstGeom prst="leftArrow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leading computer\Desktop\stock-vector-mother-and-son-stylized-vector-silhouette-outlined-sketch-of-mom-and-child-270864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114800" cy="3352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49460" y="4724400"/>
            <a:ext cx="2048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মা-সন্তান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48200" y="4953000"/>
            <a:ext cx="1066800" cy="533400"/>
          </a:xfrm>
          <a:prstGeom prst="leftArrow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ading computer\Desktop\background\seamless-graph-paper-vector-id1216027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leading computer\Desktop\7cebced9c236895739d0fcc296c9c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715000"/>
            <a:ext cx="9144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-শিক্ষক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background\abstract-white-background-geometric-texture-vector-id956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24200" y="106234"/>
            <a:ext cx="236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= 2x </a:t>
            </a: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124200"/>
            <a:ext cx="326563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= x + 3</a:t>
            </a:r>
            <a:endParaRPr lang="en-US" sz="40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1401633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,</a:t>
            </a:r>
            <a:r>
              <a:rPr kumimoji="0" lang="en-US" sz="60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দ্বিগুণের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সমান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48768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kumimoji="0" lang="en-US" sz="6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,</a:t>
            </a:r>
            <a:r>
              <a:rPr kumimoji="0" lang="en-US" sz="6600" b="1" i="0" u="none" strike="noStrike" normalizeH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বেশি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en-US" sz="6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1" i="0" u="none" strike="noStrike" normalizeH="0" baseline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267200" y="1371600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2362200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037" y="3352800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অধ্যায়:1ম, অনু:1.1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ding computer\Desktop\digital class room\10b91d34cf48ea71910e08c971e33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leading computer\Desktop\gettyimages-980475184-612x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5426" y="2057400"/>
            <a:ext cx="384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434" y="3124200"/>
            <a:ext cx="7536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অনটু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ইনটু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300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6054" y="4343400"/>
            <a:ext cx="5822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-152400"/>
            <a:ext cx="35686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764" y="5629870"/>
            <a:ext cx="81067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ক্রমজোড়ের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890587" cy="876300"/>
          </a:xfrm>
          <a:prstGeom prst="rect">
            <a:avLst/>
          </a:prstGeom>
          <a:noFill/>
        </p:spPr>
      </p:pic>
      <p:pic>
        <p:nvPicPr>
          <p:cNvPr id="12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890587" cy="876300"/>
          </a:xfrm>
          <a:prstGeom prst="rect">
            <a:avLst/>
          </a:prstGeom>
          <a:noFill/>
        </p:spPr>
      </p:pic>
      <p:pic>
        <p:nvPicPr>
          <p:cNvPr id="13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890587" cy="876300"/>
          </a:xfrm>
          <a:prstGeom prst="rect">
            <a:avLst/>
          </a:prstGeom>
          <a:noFill/>
        </p:spPr>
      </p:pic>
      <p:pic>
        <p:nvPicPr>
          <p:cNvPr id="14" name="Picture 4" descr="C:\Users\leading comput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890587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ading computer\Desktop\background\abstract-white-background-geometric-texture-vector-id909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130681" y="228600"/>
            <a:ext cx="4804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70" y="1524000"/>
            <a:ext cx="885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 x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y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এক-এক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20574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3048000"/>
            <a:ext cx="872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688" y="4419600"/>
            <a:ext cx="9164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f(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f(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5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5638800"/>
            <a:ext cx="222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621</Words>
  <Application>Microsoft Office PowerPoint</Application>
  <PresentationFormat>On-screen Show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pankaj das</dc:creator>
  <cp:lastModifiedBy>leading computer</cp:lastModifiedBy>
  <cp:revision>99</cp:revision>
  <dcterms:created xsi:type="dcterms:W3CDTF">2006-08-16T00:00:00Z</dcterms:created>
  <dcterms:modified xsi:type="dcterms:W3CDTF">2021-05-17T18:49:30Z</dcterms:modified>
</cp:coreProperties>
</file>