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5" r:id="rId2"/>
    <p:sldId id="306" r:id="rId3"/>
    <p:sldId id="304" r:id="rId4"/>
    <p:sldId id="264" r:id="rId5"/>
    <p:sldId id="285" r:id="rId6"/>
    <p:sldId id="309" r:id="rId7"/>
    <p:sldId id="310" r:id="rId8"/>
    <p:sldId id="260" r:id="rId9"/>
    <p:sldId id="261" r:id="rId10"/>
    <p:sldId id="311" r:id="rId11"/>
    <p:sldId id="262" r:id="rId12"/>
    <p:sldId id="270" r:id="rId13"/>
    <p:sldId id="271" r:id="rId14"/>
    <p:sldId id="263" r:id="rId15"/>
    <p:sldId id="312" r:id="rId16"/>
    <p:sldId id="265" r:id="rId17"/>
    <p:sldId id="269"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8F953-37F3-48DD-98BA-F110EBBC1432}" type="doc">
      <dgm:prSet loTypeId="urn:microsoft.com/office/officeart/2005/8/layout/vList6" loCatId="list" qsTypeId="urn:microsoft.com/office/officeart/2005/8/quickstyle/simple5" qsCatId="simple" csTypeId="urn:microsoft.com/office/officeart/2005/8/colors/colorful4" csCatId="colorful" phldr="1"/>
      <dgm:spPr/>
      <dgm:t>
        <a:bodyPr/>
        <a:lstStyle/>
        <a:p>
          <a:endParaRPr lang="en-US"/>
        </a:p>
      </dgm:t>
    </dgm:pt>
    <dgm:pt modelId="{997D7FE8-EA4D-4A42-BB12-86035E2170A8}">
      <dgm:prSet phldrT="[Text]"/>
      <dgm:spPr/>
      <dgm:t>
        <a:bodyPr/>
        <a:lstStyle/>
        <a:p>
          <a:r>
            <a:rPr lang="en-US" dirty="0" err="1">
              <a:solidFill>
                <a:srgbClr val="0070C0"/>
              </a:solidFill>
            </a:rPr>
            <a:t>আনুষ্ঠানিক</a:t>
          </a:r>
          <a:r>
            <a:rPr lang="en-US" dirty="0">
              <a:solidFill>
                <a:srgbClr val="0070C0"/>
              </a:solidFill>
            </a:rPr>
            <a:t> </a:t>
          </a:r>
          <a:r>
            <a:rPr lang="en-US" dirty="0" err="1">
              <a:solidFill>
                <a:srgbClr val="0070C0"/>
              </a:solidFill>
            </a:rPr>
            <a:t>বিচারে</a:t>
          </a:r>
          <a:endParaRPr lang="en-US" dirty="0">
            <a:solidFill>
              <a:srgbClr val="0070C0"/>
            </a:solidFill>
          </a:endParaRPr>
        </a:p>
      </dgm:t>
    </dgm:pt>
    <dgm:pt modelId="{6E0C7166-0A49-4507-AF2C-E763B48A2D68}" type="parTrans" cxnId="{9CF016E4-E89A-B84A-B670-41C8126F532B}">
      <dgm:prSet/>
      <dgm:spPr/>
      <dgm:t>
        <a:bodyPr/>
        <a:lstStyle/>
        <a:p>
          <a:endParaRPr lang="en-US"/>
        </a:p>
      </dgm:t>
    </dgm:pt>
    <dgm:pt modelId="{F0F3C3BD-8D77-4228-B7CF-ECC170E6DAA4}" type="sibTrans" cxnId="{9CF016E4-E89A-B84A-B670-41C8126F532B}">
      <dgm:prSet/>
      <dgm:spPr/>
      <dgm:t>
        <a:bodyPr/>
        <a:lstStyle/>
        <a:p>
          <a:endParaRPr lang="en-US"/>
        </a:p>
      </dgm:t>
    </dgm:pt>
    <dgm:pt modelId="{63DED5E2-7361-40DC-B674-D39EEDCD5EE0}">
      <dgm:prSet phldrT="[Text]"/>
      <dgm:spPr/>
      <dgm:t>
        <a:bodyPr/>
        <a:lstStyle/>
        <a:p>
          <a:r>
            <a:rPr lang="en-US" dirty="0" err="1">
              <a:solidFill>
                <a:srgbClr val="0070C0"/>
              </a:solidFill>
            </a:rPr>
            <a:t>ক্ষমতা</a:t>
          </a:r>
          <a:r>
            <a:rPr lang="en-US" dirty="0">
              <a:solidFill>
                <a:srgbClr val="0070C0"/>
              </a:solidFill>
            </a:rPr>
            <a:t> </a:t>
          </a:r>
          <a:r>
            <a:rPr lang="en-US" dirty="0" err="1">
              <a:solidFill>
                <a:srgbClr val="0070C0"/>
              </a:solidFill>
            </a:rPr>
            <a:t>প্রয়োগের</a:t>
          </a:r>
          <a:r>
            <a:rPr lang="en-US" dirty="0">
              <a:solidFill>
                <a:srgbClr val="0070C0"/>
              </a:solidFill>
            </a:rPr>
            <a:t> </a:t>
          </a:r>
          <a:r>
            <a:rPr lang="en-US" dirty="0" err="1">
              <a:solidFill>
                <a:srgbClr val="0070C0"/>
              </a:solidFill>
            </a:rPr>
            <a:t>ধরন</a:t>
          </a:r>
          <a:r>
            <a:rPr lang="en-US" dirty="0">
              <a:solidFill>
                <a:srgbClr val="0070C0"/>
              </a:solidFill>
            </a:rPr>
            <a:t> </a:t>
          </a:r>
          <a:r>
            <a:rPr lang="en-US" dirty="0" err="1">
              <a:solidFill>
                <a:srgbClr val="0070C0"/>
              </a:solidFill>
            </a:rPr>
            <a:t>বিচারে</a:t>
          </a:r>
          <a:endParaRPr lang="en-US" dirty="0">
            <a:solidFill>
              <a:srgbClr val="0070C0"/>
            </a:solidFill>
          </a:endParaRPr>
        </a:p>
      </dgm:t>
    </dgm:pt>
    <dgm:pt modelId="{0C231171-4902-4083-884C-073829FD7687}" type="parTrans" cxnId="{83DC4593-F9C1-9643-BC51-58BED1210FB0}">
      <dgm:prSet/>
      <dgm:spPr/>
      <dgm:t>
        <a:bodyPr/>
        <a:lstStyle/>
        <a:p>
          <a:endParaRPr lang="en-US"/>
        </a:p>
      </dgm:t>
    </dgm:pt>
    <dgm:pt modelId="{9D4337E5-C3C5-4307-B902-43435B733202}" type="sibTrans" cxnId="{83DC4593-F9C1-9643-BC51-58BED1210FB0}">
      <dgm:prSet/>
      <dgm:spPr/>
      <dgm:t>
        <a:bodyPr/>
        <a:lstStyle/>
        <a:p>
          <a:endParaRPr lang="en-US"/>
        </a:p>
      </dgm:t>
    </dgm:pt>
    <dgm:pt modelId="{FE7DAC98-6838-40BF-A982-A2F33BC2E4EB}">
      <dgm:prSet/>
      <dgm:spPr/>
      <dgm:t>
        <a:bodyPr/>
        <a:lstStyle/>
        <a:p>
          <a:r>
            <a:rPr lang="en-US" dirty="0" err="1">
              <a:solidFill>
                <a:srgbClr val="0070C0"/>
              </a:solidFill>
            </a:rPr>
            <a:t>দৃষ্টিভঙ্গি</a:t>
          </a:r>
          <a:r>
            <a:rPr lang="en-US" dirty="0">
              <a:solidFill>
                <a:srgbClr val="0070C0"/>
              </a:solidFill>
            </a:rPr>
            <a:t> </a:t>
          </a:r>
          <a:r>
            <a:rPr lang="en-US" dirty="0" err="1">
              <a:solidFill>
                <a:srgbClr val="0070C0"/>
              </a:solidFill>
            </a:rPr>
            <a:t>বিচারে</a:t>
          </a:r>
          <a:endParaRPr lang="en-US" dirty="0">
            <a:solidFill>
              <a:srgbClr val="0070C0"/>
            </a:solidFill>
          </a:endParaRPr>
        </a:p>
      </dgm:t>
    </dgm:pt>
    <dgm:pt modelId="{9C8166D4-56D8-4915-A653-FA38803C3E51}" type="parTrans" cxnId="{48EF8435-F11B-D846-8401-C8AC9155107E}">
      <dgm:prSet/>
      <dgm:spPr/>
      <dgm:t>
        <a:bodyPr/>
        <a:lstStyle/>
        <a:p>
          <a:endParaRPr lang="en-US"/>
        </a:p>
      </dgm:t>
    </dgm:pt>
    <dgm:pt modelId="{8F6E02CF-3FF4-4147-9C67-21C1EE58B006}" type="sibTrans" cxnId="{48EF8435-F11B-D846-8401-C8AC9155107E}">
      <dgm:prSet/>
      <dgm:spPr/>
      <dgm:t>
        <a:bodyPr/>
        <a:lstStyle/>
        <a:p>
          <a:endParaRPr lang="en-US"/>
        </a:p>
      </dgm:t>
    </dgm:pt>
    <dgm:pt modelId="{B9BFDDCA-C0BA-478C-8C96-0E0846446E75}">
      <dgm:prSet phldrT="[Text]"/>
      <dgm:spPr/>
      <dgm:t>
        <a:bodyPr/>
        <a:lstStyle/>
        <a:p>
          <a:r>
            <a:rPr lang="en-US" dirty="0" err="1"/>
            <a:t>নেতৃত্ব</a:t>
          </a:r>
          <a:endParaRPr lang="en-US" dirty="0"/>
        </a:p>
      </dgm:t>
    </dgm:pt>
    <dgm:pt modelId="{9C67A3D6-706F-450E-BC57-946425E3B348}" type="parTrans" cxnId="{2506666E-AEF4-704C-BF0A-3A41CCAA5B80}">
      <dgm:prSet/>
      <dgm:spPr/>
      <dgm:t>
        <a:bodyPr/>
        <a:lstStyle/>
        <a:p>
          <a:endParaRPr lang="en-US"/>
        </a:p>
      </dgm:t>
    </dgm:pt>
    <dgm:pt modelId="{B47B22D1-4584-410B-8F43-EC5AB6953DBA}" type="sibTrans" cxnId="{2506666E-AEF4-704C-BF0A-3A41CCAA5B80}">
      <dgm:prSet/>
      <dgm:spPr/>
      <dgm:t>
        <a:bodyPr/>
        <a:lstStyle/>
        <a:p>
          <a:endParaRPr lang="en-US"/>
        </a:p>
      </dgm:t>
    </dgm:pt>
    <dgm:pt modelId="{7C416565-C5BC-4A81-990E-53C7971902B5}" type="pres">
      <dgm:prSet presAssocID="{A688F953-37F3-48DD-98BA-F110EBBC1432}" presName="Name0" presStyleCnt="0">
        <dgm:presLayoutVars>
          <dgm:dir/>
          <dgm:animLvl val="lvl"/>
          <dgm:resizeHandles/>
        </dgm:presLayoutVars>
      </dgm:prSet>
      <dgm:spPr/>
    </dgm:pt>
    <dgm:pt modelId="{F0158B0B-F7AD-4716-B05A-2178600A0ED4}" type="pres">
      <dgm:prSet presAssocID="{B9BFDDCA-C0BA-478C-8C96-0E0846446E75}" presName="linNode" presStyleCnt="0"/>
      <dgm:spPr/>
    </dgm:pt>
    <dgm:pt modelId="{2587CD80-EB35-4FC1-A19B-99A207EA6174}" type="pres">
      <dgm:prSet presAssocID="{B9BFDDCA-C0BA-478C-8C96-0E0846446E75}" presName="parentShp" presStyleLbl="node1" presStyleIdx="0" presStyleCnt="1">
        <dgm:presLayoutVars>
          <dgm:bulletEnabled val="1"/>
        </dgm:presLayoutVars>
      </dgm:prSet>
      <dgm:spPr/>
    </dgm:pt>
    <dgm:pt modelId="{AF0E06B8-2BC0-4AD9-B2AA-D90B8C2B55F5}" type="pres">
      <dgm:prSet presAssocID="{B9BFDDCA-C0BA-478C-8C96-0E0846446E75}" presName="childShp" presStyleLbl="bgAccFollowNode1" presStyleIdx="0" presStyleCnt="1">
        <dgm:presLayoutVars>
          <dgm:bulletEnabled val="1"/>
        </dgm:presLayoutVars>
      </dgm:prSet>
      <dgm:spPr/>
    </dgm:pt>
  </dgm:ptLst>
  <dgm:cxnLst>
    <dgm:cxn modelId="{BD04BA13-FC0D-4F4A-A206-57912230A090}" type="presOf" srcId="{63DED5E2-7361-40DC-B674-D39EEDCD5EE0}" destId="{AF0E06B8-2BC0-4AD9-B2AA-D90B8C2B55F5}" srcOrd="0" destOrd="1" presId="urn:microsoft.com/office/officeart/2005/8/layout/vList6"/>
    <dgm:cxn modelId="{74055B23-0A1A-4EAE-A9A1-DEE135637EF1}" type="presOf" srcId="{A688F953-37F3-48DD-98BA-F110EBBC1432}" destId="{7C416565-C5BC-4A81-990E-53C7971902B5}" srcOrd="0" destOrd="0" presId="urn:microsoft.com/office/officeart/2005/8/layout/vList6"/>
    <dgm:cxn modelId="{48EF8435-F11B-D846-8401-C8AC9155107E}" srcId="{B9BFDDCA-C0BA-478C-8C96-0E0846446E75}" destId="{FE7DAC98-6838-40BF-A982-A2F33BC2E4EB}" srcOrd="2" destOrd="0" parTransId="{9C8166D4-56D8-4915-A653-FA38803C3E51}" sibTransId="{8F6E02CF-3FF4-4147-9C67-21C1EE58B006}"/>
    <dgm:cxn modelId="{9D5AED3D-6778-904E-A98E-91371CFE88B4}" type="presOf" srcId="{FE7DAC98-6838-40BF-A982-A2F33BC2E4EB}" destId="{AF0E06B8-2BC0-4AD9-B2AA-D90B8C2B55F5}" srcOrd="0" destOrd="2" presId="urn:microsoft.com/office/officeart/2005/8/layout/vList6"/>
    <dgm:cxn modelId="{C0F9216C-F0BA-C049-BD60-6F40EE504C6B}" type="presOf" srcId="{997D7FE8-EA4D-4A42-BB12-86035E2170A8}" destId="{AF0E06B8-2BC0-4AD9-B2AA-D90B8C2B55F5}" srcOrd="0" destOrd="0" presId="urn:microsoft.com/office/officeart/2005/8/layout/vList6"/>
    <dgm:cxn modelId="{2506666E-AEF4-704C-BF0A-3A41CCAA5B80}" srcId="{A688F953-37F3-48DD-98BA-F110EBBC1432}" destId="{B9BFDDCA-C0BA-478C-8C96-0E0846446E75}" srcOrd="0" destOrd="0" parTransId="{9C67A3D6-706F-450E-BC57-946425E3B348}" sibTransId="{B47B22D1-4584-410B-8F43-EC5AB6953DBA}"/>
    <dgm:cxn modelId="{D7A0D580-21BF-B046-AB8E-1029B1554D07}" type="presOf" srcId="{B9BFDDCA-C0BA-478C-8C96-0E0846446E75}" destId="{2587CD80-EB35-4FC1-A19B-99A207EA6174}" srcOrd="0" destOrd="0" presId="urn:microsoft.com/office/officeart/2005/8/layout/vList6"/>
    <dgm:cxn modelId="{83DC4593-F9C1-9643-BC51-58BED1210FB0}" srcId="{B9BFDDCA-C0BA-478C-8C96-0E0846446E75}" destId="{63DED5E2-7361-40DC-B674-D39EEDCD5EE0}" srcOrd="1" destOrd="0" parTransId="{0C231171-4902-4083-884C-073829FD7687}" sibTransId="{9D4337E5-C3C5-4307-B902-43435B733202}"/>
    <dgm:cxn modelId="{9CF016E4-E89A-B84A-B670-41C8126F532B}" srcId="{B9BFDDCA-C0BA-478C-8C96-0E0846446E75}" destId="{997D7FE8-EA4D-4A42-BB12-86035E2170A8}" srcOrd="0" destOrd="0" parTransId="{6E0C7166-0A49-4507-AF2C-E763B48A2D68}" sibTransId="{F0F3C3BD-8D77-4228-B7CF-ECC170E6DAA4}"/>
    <dgm:cxn modelId="{2C6F4B90-0E7A-DE43-BEBD-FA98B6DD478A}" type="presParOf" srcId="{7C416565-C5BC-4A81-990E-53C7971902B5}" destId="{F0158B0B-F7AD-4716-B05A-2178600A0ED4}" srcOrd="0" destOrd="0" presId="urn:microsoft.com/office/officeart/2005/8/layout/vList6"/>
    <dgm:cxn modelId="{2C4932AD-88FA-AC4C-9450-E2AE7916ADB4}" type="presParOf" srcId="{F0158B0B-F7AD-4716-B05A-2178600A0ED4}" destId="{2587CD80-EB35-4FC1-A19B-99A207EA6174}" srcOrd="0" destOrd="0" presId="urn:microsoft.com/office/officeart/2005/8/layout/vList6"/>
    <dgm:cxn modelId="{0BC73638-071F-A14E-8674-F462B58D1F79}" type="presParOf" srcId="{F0158B0B-F7AD-4716-B05A-2178600A0ED4}" destId="{AF0E06B8-2BC0-4AD9-B2AA-D90B8C2B55F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038A271-2C35-4D6B-BAAB-EC318FA3C84B}"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090CCF4F-53CD-4DF4-BA8A-6173BDE3A6D8}">
      <dgm:prSet phldrT="[Text]">
        <dgm:style>
          <a:lnRef idx="1">
            <a:schemeClr val="accent5"/>
          </a:lnRef>
          <a:fillRef idx="2">
            <a:schemeClr val="accent5"/>
          </a:fillRef>
          <a:effectRef idx="1">
            <a:schemeClr val="accent5"/>
          </a:effectRef>
          <a:fontRef idx="minor">
            <a:schemeClr val="dk1"/>
          </a:fontRef>
        </dgm:style>
      </dgm:prSet>
      <dgm:spPr>
        <a:solidFill>
          <a:srgbClr val="00B0F0"/>
        </a:solidFill>
      </dgm:spPr>
      <dgm:t>
        <a:bodyPr/>
        <a:lstStyle/>
        <a:p>
          <a:r>
            <a:rPr lang="en-US" dirty="0" err="1">
              <a:solidFill>
                <a:srgbClr val="FFFF00"/>
              </a:solidFill>
            </a:rPr>
            <a:t>আনুষ্ঠানিকতা</a:t>
          </a:r>
          <a:r>
            <a:rPr lang="en-US" dirty="0">
              <a:solidFill>
                <a:srgbClr val="FFFF00"/>
              </a:solidFill>
            </a:rPr>
            <a:t> </a:t>
          </a:r>
          <a:r>
            <a:rPr lang="en-US" dirty="0" err="1">
              <a:solidFill>
                <a:srgbClr val="FFFF00"/>
              </a:solidFill>
            </a:rPr>
            <a:t>বিচারে</a:t>
          </a:r>
          <a:r>
            <a:rPr lang="en-US" dirty="0">
              <a:solidFill>
                <a:srgbClr val="FFFF00"/>
              </a:solidFill>
            </a:rPr>
            <a:t> </a:t>
          </a:r>
          <a:r>
            <a:rPr lang="en-US" dirty="0" err="1">
              <a:solidFill>
                <a:srgbClr val="FFFF00"/>
              </a:solidFill>
            </a:rPr>
            <a:t>নেতৃত্ব</a:t>
          </a:r>
          <a:endParaRPr lang="en-US" dirty="0">
            <a:solidFill>
              <a:srgbClr val="FFFF00"/>
            </a:solidFill>
          </a:endParaRPr>
        </a:p>
      </dgm:t>
    </dgm:pt>
    <dgm:pt modelId="{9C61D11C-20FB-4D5C-9D19-B8A9410C9F83}" type="parTrans" cxnId="{68F99EF4-6736-4BC5-8B71-067797F1565D}">
      <dgm:prSet/>
      <dgm:spPr/>
      <dgm:t>
        <a:bodyPr/>
        <a:lstStyle/>
        <a:p>
          <a:endParaRPr lang="en-US"/>
        </a:p>
      </dgm:t>
    </dgm:pt>
    <dgm:pt modelId="{6475EC13-2430-4316-9E5A-B250C9545F35}" type="sibTrans" cxnId="{68F99EF4-6736-4BC5-8B71-067797F1565D}">
      <dgm:prSet/>
      <dgm:spPr/>
      <dgm:t>
        <a:bodyPr/>
        <a:lstStyle/>
        <a:p>
          <a:endParaRPr lang="en-US"/>
        </a:p>
      </dgm:t>
    </dgm:pt>
    <dgm:pt modelId="{0AC92B6E-7388-406E-94DD-4E11BD04EF85}">
      <dgm:prSet phldrT="[Text]"/>
      <dgm:spPr>
        <a:solidFill>
          <a:srgbClr val="7030A0">
            <a:alpha val="90000"/>
          </a:srgbClr>
        </a:solidFill>
      </dgm:spPr>
      <dgm:t>
        <a:bodyPr/>
        <a:lstStyle/>
        <a:p>
          <a:r>
            <a:rPr lang="en-US" dirty="0" err="1">
              <a:solidFill>
                <a:schemeClr val="bg1"/>
              </a:solidFill>
            </a:rPr>
            <a:t>আনুষ্ঠানিক</a:t>
          </a:r>
          <a:r>
            <a:rPr lang="en-US" dirty="0">
              <a:solidFill>
                <a:schemeClr val="bg1"/>
              </a:solidFill>
            </a:rPr>
            <a:t> </a:t>
          </a:r>
          <a:r>
            <a:rPr lang="en-US" dirty="0" err="1">
              <a:solidFill>
                <a:schemeClr val="bg1"/>
              </a:solidFill>
            </a:rPr>
            <a:t>নেতৃত্ব</a:t>
          </a:r>
          <a:endParaRPr lang="en-US" dirty="0">
            <a:solidFill>
              <a:schemeClr val="bg1"/>
            </a:solidFill>
          </a:endParaRPr>
        </a:p>
      </dgm:t>
    </dgm:pt>
    <dgm:pt modelId="{4200A961-1081-48AC-8F60-2655B596D5D5}" type="parTrans" cxnId="{9DBD90A6-C323-4617-AE93-6E514B2485C9}">
      <dgm:prSet/>
      <dgm:spPr/>
      <dgm:t>
        <a:bodyPr/>
        <a:lstStyle/>
        <a:p>
          <a:endParaRPr lang="en-US"/>
        </a:p>
      </dgm:t>
    </dgm:pt>
    <dgm:pt modelId="{4D8EB7D8-6494-4AEC-B7FD-D9AEACCC5B1F}" type="sibTrans" cxnId="{9DBD90A6-C323-4617-AE93-6E514B2485C9}">
      <dgm:prSet/>
      <dgm:spPr/>
      <dgm:t>
        <a:bodyPr/>
        <a:lstStyle/>
        <a:p>
          <a:endParaRPr lang="en-US"/>
        </a:p>
      </dgm:t>
    </dgm:pt>
    <dgm:pt modelId="{09AEA816-819D-45B3-8A7D-FF3F9754E18A}">
      <dgm:prSet phldrT="[Text]"/>
      <dgm:spPr>
        <a:solidFill>
          <a:srgbClr val="D60093">
            <a:alpha val="90000"/>
          </a:srgbClr>
        </a:solidFill>
      </dgm:spPr>
      <dgm:t>
        <a:bodyPr/>
        <a:lstStyle/>
        <a:p>
          <a:r>
            <a:rPr lang="en-US" dirty="0" err="1">
              <a:solidFill>
                <a:schemeClr val="bg1"/>
              </a:solidFill>
            </a:rPr>
            <a:t>আনানুষ্ঠানিক</a:t>
          </a:r>
          <a:r>
            <a:rPr lang="en-US" dirty="0">
              <a:solidFill>
                <a:schemeClr val="bg1"/>
              </a:solidFill>
            </a:rPr>
            <a:t> </a:t>
          </a:r>
          <a:r>
            <a:rPr lang="en-US" dirty="0" err="1">
              <a:solidFill>
                <a:schemeClr val="bg1"/>
              </a:solidFill>
            </a:rPr>
            <a:t>নেতৃত্ব</a:t>
          </a:r>
          <a:endParaRPr lang="en-US" dirty="0">
            <a:solidFill>
              <a:schemeClr val="bg1"/>
            </a:solidFill>
          </a:endParaRPr>
        </a:p>
      </dgm:t>
    </dgm:pt>
    <dgm:pt modelId="{EB64E510-4278-4138-8759-12C0CF9A07D4}" type="parTrans" cxnId="{5B4D7487-DF27-4843-91EA-910C5346EF30}">
      <dgm:prSet/>
      <dgm:spPr/>
      <dgm:t>
        <a:bodyPr/>
        <a:lstStyle/>
        <a:p>
          <a:endParaRPr lang="en-US"/>
        </a:p>
      </dgm:t>
    </dgm:pt>
    <dgm:pt modelId="{72A2AC20-3A54-438D-AC96-FAA54D36C2ED}" type="sibTrans" cxnId="{5B4D7487-DF27-4843-91EA-910C5346EF30}">
      <dgm:prSet/>
      <dgm:spPr/>
      <dgm:t>
        <a:bodyPr/>
        <a:lstStyle/>
        <a:p>
          <a:endParaRPr lang="en-US"/>
        </a:p>
      </dgm:t>
    </dgm:pt>
    <dgm:pt modelId="{B2A4AD54-731C-4C1A-B771-F546C6BF00DE}" type="pres">
      <dgm:prSet presAssocID="{D038A271-2C35-4D6B-BAAB-EC318FA3C84B}" presName="hierChild1" presStyleCnt="0">
        <dgm:presLayoutVars>
          <dgm:chPref val="1"/>
          <dgm:dir/>
          <dgm:animOne val="branch"/>
          <dgm:animLvl val="lvl"/>
          <dgm:resizeHandles/>
        </dgm:presLayoutVars>
      </dgm:prSet>
      <dgm:spPr/>
    </dgm:pt>
    <dgm:pt modelId="{E9FE43FF-DEF1-42B5-8FA7-CF0740EA21A2}" type="pres">
      <dgm:prSet presAssocID="{090CCF4F-53CD-4DF4-BA8A-6173BDE3A6D8}" presName="hierRoot1" presStyleCnt="0"/>
      <dgm:spPr/>
    </dgm:pt>
    <dgm:pt modelId="{336F03C3-E25E-4AB8-B2A8-3C067E0BCC1A}" type="pres">
      <dgm:prSet presAssocID="{090CCF4F-53CD-4DF4-BA8A-6173BDE3A6D8}" presName="composite" presStyleCnt="0"/>
      <dgm:spPr/>
    </dgm:pt>
    <dgm:pt modelId="{01A04B3B-8C34-4A4B-A93A-C311A95C1A41}" type="pres">
      <dgm:prSet presAssocID="{090CCF4F-53CD-4DF4-BA8A-6173BDE3A6D8}" presName="background" presStyleLbl="node0" presStyleIdx="0" presStyleCnt="1"/>
      <dgm:spPr/>
    </dgm:pt>
    <dgm:pt modelId="{801F0CEF-4235-4797-8B11-21093EF3F25C}" type="pres">
      <dgm:prSet presAssocID="{090CCF4F-53CD-4DF4-BA8A-6173BDE3A6D8}" presName="text" presStyleLbl="fgAcc0" presStyleIdx="0" presStyleCnt="1">
        <dgm:presLayoutVars>
          <dgm:chPref val="3"/>
        </dgm:presLayoutVars>
      </dgm:prSet>
      <dgm:spPr/>
    </dgm:pt>
    <dgm:pt modelId="{00E3A815-2C68-432E-85F4-E36D5A25ED67}" type="pres">
      <dgm:prSet presAssocID="{090CCF4F-53CD-4DF4-BA8A-6173BDE3A6D8}" presName="hierChild2" presStyleCnt="0"/>
      <dgm:spPr/>
    </dgm:pt>
    <dgm:pt modelId="{1E98A0C4-66CC-4331-AE0A-5130C955A71A}" type="pres">
      <dgm:prSet presAssocID="{4200A961-1081-48AC-8F60-2655B596D5D5}" presName="Name10" presStyleLbl="parChTrans1D2" presStyleIdx="0" presStyleCnt="2"/>
      <dgm:spPr/>
    </dgm:pt>
    <dgm:pt modelId="{B64271EA-DD76-46B0-AF96-E8D64D6AD8C9}" type="pres">
      <dgm:prSet presAssocID="{0AC92B6E-7388-406E-94DD-4E11BD04EF85}" presName="hierRoot2" presStyleCnt="0"/>
      <dgm:spPr/>
    </dgm:pt>
    <dgm:pt modelId="{FA4134C9-A974-4208-8798-C65DF722B276}" type="pres">
      <dgm:prSet presAssocID="{0AC92B6E-7388-406E-94DD-4E11BD04EF85}" presName="composite2" presStyleCnt="0"/>
      <dgm:spPr/>
    </dgm:pt>
    <dgm:pt modelId="{5EF9977A-5ADC-431A-9F2D-97B72311286B}" type="pres">
      <dgm:prSet presAssocID="{0AC92B6E-7388-406E-94DD-4E11BD04EF85}" presName="background2" presStyleLbl="node2" presStyleIdx="0" presStyleCnt="2"/>
      <dgm:spPr/>
    </dgm:pt>
    <dgm:pt modelId="{B51E07D1-B264-4EE0-9EE8-7D49FD2FD875}" type="pres">
      <dgm:prSet presAssocID="{0AC92B6E-7388-406E-94DD-4E11BD04EF85}" presName="text2" presStyleLbl="fgAcc2" presStyleIdx="0" presStyleCnt="2">
        <dgm:presLayoutVars>
          <dgm:chPref val="3"/>
        </dgm:presLayoutVars>
      </dgm:prSet>
      <dgm:spPr/>
    </dgm:pt>
    <dgm:pt modelId="{9035D708-4927-4995-9E5D-C0AE6C78A686}" type="pres">
      <dgm:prSet presAssocID="{0AC92B6E-7388-406E-94DD-4E11BD04EF85}" presName="hierChild3" presStyleCnt="0"/>
      <dgm:spPr/>
    </dgm:pt>
    <dgm:pt modelId="{08648483-51EA-4837-BEDA-5E569CFF4BC5}" type="pres">
      <dgm:prSet presAssocID="{EB64E510-4278-4138-8759-12C0CF9A07D4}" presName="Name10" presStyleLbl="parChTrans1D2" presStyleIdx="1" presStyleCnt="2"/>
      <dgm:spPr/>
    </dgm:pt>
    <dgm:pt modelId="{182B5BCB-4B3C-4F90-BC7F-C68F84960689}" type="pres">
      <dgm:prSet presAssocID="{09AEA816-819D-45B3-8A7D-FF3F9754E18A}" presName="hierRoot2" presStyleCnt="0"/>
      <dgm:spPr/>
    </dgm:pt>
    <dgm:pt modelId="{7EA52FAE-32DE-403C-8E85-49EF48E37214}" type="pres">
      <dgm:prSet presAssocID="{09AEA816-819D-45B3-8A7D-FF3F9754E18A}" presName="composite2" presStyleCnt="0"/>
      <dgm:spPr/>
    </dgm:pt>
    <dgm:pt modelId="{09D66CA5-DBAD-46BA-9BC9-66105B006356}" type="pres">
      <dgm:prSet presAssocID="{09AEA816-819D-45B3-8A7D-FF3F9754E18A}" presName="background2" presStyleLbl="node2" presStyleIdx="1" presStyleCnt="2"/>
      <dgm:spPr/>
    </dgm:pt>
    <dgm:pt modelId="{90519827-D36A-4EF0-B9FA-171BEBC37228}" type="pres">
      <dgm:prSet presAssocID="{09AEA816-819D-45B3-8A7D-FF3F9754E18A}" presName="text2" presStyleLbl="fgAcc2" presStyleIdx="1" presStyleCnt="2">
        <dgm:presLayoutVars>
          <dgm:chPref val="3"/>
        </dgm:presLayoutVars>
      </dgm:prSet>
      <dgm:spPr/>
    </dgm:pt>
    <dgm:pt modelId="{955E9CB3-48EA-482F-A7F9-7B2D5A236F8A}" type="pres">
      <dgm:prSet presAssocID="{09AEA816-819D-45B3-8A7D-FF3F9754E18A}" presName="hierChild3" presStyleCnt="0"/>
      <dgm:spPr/>
    </dgm:pt>
  </dgm:ptLst>
  <dgm:cxnLst>
    <dgm:cxn modelId="{1B76D21E-523C-4F76-9265-F0918E826DA2}" type="presOf" srcId="{D038A271-2C35-4D6B-BAAB-EC318FA3C84B}" destId="{B2A4AD54-731C-4C1A-B771-F546C6BF00DE}" srcOrd="0" destOrd="0" presId="urn:microsoft.com/office/officeart/2005/8/layout/hierarchy1"/>
    <dgm:cxn modelId="{8915E62B-96A3-4F8E-83C0-64A744DD60EB}" type="presOf" srcId="{4200A961-1081-48AC-8F60-2655B596D5D5}" destId="{1E98A0C4-66CC-4331-AE0A-5130C955A71A}" srcOrd="0" destOrd="0" presId="urn:microsoft.com/office/officeart/2005/8/layout/hierarchy1"/>
    <dgm:cxn modelId="{E33BE22F-7D87-41B5-9B30-6F16F7571648}" type="presOf" srcId="{090CCF4F-53CD-4DF4-BA8A-6173BDE3A6D8}" destId="{801F0CEF-4235-4797-8B11-21093EF3F25C}" srcOrd="0" destOrd="0" presId="urn:microsoft.com/office/officeart/2005/8/layout/hierarchy1"/>
    <dgm:cxn modelId="{4440AA31-2481-4D09-8F78-C2B4AE3A8C7B}" type="presOf" srcId="{09AEA816-819D-45B3-8A7D-FF3F9754E18A}" destId="{90519827-D36A-4EF0-B9FA-171BEBC37228}" srcOrd="0" destOrd="0" presId="urn:microsoft.com/office/officeart/2005/8/layout/hierarchy1"/>
    <dgm:cxn modelId="{55E26B44-6299-4CCE-85C2-5418D40BCEF8}" type="presOf" srcId="{EB64E510-4278-4138-8759-12C0CF9A07D4}" destId="{08648483-51EA-4837-BEDA-5E569CFF4BC5}" srcOrd="0" destOrd="0" presId="urn:microsoft.com/office/officeart/2005/8/layout/hierarchy1"/>
    <dgm:cxn modelId="{5B4D7487-DF27-4843-91EA-910C5346EF30}" srcId="{090CCF4F-53CD-4DF4-BA8A-6173BDE3A6D8}" destId="{09AEA816-819D-45B3-8A7D-FF3F9754E18A}" srcOrd="1" destOrd="0" parTransId="{EB64E510-4278-4138-8759-12C0CF9A07D4}" sibTransId="{72A2AC20-3A54-438D-AC96-FAA54D36C2ED}"/>
    <dgm:cxn modelId="{A2318D8A-05F5-4872-BCEB-0F797DBBA833}" type="presOf" srcId="{0AC92B6E-7388-406E-94DD-4E11BD04EF85}" destId="{B51E07D1-B264-4EE0-9EE8-7D49FD2FD875}" srcOrd="0" destOrd="0" presId="urn:microsoft.com/office/officeart/2005/8/layout/hierarchy1"/>
    <dgm:cxn modelId="{9DBD90A6-C323-4617-AE93-6E514B2485C9}" srcId="{090CCF4F-53CD-4DF4-BA8A-6173BDE3A6D8}" destId="{0AC92B6E-7388-406E-94DD-4E11BD04EF85}" srcOrd="0" destOrd="0" parTransId="{4200A961-1081-48AC-8F60-2655B596D5D5}" sibTransId="{4D8EB7D8-6494-4AEC-B7FD-D9AEACCC5B1F}"/>
    <dgm:cxn modelId="{68F99EF4-6736-4BC5-8B71-067797F1565D}" srcId="{D038A271-2C35-4D6B-BAAB-EC318FA3C84B}" destId="{090CCF4F-53CD-4DF4-BA8A-6173BDE3A6D8}" srcOrd="0" destOrd="0" parTransId="{9C61D11C-20FB-4D5C-9D19-B8A9410C9F83}" sibTransId="{6475EC13-2430-4316-9E5A-B250C9545F35}"/>
    <dgm:cxn modelId="{BAB080AC-9944-41B3-BAC9-7470278538FA}" type="presParOf" srcId="{B2A4AD54-731C-4C1A-B771-F546C6BF00DE}" destId="{E9FE43FF-DEF1-42B5-8FA7-CF0740EA21A2}" srcOrd="0" destOrd="0" presId="urn:microsoft.com/office/officeart/2005/8/layout/hierarchy1"/>
    <dgm:cxn modelId="{E13D8ECF-D944-4F56-B1FA-9C9F3E0D73F2}" type="presParOf" srcId="{E9FE43FF-DEF1-42B5-8FA7-CF0740EA21A2}" destId="{336F03C3-E25E-4AB8-B2A8-3C067E0BCC1A}" srcOrd="0" destOrd="0" presId="urn:microsoft.com/office/officeart/2005/8/layout/hierarchy1"/>
    <dgm:cxn modelId="{B84240CF-1B7F-48D2-B5F8-AE8481D0AF0F}" type="presParOf" srcId="{336F03C3-E25E-4AB8-B2A8-3C067E0BCC1A}" destId="{01A04B3B-8C34-4A4B-A93A-C311A95C1A41}" srcOrd="0" destOrd="0" presId="urn:microsoft.com/office/officeart/2005/8/layout/hierarchy1"/>
    <dgm:cxn modelId="{20AC1116-0E16-4620-9E4F-19BCD2C88609}" type="presParOf" srcId="{336F03C3-E25E-4AB8-B2A8-3C067E0BCC1A}" destId="{801F0CEF-4235-4797-8B11-21093EF3F25C}" srcOrd="1" destOrd="0" presId="urn:microsoft.com/office/officeart/2005/8/layout/hierarchy1"/>
    <dgm:cxn modelId="{297C83CB-E601-4FD0-995C-E0D0534D82AB}" type="presParOf" srcId="{E9FE43FF-DEF1-42B5-8FA7-CF0740EA21A2}" destId="{00E3A815-2C68-432E-85F4-E36D5A25ED67}" srcOrd="1" destOrd="0" presId="urn:microsoft.com/office/officeart/2005/8/layout/hierarchy1"/>
    <dgm:cxn modelId="{898F02C0-E307-4E05-8291-979E8681170B}" type="presParOf" srcId="{00E3A815-2C68-432E-85F4-E36D5A25ED67}" destId="{1E98A0C4-66CC-4331-AE0A-5130C955A71A}" srcOrd="0" destOrd="0" presId="urn:microsoft.com/office/officeart/2005/8/layout/hierarchy1"/>
    <dgm:cxn modelId="{DDC4C9D4-B9A4-4C4B-86FE-3FE2181BCE48}" type="presParOf" srcId="{00E3A815-2C68-432E-85F4-E36D5A25ED67}" destId="{B64271EA-DD76-46B0-AF96-E8D64D6AD8C9}" srcOrd="1" destOrd="0" presId="urn:microsoft.com/office/officeart/2005/8/layout/hierarchy1"/>
    <dgm:cxn modelId="{364512DF-12C8-4283-90E7-BECAEBB31D9D}" type="presParOf" srcId="{B64271EA-DD76-46B0-AF96-E8D64D6AD8C9}" destId="{FA4134C9-A974-4208-8798-C65DF722B276}" srcOrd="0" destOrd="0" presId="urn:microsoft.com/office/officeart/2005/8/layout/hierarchy1"/>
    <dgm:cxn modelId="{9B572CF2-E8BD-487D-B969-1BF0A3CA736C}" type="presParOf" srcId="{FA4134C9-A974-4208-8798-C65DF722B276}" destId="{5EF9977A-5ADC-431A-9F2D-97B72311286B}" srcOrd="0" destOrd="0" presId="urn:microsoft.com/office/officeart/2005/8/layout/hierarchy1"/>
    <dgm:cxn modelId="{0FC2581E-C382-422E-80AE-B399A03B9FC0}" type="presParOf" srcId="{FA4134C9-A974-4208-8798-C65DF722B276}" destId="{B51E07D1-B264-4EE0-9EE8-7D49FD2FD875}" srcOrd="1" destOrd="0" presId="urn:microsoft.com/office/officeart/2005/8/layout/hierarchy1"/>
    <dgm:cxn modelId="{9E851CB9-C653-4254-A6FF-E43B4C8BC37C}" type="presParOf" srcId="{B64271EA-DD76-46B0-AF96-E8D64D6AD8C9}" destId="{9035D708-4927-4995-9E5D-C0AE6C78A686}" srcOrd="1" destOrd="0" presId="urn:microsoft.com/office/officeart/2005/8/layout/hierarchy1"/>
    <dgm:cxn modelId="{DFC41E5E-E86A-44EA-ABD6-FF8FD1AB7CB8}" type="presParOf" srcId="{00E3A815-2C68-432E-85F4-E36D5A25ED67}" destId="{08648483-51EA-4837-BEDA-5E569CFF4BC5}" srcOrd="2" destOrd="0" presId="urn:microsoft.com/office/officeart/2005/8/layout/hierarchy1"/>
    <dgm:cxn modelId="{3268ADF7-A934-418C-BE4E-F216871ECBFD}" type="presParOf" srcId="{00E3A815-2C68-432E-85F4-E36D5A25ED67}" destId="{182B5BCB-4B3C-4F90-BC7F-C68F84960689}" srcOrd="3" destOrd="0" presId="urn:microsoft.com/office/officeart/2005/8/layout/hierarchy1"/>
    <dgm:cxn modelId="{F57F67C4-7510-4AC5-AC7D-B1370E200C3B}" type="presParOf" srcId="{182B5BCB-4B3C-4F90-BC7F-C68F84960689}" destId="{7EA52FAE-32DE-403C-8E85-49EF48E37214}" srcOrd="0" destOrd="0" presId="urn:microsoft.com/office/officeart/2005/8/layout/hierarchy1"/>
    <dgm:cxn modelId="{C5E59658-7273-42DC-9E18-E63D3D7F54F1}" type="presParOf" srcId="{7EA52FAE-32DE-403C-8E85-49EF48E37214}" destId="{09D66CA5-DBAD-46BA-9BC9-66105B006356}" srcOrd="0" destOrd="0" presId="urn:microsoft.com/office/officeart/2005/8/layout/hierarchy1"/>
    <dgm:cxn modelId="{F168C052-B3AA-47A6-B796-BBC53E80579A}" type="presParOf" srcId="{7EA52FAE-32DE-403C-8E85-49EF48E37214}" destId="{90519827-D36A-4EF0-B9FA-171BEBC37228}" srcOrd="1" destOrd="0" presId="urn:microsoft.com/office/officeart/2005/8/layout/hierarchy1"/>
    <dgm:cxn modelId="{EFAF87F8-EA8D-47E1-8CB9-3A740E6E1E3E}" type="presParOf" srcId="{182B5BCB-4B3C-4F90-BC7F-C68F84960689}" destId="{955E9CB3-48EA-482F-A7F9-7B2D5A236F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38A271-2C35-4D6B-BAAB-EC318FA3C84B}"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090CCF4F-53CD-4DF4-BA8A-6173BDE3A6D8}">
      <dgm:prSet phldrT="[Text]">
        <dgm:style>
          <a:lnRef idx="1">
            <a:schemeClr val="accent5"/>
          </a:lnRef>
          <a:fillRef idx="2">
            <a:schemeClr val="accent5"/>
          </a:fillRef>
          <a:effectRef idx="1">
            <a:schemeClr val="accent5"/>
          </a:effectRef>
          <a:fontRef idx="minor">
            <a:schemeClr val="dk1"/>
          </a:fontRef>
        </dgm:style>
      </dgm:prSet>
      <dgm:spPr>
        <a:solidFill>
          <a:srgbClr val="00B0F0"/>
        </a:solidFill>
      </dgm:spPr>
      <dgm:t>
        <a:bodyPr/>
        <a:lstStyle/>
        <a:p>
          <a:r>
            <a:rPr lang="en-US" dirty="0" err="1">
              <a:solidFill>
                <a:srgbClr val="FFFF00"/>
              </a:solidFill>
            </a:rPr>
            <a:t>আনুষ্ঠানিকতা</a:t>
          </a:r>
          <a:r>
            <a:rPr lang="en-US" dirty="0">
              <a:solidFill>
                <a:srgbClr val="FFFF00"/>
              </a:solidFill>
            </a:rPr>
            <a:t> </a:t>
          </a:r>
          <a:r>
            <a:rPr lang="en-US" dirty="0" err="1">
              <a:solidFill>
                <a:srgbClr val="FFFF00"/>
              </a:solidFill>
            </a:rPr>
            <a:t>বিচারে</a:t>
          </a:r>
          <a:r>
            <a:rPr lang="en-US" dirty="0">
              <a:solidFill>
                <a:srgbClr val="FFFF00"/>
              </a:solidFill>
            </a:rPr>
            <a:t> </a:t>
          </a:r>
          <a:r>
            <a:rPr lang="en-US" dirty="0" err="1">
              <a:solidFill>
                <a:srgbClr val="FFFF00"/>
              </a:solidFill>
            </a:rPr>
            <a:t>নেতৃত্ব</a:t>
          </a:r>
          <a:endParaRPr lang="en-US" dirty="0">
            <a:solidFill>
              <a:srgbClr val="FFFF00"/>
            </a:solidFill>
          </a:endParaRPr>
        </a:p>
      </dgm:t>
    </dgm:pt>
    <dgm:pt modelId="{9C61D11C-20FB-4D5C-9D19-B8A9410C9F83}" type="parTrans" cxnId="{68F99EF4-6736-4BC5-8B71-067797F1565D}">
      <dgm:prSet/>
      <dgm:spPr/>
      <dgm:t>
        <a:bodyPr/>
        <a:lstStyle/>
        <a:p>
          <a:endParaRPr lang="en-US"/>
        </a:p>
      </dgm:t>
    </dgm:pt>
    <dgm:pt modelId="{6475EC13-2430-4316-9E5A-B250C9545F35}" type="sibTrans" cxnId="{68F99EF4-6736-4BC5-8B71-067797F1565D}">
      <dgm:prSet/>
      <dgm:spPr/>
      <dgm:t>
        <a:bodyPr/>
        <a:lstStyle/>
        <a:p>
          <a:endParaRPr lang="en-US"/>
        </a:p>
      </dgm:t>
    </dgm:pt>
    <dgm:pt modelId="{0AC92B6E-7388-406E-94DD-4E11BD04EF85}">
      <dgm:prSet phldrT="[Text]"/>
      <dgm:spPr>
        <a:solidFill>
          <a:srgbClr val="7030A0">
            <a:alpha val="90000"/>
          </a:srgbClr>
        </a:solidFill>
      </dgm:spPr>
      <dgm:t>
        <a:bodyPr/>
        <a:lstStyle/>
        <a:p>
          <a:r>
            <a:rPr lang="en-US" dirty="0" err="1">
              <a:solidFill>
                <a:schemeClr val="bg1"/>
              </a:solidFill>
            </a:rPr>
            <a:t>আনুষ্ঠানিক</a:t>
          </a:r>
          <a:r>
            <a:rPr lang="en-US" dirty="0">
              <a:solidFill>
                <a:schemeClr val="bg1"/>
              </a:solidFill>
            </a:rPr>
            <a:t> </a:t>
          </a:r>
          <a:r>
            <a:rPr lang="en-US" dirty="0" err="1">
              <a:solidFill>
                <a:schemeClr val="bg1"/>
              </a:solidFill>
            </a:rPr>
            <a:t>নেতৃত্ব</a:t>
          </a:r>
          <a:endParaRPr lang="en-US" dirty="0">
            <a:solidFill>
              <a:schemeClr val="bg1"/>
            </a:solidFill>
          </a:endParaRPr>
        </a:p>
      </dgm:t>
    </dgm:pt>
    <dgm:pt modelId="{4200A961-1081-48AC-8F60-2655B596D5D5}" type="parTrans" cxnId="{9DBD90A6-C323-4617-AE93-6E514B2485C9}">
      <dgm:prSet/>
      <dgm:spPr/>
      <dgm:t>
        <a:bodyPr/>
        <a:lstStyle/>
        <a:p>
          <a:endParaRPr lang="en-US"/>
        </a:p>
      </dgm:t>
    </dgm:pt>
    <dgm:pt modelId="{4D8EB7D8-6494-4AEC-B7FD-D9AEACCC5B1F}" type="sibTrans" cxnId="{9DBD90A6-C323-4617-AE93-6E514B2485C9}">
      <dgm:prSet/>
      <dgm:spPr/>
      <dgm:t>
        <a:bodyPr/>
        <a:lstStyle/>
        <a:p>
          <a:endParaRPr lang="en-US"/>
        </a:p>
      </dgm:t>
    </dgm:pt>
    <dgm:pt modelId="{09AEA816-819D-45B3-8A7D-FF3F9754E18A}">
      <dgm:prSet phldrT="[Text]"/>
      <dgm:spPr>
        <a:solidFill>
          <a:srgbClr val="D60093">
            <a:alpha val="90000"/>
          </a:srgbClr>
        </a:solidFill>
      </dgm:spPr>
      <dgm:t>
        <a:bodyPr/>
        <a:lstStyle/>
        <a:p>
          <a:r>
            <a:rPr lang="en-US" dirty="0" err="1">
              <a:solidFill>
                <a:schemeClr val="bg1"/>
              </a:solidFill>
            </a:rPr>
            <a:t>আনানুষ্ঠানিক</a:t>
          </a:r>
          <a:r>
            <a:rPr lang="en-US" dirty="0">
              <a:solidFill>
                <a:schemeClr val="bg1"/>
              </a:solidFill>
            </a:rPr>
            <a:t> </a:t>
          </a:r>
          <a:r>
            <a:rPr lang="en-US" dirty="0" err="1">
              <a:solidFill>
                <a:schemeClr val="bg1"/>
              </a:solidFill>
            </a:rPr>
            <a:t>নেতৃত্ব</a:t>
          </a:r>
          <a:endParaRPr lang="en-US" dirty="0">
            <a:solidFill>
              <a:schemeClr val="bg1"/>
            </a:solidFill>
          </a:endParaRPr>
        </a:p>
      </dgm:t>
    </dgm:pt>
    <dgm:pt modelId="{EB64E510-4278-4138-8759-12C0CF9A07D4}" type="parTrans" cxnId="{5B4D7487-DF27-4843-91EA-910C5346EF30}">
      <dgm:prSet/>
      <dgm:spPr/>
      <dgm:t>
        <a:bodyPr/>
        <a:lstStyle/>
        <a:p>
          <a:endParaRPr lang="en-US"/>
        </a:p>
      </dgm:t>
    </dgm:pt>
    <dgm:pt modelId="{72A2AC20-3A54-438D-AC96-FAA54D36C2ED}" type="sibTrans" cxnId="{5B4D7487-DF27-4843-91EA-910C5346EF30}">
      <dgm:prSet/>
      <dgm:spPr/>
      <dgm:t>
        <a:bodyPr/>
        <a:lstStyle/>
        <a:p>
          <a:endParaRPr lang="en-US"/>
        </a:p>
      </dgm:t>
    </dgm:pt>
    <dgm:pt modelId="{B2A4AD54-731C-4C1A-B771-F546C6BF00DE}" type="pres">
      <dgm:prSet presAssocID="{D038A271-2C35-4D6B-BAAB-EC318FA3C84B}" presName="hierChild1" presStyleCnt="0">
        <dgm:presLayoutVars>
          <dgm:chPref val="1"/>
          <dgm:dir/>
          <dgm:animOne val="branch"/>
          <dgm:animLvl val="lvl"/>
          <dgm:resizeHandles/>
        </dgm:presLayoutVars>
      </dgm:prSet>
      <dgm:spPr/>
    </dgm:pt>
    <dgm:pt modelId="{E9FE43FF-DEF1-42B5-8FA7-CF0740EA21A2}" type="pres">
      <dgm:prSet presAssocID="{090CCF4F-53CD-4DF4-BA8A-6173BDE3A6D8}" presName="hierRoot1" presStyleCnt="0"/>
      <dgm:spPr/>
    </dgm:pt>
    <dgm:pt modelId="{336F03C3-E25E-4AB8-B2A8-3C067E0BCC1A}" type="pres">
      <dgm:prSet presAssocID="{090CCF4F-53CD-4DF4-BA8A-6173BDE3A6D8}" presName="composite" presStyleCnt="0"/>
      <dgm:spPr/>
    </dgm:pt>
    <dgm:pt modelId="{01A04B3B-8C34-4A4B-A93A-C311A95C1A41}" type="pres">
      <dgm:prSet presAssocID="{090CCF4F-53CD-4DF4-BA8A-6173BDE3A6D8}" presName="background" presStyleLbl="node0" presStyleIdx="0" presStyleCnt="1"/>
      <dgm:spPr/>
    </dgm:pt>
    <dgm:pt modelId="{801F0CEF-4235-4797-8B11-21093EF3F25C}" type="pres">
      <dgm:prSet presAssocID="{090CCF4F-53CD-4DF4-BA8A-6173BDE3A6D8}" presName="text" presStyleLbl="fgAcc0" presStyleIdx="0" presStyleCnt="1">
        <dgm:presLayoutVars>
          <dgm:chPref val="3"/>
        </dgm:presLayoutVars>
      </dgm:prSet>
      <dgm:spPr/>
    </dgm:pt>
    <dgm:pt modelId="{00E3A815-2C68-432E-85F4-E36D5A25ED67}" type="pres">
      <dgm:prSet presAssocID="{090CCF4F-53CD-4DF4-BA8A-6173BDE3A6D8}" presName="hierChild2" presStyleCnt="0"/>
      <dgm:spPr/>
    </dgm:pt>
    <dgm:pt modelId="{1E98A0C4-66CC-4331-AE0A-5130C955A71A}" type="pres">
      <dgm:prSet presAssocID="{4200A961-1081-48AC-8F60-2655B596D5D5}" presName="Name10" presStyleLbl="parChTrans1D2" presStyleIdx="0" presStyleCnt="2"/>
      <dgm:spPr/>
    </dgm:pt>
    <dgm:pt modelId="{B64271EA-DD76-46B0-AF96-E8D64D6AD8C9}" type="pres">
      <dgm:prSet presAssocID="{0AC92B6E-7388-406E-94DD-4E11BD04EF85}" presName="hierRoot2" presStyleCnt="0"/>
      <dgm:spPr/>
    </dgm:pt>
    <dgm:pt modelId="{FA4134C9-A974-4208-8798-C65DF722B276}" type="pres">
      <dgm:prSet presAssocID="{0AC92B6E-7388-406E-94DD-4E11BD04EF85}" presName="composite2" presStyleCnt="0"/>
      <dgm:spPr/>
    </dgm:pt>
    <dgm:pt modelId="{5EF9977A-5ADC-431A-9F2D-97B72311286B}" type="pres">
      <dgm:prSet presAssocID="{0AC92B6E-7388-406E-94DD-4E11BD04EF85}" presName="background2" presStyleLbl="node2" presStyleIdx="0" presStyleCnt="2"/>
      <dgm:spPr/>
    </dgm:pt>
    <dgm:pt modelId="{B51E07D1-B264-4EE0-9EE8-7D49FD2FD875}" type="pres">
      <dgm:prSet presAssocID="{0AC92B6E-7388-406E-94DD-4E11BD04EF85}" presName="text2" presStyleLbl="fgAcc2" presStyleIdx="0" presStyleCnt="2">
        <dgm:presLayoutVars>
          <dgm:chPref val="3"/>
        </dgm:presLayoutVars>
      </dgm:prSet>
      <dgm:spPr/>
    </dgm:pt>
    <dgm:pt modelId="{9035D708-4927-4995-9E5D-C0AE6C78A686}" type="pres">
      <dgm:prSet presAssocID="{0AC92B6E-7388-406E-94DD-4E11BD04EF85}" presName="hierChild3" presStyleCnt="0"/>
      <dgm:spPr/>
    </dgm:pt>
    <dgm:pt modelId="{08648483-51EA-4837-BEDA-5E569CFF4BC5}" type="pres">
      <dgm:prSet presAssocID="{EB64E510-4278-4138-8759-12C0CF9A07D4}" presName="Name10" presStyleLbl="parChTrans1D2" presStyleIdx="1" presStyleCnt="2"/>
      <dgm:spPr/>
    </dgm:pt>
    <dgm:pt modelId="{182B5BCB-4B3C-4F90-BC7F-C68F84960689}" type="pres">
      <dgm:prSet presAssocID="{09AEA816-819D-45B3-8A7D-FF3F9754E18A}" presName="hierRoot2" presStyleCnt="0"/>
      <dgm:spPr/>
    </dgm:pt>
    <dgm:pt modelId="{7EA52FAE-32DE-403C-8E85-49EF48E37214}" type="pres">
      <dgm:prSet presAssocID="{09AEA816-819D-45B3-8A7D-FF3F9754E18A}" presName="composite2" presStyleCnt="0"/>
      <dgm:spPr/>
    </dgm:pt>
    <dgm:pt modelId="{09D66CA5-DBAD-46BA-9BC9-66105B006356}" type="pres">
      <dgm:prSet presAssocID="{09AEA816-819D-45B3-8A7D-FF3F9754E18A}" presName="background2" presStyleLbl="node2" presStyleIdx="1" presStyleCnt="2"/>
      <dgm:spPr/>
    </dgm:pt>
    <dgm:pt modelId="{90519827-D36A-4EF0-B9FA-171BEBC37228}" type="pres">
      <dgm:prSet presAssocID="{09AEA816-819D-45B3-8A7D-FF3F9754E18A}" presName="text2" presStyleLbl="fgAcc2" presStyleIdx="1" presStyleCnt="2">
        <dgm:presLayoutVars>
          <dgm:chPref val="3"/>
        </dgm:presLayoutVars>
      </dgm:prSet>
      <dgm:spPr/>
    </dgm:pt>
    <dgm:pt modelId="{955E9CB3-48EA-482F-A7F9-7B2D5A236F8A}" type="pres">
      <dgm:prSet presAssocID="{09AEA816-819D-45B3-8A7D-FF3F9754E18A}" presName="hierChild3" presStyleCnt="0"/>
      <dgm:spPr/>
    </dgm:pt>
  </dgm:ptLst>
  <dgm:cxnLst>
    <dgm:cxn modelId="{1B76D21E-523C-4F76-9265-F0918E826DA2}" type="presOf" srcId="{D038A271-2C35-4D6B-BAAB-EC318FA3C84B}" destId="{B2A4AD54-731C-4C1A-B771-F546C6BF00DE}" srcOrd="0" destOrd="0" presId="urn:microsoft.com/office/officeart/2005/8/layout/hierarchy1"/>
    <dgm:cxn modelId="{8915E62B-96A3-4F8E-83C0-64A744DD60EB}" type="presOf" srcId="{4200A961-1081-48AC-8F60-2655B596D5D5}" destId="{1E98A0C4-66CC-4331-AE0A-5130C955A71A}" srcOrd="0" destOrd="0" presId="urn:microsoft.com/office/officeart/2005/8/layout/hierarchy1"/>
    <dgm:cxn modelId="{E33BE22F-7D87-41B5-9B30-6F16F7571648}" type="presOf" srcId="{090CCF4F-53CD-4DF4-BA8A-6173BDE3A6D8}" destId="{801F0CEF-4235-4797-8B11-21093EF3F25C}" srcOrd="0" destOrd="0" presId="urn:microsoft.com/office/officeart/2005/8/layout/hierarchy1"/>
    <dgm:cxn modelId="{4440AA31-2481-4D09-8F78-C2B4AE3A8C7B}" type="presOf" srcId="{09AEA816-819D-45B3-8A7D-FF3F9754E18A}" destId="{90519827-D36A-4EF0-B9FA-171BEBC37228}" srcOrd="0" destOrd="0" presId="urn:microsoft.com/office/officeart/2005/8/layout/hierarchy1"/>
    <dgm:cxn modelId="{55E26B44-6299-4CCE-85C2-5418D40BCEF8}" type="presOf" srcId="{EB64E510-4278-4138-8759-12C0CF9A07D4}" destId="{08648483-51EA-4837-BEDA-5E569CFF4BC5}" srcOrd="0" destOrd="0" presId="urn:microsoft.com/office/officeart/2005/8/layout/hierarchy1"/>
    <dgm:cxn modelId="{5B4D7487-DF27-4843-91EA-910C5346EF30}" srcId="{090CCF4F-53CD-4DF4-BA8A-6173BDE3A6D8}" destId="{09AEA816-819D-45B3-8A7D-FF3F9754E18A}" srcOrd="1" destOrd="0" parTransId="{EB64E510-4278-4138-8759-12C0CF9A07D4}" sibTransId="{72A2AC20-3A54-438D-AC96-FAA54D36C2ED}"/>
    <dgm:cxn modelId="{A2318D8A-05F5-4872-BCEB-0F797DBBA833}" type="presOf" srcId="{0AC92B6E-7388-406E-94DD-4E11BD04EF85}" destId="{B51E07D1-B264-4EE0-9EE8-7D49FD2FD875}" srcOrd="0" destOrd="0" presId="urn:microsoft.com/office/officeart/2005/8/layout/hierarchy1"/>
    <dgm:cxn modelId="{9DBD90A6-C323-4617-AE93-6E514B2485C9}" srcId="{090CCF4F-53CD-4DF4-BA8A-6173BDE3A6D8}" destId="{0AC92B6E-7388-406E-94DD-4E11BD04EF85}" srcOrd="0" destOrd="0" parTransId="{4200A961-1081-48AC-8F60-2655B596D5D5}" sibTransId="{4D8EB7D8-6494-4AEC-B7FD-D9AEACCC5B1F}"/>
    <dgm:cxn modelId="{68F99EF4-6736-4BC5-8B71-067797F1565D}" srcId="{D038A271-2C35-4D6B-BAAB-EC318FA3C84B}" destId="{090CCF4F-53CD-4DF4-BA8A-6173BDE3A6D8}" srcOrd="0" destOrd="0" parTransId="{9C61D11C-20FB-4D5C-9D19-B8A9410C9F83}" sibTransId="{6475EC13-2430-4316-9E5A-B250C9545F35}"/>
    <dgm:cxn modelId="{BAB080AC-9944-41B3-BAC9-7470278538FA}" type="presParOf" srcId="{B2A4AD54-731C-4C1A-B771-F546C6BF00DE}" destId="{E9FE43FF-DEF1-42B5-8FA7-CF0740EA21A2}" srcOrd="0" destOrd="0" presId="urn:microsoft.com/office/officeart/2005/8/layout/hierarchy1"/>
    <dgm:cxn modelId="{E13D8ECF-D944-4F56-B1FA-9C9F3E0D73F2}" type="presParOf" srcId="{E9FE43FF-DEF1-42B5-8FA7-CF0740EA21A2}" destId="{336F03C3-E25E-4AB8-B2A8-3C067E0BCC1A}" srcOrd="0" destOrd="0" presId="urn:microsoft.com/office/officeart/2005/8/layout/hierarchy1"/>
    <dgm:cxn modelId="{B84240CF-1B7F-48D2-B5F8-AE8481D0AF0F}" type="presParOf" srcId="{336F03C3-E25E-4AB8-B2A8-3C067E0BCC1A}" destId="{01A04B3B-8C34-4A4B-A93A-C311A95C1A41}" srcOrd="0" destOrd="0" presId="urn:microsoft.com/office/officeart/2005/8/layout/hierarchy1"/>
    <dgm:cxn modelId="{20AC1116-0E16-4620-9E4F-19BCD2C88609}" type="presParOf" srcId="{336F03C3-E25E-4AB8-B2A8-3C067E0BCC1A}" destId="{801F0CEF-4235-4797-8B11-21093EF3F25C}" srcOrd="1" destOrd="0" presId="urn:microsoft.com/office/officeart/2005/8/layout/hierarchy1"/>
    <dgm:cxn modelId="{297C83CB-E601-4FD0-995C-E0D0534D82AB}" type="presParOf" srcId="{E9FE43FF-DEF1-42B5-8FA7-CF0740EA21A2}" destId="{00E3A815-2C68-432E-85F4-E36D5A25ED67}" srcOrd="1" destOrd="0" presId="urn:microsoft.com/office/officeart/2005/8/layout/hierarchy1"/>
    <dgm:cxn modelId="{898F02C0-E307-4E05-8291-979E8681170B}" type="presParOf" srcId="{00E3A815-2C68-432E-85F4-E36D5A25ED67}" destId="{1E98A0C4-66CC-4331-AE0A-5130C955A71A}" srcOrd="0" destOrd="0" presId="urn:microsoft.com/office/officeart/2005/8/layout/hierarchy1"/>
    <dgm:cxn modelId="{DDC4C9D4-B9A4-4C4B-86FE-3FE2181BCE48}" type="presParOf" srcId="{00E3A815-2C68-432E-85F4-E36D5A25ED67}" destId="{B64271EA-DD76-46B0-AF96-E8D64D6AD8C9}" srcOrd="1" destOrd="0" presId="urn:microsoft.com/office/officeart/2005/8/layout/hierarchy1"/>
    <dgm:cxn modelId="{364512DF-12C8-4283-90E7-BECAEBB31D9D}" type="presParOf" srcId="{B64271EA-DD76-46B0-AF96-E8D64D6AD8C9}" destId="{FA4134C9-A974-4208-8798-C65DF722B276}" srcOrd="0" destOrd="0" presId="urn:microsoft.com/office/officeart/2005/8/layout/hierarchy1"/>
    <dgm:cxn modelId="{9B572CF2-E8BD-487D-B969-1BF0A3CA736C}" type="presParOf" srcId="{FA4134C9-A974-4208-8798-C65DF722B276}" destId="{5EF9977A-5ADC-431A-9F2D-97B72311286B}" srcOrd="0" destOrd="0" presId="urn:microsoft.com/office/officeart/2005/8/layout/hierarchy1"/>
    <dgm:cxn modelId="{0FC2581E-C382-422E-80AE-B399A03B9FC0}" type="presParOf" srcId="{FA4134C9-A974-4208-8798-C65DF722B276}" destId="{B51E07D1-B264-4EE0-9EE8-7D49FD2FD875}" srcOrd="1" destOrd="0" presId="urn:microsoft.com/office/officeart/2005/8/layout/hierarchy1"/>
    <dgm:cxn modelId="{9E851CB9-C653-4254-A6FF-E43B4C8BC37C}" type="presParOf" srcId="{B64271EA-DD76-46B0-AF96-E8D64D6AD8C9}" destId="{9035D708-4927-4995-9E5D-C0AE6C78A686}" srcOrd="1" destOrd="0" presId="urn:microsoft.com/office/officeart/2005/8/layout/hierarchy1"/>
    <dgm:cxn modelId="{DFC41E5E-E86A-44EA-ABD6-FF8FD1AB7CB8}" type="presParOf" srcId="{00E3A815-2C68-432E-85F4-E36D5A25ED67}" destId="{08648483-51EA-4837-BEDA-5E569CFF4BC5}" srcOrd="2" destOrd="0" presId="urn:microsoft.com/office/officeart/2005/8/layout/hierarchy1"/>
    <dgm:cxn modelId="{3268ADF7-A934-418C-BE4E-F216871ECBFD}" type="presParOf" srcId="{00E3A815-2C68-432E-85F4-E36D5A25ED67}" destId="{182B5BCB-4B3C-4F90-BC7F-C68F84960689}" srcOrd="3" destOrd="0" presId="urn:microsoft.com/office/officeart/2005/8/layout/hierarchy1"/>
    <dgm:cxn modelId="{F57F67C4-7510-4AC5-AC7D-B1370E200C3B}" type="presParOf" srcId="{182B5BCB-4B3C-4F90-BC7F-C68F84960689}" destId="{7EA52FAE-32DE-403C-8E85-49EF48E37214}" srcOrd="0" destOrd="0" presId="urn:microsoft.com/office/officeart/2005/8/layout/hierarchy1"/>
    <dgm:cxn modelId="{C5E59658-7273-42DC-9E18-E63D3D7F54F1}" type="presParOf" srcId="{7EA52FAE-32DE-403C-8E85-49EF48E37214}" destId="{09D66CA5-DBAD-46BA-9BC9-66105B006356}" srcOrd="0" destOrd="0" presId="urn:microsoft.com/office/officeart/2005/8/layout/hierarchy1"/>
    <dgm:cxn modelId="{F168C052-B3AA-47A6-B796-BBC53E80579A}" type="presParOf" srcId="{7EA52FAE-32DE-403C-8E85-49EF48E37214}" destId="{90519827-D36A-4EF0-B9FA-171BEBC37228}" srcOrd="1" destOrd="0" presId="urn:microsoft.com/office/officeart/2005/8/layout/hierarchy1"/>
    <dgm:cxn modelId="{EFAF87F8-EA8D-47E1-8CB9-3A740E6E1E3E}" type="presParOf" srcId="{182B5BCB-4B3C-4F90-BC7F-C68F84960689}" destId="{955E9CB3-48EA-482F-A7F9-7B2D5A236F8A}"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2D9DD6-5685-44FD-817E-F0A5C9A57DD8}"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n-US"/>
        </a:p>
      </dgm:t>
    </dgm:pt>
    <dgm:pt modelId="{C2F75A8E-842B-48C8-A5A6-F497CBDFE223}">
      <dgm:prSet phldrT="[Text]" custT="1"/>
      <dgm:spPr/>
      <dgm:t>
        <a:bodyPr/>
        <a:lstStyle/>
        <a:p>
          <a:r>
            <a:rPr lang="en-US" sz="2800" dirty="0" err="1">
              <a:solidFill>
                <a:srgbClr val="7030A0"/>
              </a:solidFill>
            </a:rPr>
            <a:t>ক্ষমতা</a:t>
          </a:r>
          <a:r>
            <a:rPr lang="en-US" sz="2800" dirty="0">
              <a:solidFill>
                <a:srgbClr val="7030A0"/>
              </a:solidFill>
            </a:rPr>
            <a:t> </a:t>
          </a:r>
          <a:r>
            <a:rPr lang="en-US" sz="2800" dirty="0" err="1">
              <a:solidFill>
                <a:srgbClr val="7030A0"/>
              </a:solidFill>
            </a:rPr>
            <a:t>প্রয়োগের</a:t>
          </a:r>
          <a:r>
            <a:rPr lang="en-US" sz="2800" dirty="0">
              <a:solidFill>
                <a:srgbClr val="7030A0"/>
              </a:solidFill>
            </a:rPr>
            <a:t> </a:t>
          </a:r>
          <a:r>
            <a:rPr lang="en-US" sz="2800" dirty="0" err="1">
              <a:solidFill>
                <a:srgbClr val="7030A0"/>
              </a:solidFill>
            </a:rPr>
            <a:t>ধরন</a:t>
          </a:r>
          <a:r>
            <a:rPr lang="en-US" sz="2800" dirty="0">
              <a:solidFill>
                <a:srgbClr val="7030A0"/>
              </a:solidFill>
            </a:rPr>
            <a:t> </a:t>
          </a:r>
          <a:r>
            <a:rPr lang="en-US" sz="2800" dirty="0" err="1">
              <a:solidFill>
                <a:srgbClr val="7030A0"/>
              </a:solidFill>
            </a:rPr>
            <a:t>বিচারে</a:t>
          </a:r>
          <a:endParaRPr lang="en-US" sz="2800" dirty="0">
            <a:solidFill>
              <a:srgbClr val="7030A0"/>
            </a:solidFill>
          </a:endParaRPr>
        </a:p>
      </dgm:t>
    </dgm:pt>
    <dgm:pt modelId="{278FFEC5-AF18-45C3-9BAE-DA06D11E361C}" type="parTrans" cxnId="{383F5E48-5EC3-4361-91DB-975ACCDBB4B2}">
      <dgm:prSet/>
      <dgm:spPr/>
      <dgm:t>
        <a:bodyPr/>
        <a:lstStyle/>
        <a:p>
          <a:endParaRPr lang="en-US"/>
        </a:p>
      </dgm:t>
    </dgm:pt>
    <dgm:pt modelId="{E9C55F6A-4EB2-4842-8BAC-DA963FC6F3E5}" type="sibTrans" cxnId="{383F5E48-5EC3-4361-91DB-975ACCDBB4B2}">
      <dgm:prSet/>
      <dgm:spPr/>
      <dgm:t>
        <a:bodyPr/>
        <a:lstStyle/>
        <a:p>
          <a:endParaRPr lang="en-US"/>
        </a:p>
      </dgm:t>
    </dgm:pt>
    <dgm:pt modelId="{5721B03A-7199-4F61-BA99-AF0EE970CF77}">
      <dgm:prSet phldrT="[Text]" custT="1"/>
      <dgm:spPr/>
      <dgm:t>
        <a:bodyPr/>
        <a:lstStyle/>
        <a:p>
          <a:r>
            <a:rPr lang="en-US" sz="2800" dirty="0" err="1">
              <a:solidFill>
                <a:srgbClr val="FFFF00"/>
              </a:solidFill>
            </a:rPr>
            <a:t>স্বৈরতান্ত্রিক</a:t>
          </a:r>
          <a:r>
            <a:rPr lang="en-US" sz="2800" dirty="0">
              <a:solidFill>
                <a:srgbClr val="FFFF00"/>
              </a:solidFill>
            </a:rPr>
            <a:t> </a:t>
          </a:r>
          <a:r>
            <a:rPr lang="en-US" sz="2800" dirty="0" err="1">
              <a:solidFill>
                <a:srgbClr val="FFFF00"/>
              </a:solidFill>
            </a:rPr>
            <a:t>নেতৃত্ব</a:t>
          </a:r>
          <a:endParaRPr lang="en-US" sz="2800" dirty="0">
            <a:solidFill>
              <a:srgbClr val="FFFF00"/>
            </a:solidFill>
          </a:endParaRPr>
        </a:p>
      </dgm:t>
    </dgm:pt>
    <dgm:pt modelId="{3FFAFD1D-77B4-4883-BF58-3F1CF5F27B30}" type="parTrans" cxnId="{71B2630F-0B99-4D1F-B8D8-B85289048492}">
      <dgm:prSet/>
      <dgm:spPr/>
      <dgm:t>
        <a:bodyPr/>
        <a:lstStyle/>
        <a:p>
          <a:endParaRPr lang="en-US"/>
        </a:p>
      </dgm:t>
    </dgm:pt>
    <dgm:pt modelId="{AF1993F3-AD29-47DB-8FDD-68DFA8062E91}" type="sibTrans" cxnId="{71B2630F-0B99-4D1F-B8D8-B85289048492}">
      <dgm:prSet/>
      <dgm:spPr/>
      <dgm:t>
        <a:bodyPr/>
        <a:lstStyle/>
        <a:p>
          <a:endParaRPr lang="en-US"/>
        </a:p>
      </dgm:t>
    </dgm:pt>
    <dgm:pt modelId="{00E60F86-92A9-4B2B-8C7A-E71B80A653D2}">
      <dgm:prSet phldrT="[Text]" custT="1"/>
      <dgm:spPr/>
      <dgm:t>
        <a:bodyPr/>
        <a:lstStyle/>
        <a:p>
          <a:r>
            <a:rPr lang="en-US" sz="2800" dirty="0" err="1">
              <a:solidFill>
                <a:schemeClr val="bg1"/>
              </a:solidFill>
            </a:rPr>
            <a:t>পিতৃসুলভ</a:t>
          </a:r>
          <a:r>
            <a:rPr lang="en-US" sz="2800" dirty="0">
              <a:solidFill>
                <a:schemeClr val="bg1"/>
              </a:solidFill>
            </a:rPr>
            <a:t> </a:t>
          </a:r>
          <a:r>
            <a:rPr lang="en-US" sz="2800" dirty="0" err="1">
              <a:solidFill>
                <a:schemeClr val="bg1"/>
              </a:solidFill>
            </a:rPr>
            <a:t>নেতৃত্ব</a:t>
          </a:r>
          <a:endParaRPr lang="en-US" sz="2800" dirty="0">
            <a:solidFill>
              <a:schemeClr val="bg1"/>
            </a:solidFill>
          </a:endParaRPr>
        </a:p>
      </dgm:t>
    </dgm:pt>
    <dgm:pt modelId="{76BC34C1-6FE5-4F50-B1BA-5383FB13C36F}" type="parTrans" cxnId="{69BC308D-7191-4A5A-8367-2B4726C74151}">
      <dgm:prSet/>
      <dgm:spPr/>
      <dgm:t>
        <a:bodyPr/>
        <a:lstStyle/>
        <a:p>
          <a:endParaRPr lang="en-US"/>
        </a:p>
      </dgm:t>
    </dgm:pt>
    <dgm:pt modelId="{787E8F05-0964-4E1C-918F-33F7C717F328}" type="sibTrans" cxnId="{69BC308D-7191-4A5A-8367-2B4726C74151}">
      <dgm:prSet/>
      <dgm:spPr/>
      <dgm:t>
        <a:bodyPr/>
        <a:lstStyle/>
        <a:p>
          <a:endParaRPr lang="en-US"/>
        </a:p>
      </dgm:t>
    </dgm:pt>
    <dgm:pt modelId="{CBBF1F66-1D1A-4958-BD6D-2D614D3B492D}">
      <dgm:prSet phldrT="[Text]" custT="1"/>
      <dgm:spPr/>
      <dgm:t>
        <a:bodyPr/>
        <a:lstStyle/>
        <a:p>
          <a:r>
            <a:rPr lang="en-US" sz="2800" dirty="0" err="1">
              <a:solidFill>
                <a:srgbClr val="D60093"/>
              </a:solidFill>
            </a:rPr>
            <a:t>গণতান্ত্রিক</a:t>
          </a:r>
          <a:r>
            <a:rPr lang="en-US" sz="2800" dirty="0">
              <a:solidFill>
                <a:srgbClr val="D60093"/>
              </a:solidFill>
            </a:rPr>
            <a:t> </a:t>
          </a:r>
          <a:r>
            <a:rPr lang="en-US" sz="2800" dirty="0" err="1">
              <a:solidFill>
                <a:srgbClr val="D60093"/>
              </a:solidFill>
            </a:rPr>
            <a:t>নেতৃত্ব</a:t>
          </a:r>
          <a:endParaRPr lang="en-US" sz="2800" dirty="0">
            <a:solidFill>
              <a:srgbClr val="D60093"/>
            </a:solidFill>
          </a:endParaRPr>
        </a:p>
      </dgm:t>
    </dgm:pt>
    <dgm:pt modelId="{71C4B16C-59B6-47C2-9218-0E2027E98E83}" type="parTrans" cxnId="{3FE628B7-091C-4D20-B5F8-873341A957CF}">
      <dgm:prSet/>
      <dgm:spPr/>
      <dgm:t>
        <a:bodyPr/>
        <a:lstStyle/>
        <a:p>
          <a:endParaRPr lang="en-US"/>
        </a:p>
      </dgm:t>
    </dgm:pt>
    <dgm:pt modelId="{73725405-68C7-4227-A110-654879C0F433}" type="sibTrans" cxnId="{3FE628B7-091C-4D20-B5F8-873341A957CF}">
      <dgm:prSet/>
      <dgm:spPr/>
      <dgm:t>
        <a:bodyPr/>
        <a:lstStyle/>
        <a:p>
          <a:endParaRPr lang="en-US"/>
        </a:p>
      </dgm:t>
    </dgm:pt>
    <dgm:pt modelId="{166BB391-7435-4185-A727-15D0E8245AE1}">
      <dgm:prSet phldrT="[Text]" custT="1"/>
      <dgm:spPr/>
      <dgm:t>
        <a:bodyPr/>
        <a:lstStyle/>
        <a:p>
          <a:r>
            <a:rPr lang="en-US" sz="2800" dirty="0" err="1">
              <a:solidFill>
                <a:srgbClr val="0000FF"/>
              </a:solidFill>
            </a:rPr>
            <a:t>লাগামহীন</a:t>
          </a:r>
          <a:r>
            <a:rPr lang="en-US" sz="2800" dirty="0">
              <a:solidFill>
                <a:srgbClr val="0000FF"/>
              </a:solidFill>
            </a:rPr>
            <a:t> </a:t>
          </a:r>
          <a:r>
            <a:rPr lang="en-US" sz="2800" dirty="0" err="1">
              <a:solidFill>
                <a:srgbClr val="0000FF"/>
              </a:solidFill>
            </a:rPr>
            <a:t>নেতৃত্ব</a:t>
          </a:r>
          <a:endParaRPr lang="en-US" sz="2800" dirty="0">
            <a:solidFill>
              <a:srgbClr val="0000FF"/>
            </a:solidFill>
          </a:endParaRPr>
        </a:p>
      </dgm:t>
    </dgm:pt>
    <dgm:pt modelId="{0DFA57EC-0C3D-4C90-908C-9C9EFBE8D722}" type="parTrans" cxnId="{A8FF4830-F28F-43BC-89C5-84FE53D9E38E}">
      <dgm:prSet/>
      <dgm:spPr/>
      <dgm:t>
        <a:bodyPr/>
        <a:lstStyle/>
        <a:p>
          <a:endParaRPr lang="en-US"/>
        </a:p>
      </dgm:t>
    </dgm:pt>
    <dgm:pt modelId="{EA656517-D787-4E7C-A37C-C09FD04EA52D}" type="sibTrans" cxnId="{A8FF4830-F28F-43BC-89C5-84FE53D9E38E}">
      <dgm:prSet/>
      <dgm:spPr/>
      <dgm:t>
        <a:bodyPr/>
        <a:lstStyle/>
        <a:p>
          <a:endParaRPr lang="en-US"/>
        </a:p>
      </dgm:t>
    </dgm:pt>
    <dgm:pt modelId="{9B92B3EF-C029-498D-91DD-F946D3E82499}" type="pres">
      <dgm:prSet presAssocID="{9D2D9DD6-5685-44FD-817E-F0A5C9A57DD8}" presName="Name0" presStyleCnt="0">
        <dgm:presLayoutVars>
          <dgm:chMax val="1"/>
          <dgm:dir/>
          <dgm:animLvl val="ctr"/>
          <dgm:resizeHandles val="exact"/>
        </dgm:presLayoutVars>
      </dgm:prSet>
      <dgm:spPr/>
    </dgm:pt>
    <dgm:pt modelId="{A70EFCCE-17FC-43C6-B0E2-145A71ACB97D}" type="pres">
      <dgm:prSet presAssocID="{C2F75A8E-842B-48C8-A5A6-F497CBDFE223}" presName="centerShape" presStyleLbl="node0" presStyleIdx="0" presStyleCnt="1"/>
      <dgm:spPr/>
    </dgm:pt>
    <dgm:pt modelId="{5202B277-F436-4540-BF72-22D9E200C9A1}" type="pres">
      <dgm:prSet presAssocID="{3FFAFD1D-77B4-4883-BF58-3F1CF5F27B30}" presName="parTrans" presStyleLbl="sibTrans2D1" presStyleIdx="0" presStyleCnt="4"/>
      <dgm:spPr/>
    </dgm:pt>
    <dgm:pt modelId="{3E47CB4F-9AA7-40AA-B625-B36564F5BC5D}" type="pres">
      <dgm:prSet presAssocID="{3FFAFD1D-77B4-4883-BF58-3F1CF5F27B30}" presName="connectorText" presStyleLbl="sibTrans2D1" presStyleIdx="0" presStyleCnt="4"/>
      <dgm:spPr/>
    </dgm:pt>
    <dgm:pt modelId="{5F85F15A-C9A7-4C51-A079-478E730CCD11}" type="pres">
      <dgm:prSet presAssocID="{5721B03A-7199-4F61-BA99-AF0EE970CF77}" presName="node" presStyleLbl="node1" presStyleIdx="0" presStyleCnt="4">
        <dgm:presLayoutVars>
          <dgm:bulletEnabled val="1"/>
        </dgm:presLayoutVars>
      </dgm:prSet>
      <dgm:spPr/>
    </dgm:pt>
    <dgm:pt modelId="{1B08677E-5D64-4B90-9E7E-ACFDD3A33E80}" type="pres">
      <dgm:prSet presAssocID="{76BC34C1-6FE5-4F50-B1BA-5383FB13C36F}" presName="parTrans" presStyleLbl="sibTrans2D1" presStyleIdx="1" presStyleCnt="4"/>
      <dgm:spPr/>
    </dgm:pt>
    <dgm:pt modelId="{08803454-57DF-45A7-B46D-42018D8E6712}" type="pres">
      <dgm:prSet presAssocID="{76BC34C1-6FE5-4F50-B1BA-5383FB13C36F}" presName="connectorText" presStyleLbl="sibTrans2D1" presStyleIdx="1" presStyleCnt="4"/>
      <dgm:spPr/>
    </dgm:pt>
    <dgm:pt modelId="{3BC7134B-0443-4D80-85B6-7CD881A5B496}" type="pres">
      <dgm:prSet presAssocID="{00E60F86-92A9-4B2B-8C7A-E71B80A653D2}" presName="node" presStyleLbl="node1" presStyleIdx="1" presStyleCnt="4" custRadScaleRad="101773">
        <dgm:presLayoutVars>
          <dgm:bulletEnabled val="1"/>
        </dgm:presLayoutVars>
      </dgm:prSet>
      <dgm:spPr/>
    </dgm:pt>
    <dgm:pt modelId="{8EBBC337-742A-4109-9B00-F5434AD613AE}" type="pres">
      <dgm:prSet presAssocID="{71C4B16C-59B6-47C2-9218-0E2027E98E83}" presName="parTrans" presStyleLbl="sibTrans2D1" presStyleIdx="2" presStyleCnt="4"/>
      <dgm:spPr/>
    </dgm:pt>
    <dgm:pt modelId="{F7C4FD7F-16F8-4CF3-8656-21D9F9F40D92}" type="pres">
      <dgm:prSet presAssocID="{71C4B16C-59B6-47C2-9218-0E2027E98E83}" presName="connectorText" presStyleLbl="sibTrans2D1" presStyleIdx="2" presStyleCnt="4"/>
      <dgm:spPr/>
    </dgm:pt>
    <dgm:pt modelId="{8EEF6AF7-8639-4C5F-9D4F-BDEA8E5FE6D3}" type="pres">
      <dgm:prSet presAssocID="{CBBF1F66-1D1A-4958-BD6D-2D614D3B492D}" presName="node" presStyleLbl="node1" presStyleIdx="2" presStyleCnt="4">
        <dgm:presLayoutVars>
          <dgm:bulletEnabled val="1"/>
        </dgm:presLayoutVars>
      </dgm:prSet>
      <dgm:spPr/>
    </dgm:pt>
    <dgm:pt modelId="{81EC3404-EC0E-4EB4-8C7E-9DF42D889E54}" type="pres">
      <dgm:prSet presAssocID="{0DFA57EC-0C3D-4C90-908C-9C9EFBE8D722}" presName="parTrans" presStyleLbl="sibTrans2D1" presStyleIdx="3" presStyleCnt="4"/>
      <dgm:spPr/>
    </dgm:pt>
    <dgm:pt modelId="{479CBF1E-2C13-453F-8430-42E4CB638EB5}" type="pres">
      <dgm:prSet presAssocID="{0DFA57EC-0C3D-4C90-908C-9C9EFBE8D722}" presName="connectorText" presStyleLbl="sibTrans2D1" presStyleIdx="3" presStyleCnt="4"/>
      <dgm:spPr/>
    </dgm:pt>
    <dgm:pt modelId="{2DAB4017-C066-473D-8E64-1F16610970E0}" type="pres">
      <dgm:prSet presAssocID="{166BB391-7435-4185-A727-15D0E8245AE1}" presName="node" presStyleLbl="node1" presStyleIdx="3" presStyleCnt="4">
        <dgm:presLayoutVars>
          <dgm:bulletEnabled val="1"/>
        </dgm:presLayoutVars>
      </dgm:prSet>
      <dgm:spPr/>
    </dgm:pt>
  </dgm:ptLst>
  <dgm:cxnLst>
    <dgm:cxn modelId="{A9AD110C-16D7-4F4E-82D8-E1E0AE8BC0FC}" type="presOf" srcId="{0DFA57EC-0C3D-4C90-908C-9C9EFBE8D722}" destId="{81EC3404-EC0E-4EB4-8C7E-9DF42D889E54}" srcOrd="0" destOrd="0" presId="urn:microsoft.com/office/officeart/2005/8/layout/radial5"/>
    <dgm:cxn modelId="{71B2630F-0B99-4D1F-B8D8-B85289048492}" srcId="{C2F75A8E-842B-48C8-A5A6-F497CBDFE223}" destId="{5721B03A-7199-4F61-BA99-AF0EE970CF77}" srcOrd="0" destOrd="0" parTransId="{3FFAFD1D-77B4-4883-BF58-3F1CF5F27B30}" sibTransId="{AF1993F3-AD29-47DB-8FDD-68DFA8062E91}"/>
    <dgm:cxn modelId="{9C3A0512-AE66-4EA2-972E-DDE71522BB9C}" type="presOf" srcId="{76BC34C1-6FE5-4F50-B1BA-5383FB13C36F}" destId="{1B08677E-5D64-4B90-9E7E-ACFDD3A33E80}" srcOrd="0" destOrd="0" presId="urn:microsoft.com/office/officeart/2005/8/layout/radial5"/>
    <dgm:cxn modelId="{02C57224-39B2-4B94-930F-624EE0E6458A}" type="presOf" srcId="{71C4B16C-59B6-47C2-9218-0E2027E98E83}" destId="{8EBBC337-742A-4109-9B00-F5434AD613AE}" srcOrd="0" destOrd="0" presId="urn:microsoft.com/office/officeart/2005/8/layout/radial5"/>
    <dgm:cxn modelId="{A8FF4830-F28F-43BC-89C5-84FE53D9E38E}" srcId="{C2F75A8E-842B-48C8-A5A6-F497CBDFE223}" destId="{166BB391-7435-4185-A727-15D0E8245AE1}" srcOrd="3" destOrd="0" parTransId="{0DFA57EC-0C3D-4C90-908C-9C9EFBE8D722}" sibTransId="{EA656517-D787-4E7C-A37C-C09FD04EA52D}"/>
    <dgm:cxn modelId="{472ACE32-68BB-404A-AA9E-58DED9886101}" type="presOf" srcId="{71C4B16C-59B6-47C2-9218-0E2027E98E83}" destId="{F7C4FD7F-16F8-4CF3-8656-21D9F9F40D92}" srcOrd="1" destOrd="0" presId="urn:microsoft.com/office/officeart/2005/8/layout/radial5"/>
    <dgm:cxn modelId="{66AEEE32-DFBA-4117-9882-86A67CE42DE5}" type="presOf" srcId="{00E60F86-92A9-4B2B-8C7A-E71B80A653D2}" destId="{3BC7134B-0443-4D80-85B6-7CD881A5B496}" srcOrd="0" destOrd="0" presId="urn:microsoft.com/office/officeart/2005/8/layout/radial5"/>
    <dgm:cxn modelId="{383F5E48-5EC3-4361-91DB-975ACCDBB4B2}" srcId="{9D2D9DD6-5685-44FD-817E-F0A5C9A57DD8}" destId="{C2F75A8E-842B-48C8-A5A6-F497CBDFE223}" srcOrd="0" destOrd="0" parTransId="{278FFEC5-AF18-45C3-9BAE-DA06D11E361C}" sibTransId="{E9C55F6A-4EB2-4842-8BAC-DA963FC6F3E5}"/>
    <dgm:cxn modelId="{313BB168-2728-4C05-A805-98DBFA3F2509}" type="presOf" srcId="{166BB391-7435-4185-A727-15D0E8245AE1}" destId="{2DAB4017-C066-473D-8E64-1F16610970E0}" srcOrd="0" destOrd="0" presId="urn:microsoft.com/office/officeart/2005/8/layout/radial5"/>
    <dgm:cxn modelId="{8FF86E4B-C23A-48B6-BBB7-A913E359AC83}" type="presOf" srcId="{5721B03A-7199-4F61-BA99-AF0EE970CF77}" destId="{5F85F15A-C9A7-4C51-A079-478E730CCD11}" srcOrd="0" destOrd="0" presId="urn:microsoft.com/office/officeart/2005/8/layout/radial5"/>
    <dgm:cxn modelId="{451CBE87-D25B-4FCF-B215-4DBD7D355074}" type="presOf" srcId="{CBBF1F66-1D1A-4958-BD6D-2D614D3B492D}" destId="{8EEF6AF7-8639-4C5F-9D4F-BDEA8E5FE6D3}" srcOrd="0" destOrd="0" presId="urn:microsoft.com/office/officeart/2005/8/layout/radial5"/>
    <dgm:cxn modelId="{A99D628C-CA98-4850-BD20-E28CB0933C89}" type="presOf" srcId="{C2F75A8E-842B-48C8-A5A6-F497CBDFE223}" destId="{A70EFCCE-17FC-43C6-B0E2-145A71ACB97D}" srcOrd="0" destOrd="0" presId="urn:microsoft.com/office/officeart/2005/8/layout/radial5"/>
    <dgm:cxn modelId="{69BC308D-7191-4A5A-8367-2B4726C74151}" srcId="{C2F75A8E-842B-48C8-A5A6-F497CBDFE223}" destId="{00E60F86-92A9-4B2B-8C7A-E71B80A653D2}" srcOrd="1" destOrd="0" parTransId="{76BC34C1-6FE5-4F50-B1BA-5383FB13C36F}" sibTransId="{787E8F05-0964-4E1C-918F-33F7C717F328}"/>
    <dgm:cxn modelId="{F9E5E48E-0A78-4ECA-BF2C-FA53963EE1B4}" type="presOf" srcId="{9D2D9DD6-5685-44FD-817E-F0A5C9A57DD8}" destId="{9B92B3EF-C029-498D-91DD-F946D3E82499}" srcOrd="0" destOrd="0" presId="urn:microsoft.com/office/officeart/2005/8/layout/radial5"/>
    <dgm:cxn modelId="{54FBCD9C-558D-48AA-8422-22B7929B0875}" type="presOf" srcId="{3FFAFD1D-77B4-4883-BF58-3F1CF5F27B30}" destId="{5202B277-F436-4540-BF72-22D9E200C9A1}" srcOrd="0" destOrd="0" presId="urn:microsoft.com/office/officeart/2005/8/layout/radial5"/>
    <dgm:cxn modelId="{E95ABC9E-E269-4071-8D6F-1339ED1B6447}" type="presOf" srcId="{0DFA57EC-0C3D-4C90-908C-9C9EFBE8D722}" destId="{479CBF1E-2C13-453F-8430-42E4CB638EB5}" srcOrd="1" destOrd="0" presId="urn:microsoft.com/office/officeart/2005/8/layout/radial5"/>
    <dgm:cxn modelId="{482464A1-EB3F-4B7C-B2A7-B5F34A8EBB90}" type="presOf" srcId="{76BC34C1-6FE5-4F50-B1BA-5383FB13C36F}" destId="{08803454-57DF-45A7-B46D-42018D8E6712}" srcOrd="1" destOrd="0" presId="urn:microsoft.com/office/officeart/2005/8/layout/radial5"/>
    <dgm:cxn modelId="{3FE628B7-091C-4D20-B5F8-873341A957CF}" srcId="{C2F75A8E-842B-48C8-A5A6-F497CBDFE223}" destId="{CBBF1F66-1D1A-4958-BD6D-2D614D3B492D}" srcOrd="2" destOrd="0" parTransId="{71C4B16C-59B6-47C2-9218-0E2027E98E83}" sibTransId="{73725405-68C7-4227-A110-654879C0F433}"/>
    <dgm:cxn modelId="{931AC6D5-CB39-49CB-B75E-27A093E5DE3E}" type="presOf" srcId="{3FFAFD1D-77B4-4883-BF58-3F1CF5F27B30}" destId="{3E47CB4F-9AA7-40AA-B625-B36564F5BC5D}" srcOrd="1" destOrd="0" presId="urn:microsoft.com/office/officeart/2005/8/layout/radial5"/>
    <dgm:cxn modelId="{E7B73ACF-6C42-47B7-9C1D-B04882DDA3E1}" type="presParOf" srcId="{9B92B3EF-C029-498D-91DD-F946D3E82499}" destId="{A70EFCCE-17FC-43C6-B0E2-145A71ACB97D}" srcOrd="0" destOrd="0" presId="urn:microsoft.com/office/officeart/2005/8/layout/radial5"/>
    <dgm:cxn modelId="{148E75D0-FE8E-45C9-A399-98B9F367A7A8}" type="presParOf" srcId="{9B92B3EF-C029-498D-91DD-F946D3E82499}" destId="{5202B277-F436-4540-BF72-22D9E200C9A1}" srcOrd="1" destOrd="0" presId="urn:microsoft.com/office/officeart/2005/8/layout/radial5"/>
    <dgm:cxn modelId="{BAD8CAC4-3520-4201-93D4-66B60718B091}" type="presParOf" srcId="{5202B277-F436-4540-BF72-22D9E200C9A1}" destId="{3E47CB4F-9AA7-40AA-B625-B36564F5BC5D}" srcOrd="0" destOrd="0" presId="urn:microsoft.com/office/officeart/2005/8/layout/radial5"/>
    <dgm:cxn modelId="{96256E65-275D-401F-B7EF-5E258B842A71}" type="presParOf" srcId="{9B92B3EF-C029-498D-91DD-F946D3E82499}" destId="{5F85F15A-C9A7-4C51-A079-478E730CCD11}" srcOrd="2" destOrd="0" presId="urn:microsoft.com/office/officeart/2005/8/layout/radial5"/>
    <dgm:cxn modelId="{2C31A166-9A85-4245-8A59-B132C62DB6AB}" type="presParOf" srcId="{9B92B3EF-C029-498D-91DD-F946D3E82499}" destId="{1B08677E-5D64-4B90-9E7E-ACFDD3A33E80}" srcOrd="3" destOrd="0" presId="urn:microsoft.com/office/officeart/2005/8/layout/radial5"/>
    <dgm:cxn modelId="{7CFB191A-B514-4803-ABFA-0B88892D18DB}" type="presParOf" srcId="{1B08677E-5D64-4B90-9E7E-ACFDD3A33E80}" destId="{08803454-57DF-45A7-B46D-42018D8E6712}" srcOrd="0" destOrd="0" presId="urn:microsoft.com/office/officeart/2005/8/layout/radial5"/>
    <dgm:cxn modelId="{FB6BF5ED-CA85-41F5-BA19-4B61C4DC1AE0}" type="presParOf" srcId="{9B92B3EF-C029-498D-91DD-F946D3E82499}" destId="{3BC7134B-0443-4D80-85B6-7CD881A5B496}" srcOrd="4" destOrd="0" presId="urn:microsoft.com/office/officeart/2005/8/layout/radial5"/>
    <dgm:cxn modelId="{B8567983-2595-4908-AB5E-8959C661BF33}" type="presParOf" srcId="{9B92B3EF-C029-498D-91DD-F946D3E82499}" destId="{8EBBC337-742A-4109-9B00-F5434AD613AE}" srcOrd="5" destOrd="0" presId="urn:microsoft.com/office/officeart/2005/8/layout/radial5"/>
    <dgm:cxn modelId="{D9DDAE29-B9EE-4822-BDA2-0DFCFEB9AB28}" type="presParOf" srcId="{8EBBC337-742A-4109-9B00-F5434AD613AE}" destId="{F7C4FD7F-16F8-4CF3-8656-21D9F9F40D92}" srcOrd="0" destOrd="0" presId="urn:microsoft.com/office/officeart/2005/8/layout/radial5"/>
    <dgm:cxn modelId="{8CAE78BA-47ED-4DC6-AE55-07DA40EB77E1}" type="presParOf" srcId="{9B92B3EF-C029-498D-91DD-F946D3E82499}" destId="{8EEF6AF7-8639-4C5F-9D4F-BDEA8E5FE6D3}" srcOrd="6" destOrd="0" presId="urn:microsoft.com/office/officeart/2005/8/layout/radial5"/>
    <dgm:cxn modelId="{431656D1-4B18-4B6B-BA87-BAB3F33A5861}" type="presParOf" srcId="{9B92B3EF-C029-498D-91DD-F946D3E82499}" destId="{81EC3404-EC0E-4EB4-8C7E-9DF42D889E54}" srcOrd="7" destOrd="0" presId="urn:microsoft.com/office/officeart/2005/8/layout/radial5"/>
    <dgm:cxn modelId="{58A31061-80D1-42A7-A4D4-562A5B2115E1}" type="presParOf" srcId="{81EC3404-EC0E-4EB4-8C7E-9DF42D889E54}" destId="{479CBF1E-2C13-453F-8430-42E4CB638EB5}" srcOrd="0" destOrd="0" presId="urn:microsoft.com/office/officeart/2005/8/layout/radial5"/>
    <dgm:cxn modelId="{338013C2-142C-4E61-A2EA-FF7C32B0D062}" type="presParOf" srcId="{9B92B3EF-C029-498D-91DD-F946D3E82499}" destId="{2DAB4017-C066-473D-8E64-1F16610970E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667596-2782-4461-82C4-C7CD8CF679F0}"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en-US"/>
        </a:p>
      </dgm:t>
    </dgm:pt>
    <dgm:pt modelId="{DFBF592E-16B8-41CD-89AE-D6C54E423962}">
      <dgm:prSet phldrT="[Text]" custT="1"/>
      <dgm:spPr>
        <a:solidFill>
          <a:srgbClr val="92D050">
            <a:alpha val="90000"/>
          </a:srgbClr>
        </a:solidFill>
      </dgm:spPr>
      <dgm:t>
        <a:bodyPr/>
        <a:lstStyle/>
        <a:p>
          <a:r>
            <a:rPr lang="en-US" sz="4800" dirty="0" err="1">
              <a:solidFill>
                <a:srgbClr val="0070C0"/>
              </a:solidFill>
            </a:rPr>
            <a:t>দৃষ্টিভঙ্গি</a:t>
          </a:r>
          <a:r>
            <a:rPr lang="en-US" sz="4800" dirty="0">
              <a:solidFill>
                <a:srgbClr val="0070C0"/>
              </a:solidFill>
            </a:rPr>
            <a:t> </a:t>
          </a:r>
          <a:r>
            <a:rPr lang="en-US" sz="4800" dirty="0" err="1">
              <a:solidFill>
                <a:srgbClr val="0070C0"/>
              </a:solidFill>
            </a:rPr>
            <a:t>বিচারে</a:t>
          </a:r>
          <a:endParaRPr lang="en-US" sz="4800" dirty="0">
            <a:solidFill>
              <a:srgbClr val="0070C0"/>
            </a:solidFill>
          </a:endParaRPr>
        </a:p>
      </dgm:t>
    </dgm:pt>
    <dgm:pt modelId="{A6893F6C-F81D-4466-90AD-81C2D2A38AFB}" type="parTrans" cxnId="{2B244DFF-65B0-4A13-B49E-A5B1945FA139}">
      <dgm:prSet/>
      <dgm:spPr/>
      <dgm:t>
        <a:bodyPr/>
        <a:lstStyle/>
        <a:p>
          <a:endParaRPr lang="en-US"/>
        </a:p>
      </dgm:t>
    </dgm:pt>
    <dgm:pt modelId="{25B91FE0-0D0E-46D0-80C3-82BE6E57A10A}" type="sibTrans" cxnId="{2B244DFF-65B0-4A13-B49E-A5B1945FA139}">
      <dgm:prSet/>
      <dgm:spPr/>
      <dgm:t>
        <a:bodyPr/>
        <a:lstStyle/>
        <a:p>
          <a:endParaRPr lang="en-US"/>
        </a:p>
      </dgm:t>
    </dgm:pt>
    <dgm:pt modelId="{A16FD350-7C5F-48A8-9C67-B4EC6AF5B3C9}">
      <dgm:prSet phldrT="[Text]"/>
      <dgm:spPr>
        <a:solidFill>
          <a:schemeClr val="accent1">
            <a:lumMod val="60000"/>
            <a:lumOff val="40000"/>
            <a:alpha val="90000"/>
          </a:schemeClr>
        </a:solidFill>
      </dgm:spPr>
      <dgm:t>
        <a:bodyPr/>
        <a:lstStyle/>
        <a:p>
          <a:r>
            <a:rPr lang="en-US" dirty="0" err="1">
              <a:solidFill>
                <a:srgbClr val="FF0000"/>
              </a:solidFill>
            </a:rPr>
            <a:t>কর্মকেন্দ্রীক</a:t>
          </a:r>
          <a:r>
            <a:rPr lang="en-US" dirty="0">
              <a:solidFill>
                <a:srgbClr val="FF0000"/>
              </a:solidFill>
            </a:rPr>
            <a:t> </a:t>
          </a:r>
          <a:r>
            <a:rPr lang="en-US" dirty="0" err="1">
              <a:solidFill>
                <a:srgbClr val="FF0000"/>
              </a:solidFill>
            </a:rPr>
            <a:t>নেতৃত্ব</a:t>
          </a:r>
          <a:endParaRPr lang="en-US" dirty="0">
            <a:solidFill>
              <a:srgbClr val="FF0000"/>
            </a:solidFill>
          </a:endParaRPr>
        </a:p>
      </dgm:t>
    </dgm:pt>
    <dgm:pt modelId="{8EACF29F-E2FB-4216-ADC0-4DEC29014EC5}" type="parTrans" cxnId="{3A9155CE-8F25-4B82-8EFC-696FB6322A5A}">
      <dgm:prSet/>
      <dgm:spPr/>
      <dgm:t>
        <a:bodyPr/>
        <a:lstStyle/>
        <a:p>
          <a:endParaRPr lang="en-US"/>
        </a:p>
      </dgm:t>
    </dgm:pt>
    <dgm:pt modelId="{6E700516-06BE-43D8-B3C1-891319051F7F}" type="sibTrans" cxnId="{3A9155CE-8F25-4B82-8EFC-696FB6322A5A}">
      <dgm:prSet/>
      <dgm:spPr/>
      <dgm:t>
        <a:bodyPr/>
        <a:lstStyle/>
        <a:p>
          <a:endParaRPr lang="en-US"/>
        </a:p>
      </dgm:t>
    </dgm:pt>
    <dgm:pt modelId="{E1972206-0A4E-473C-94BF-71E89E08B6B1}">
      <dgm:prSet phldrT="[Text]"/>
      <dgm:spPr>
        <a:solidFill>
          <a:srgbClr val="0070C0">
            <a:alpha val="90000"/>
          </a:srgbClr>
        </a:solidFill>
      </dgm:spPr>
      <dgm:t>
        <a:bodyPr/>
        <a:lstStyle/>
        <a:p>
          <a:r>
            <a:rPr lang="en-US" dirty="0" err="1">
              <a:solidFill>
                <a:srgbClr val="D60093"/>
              </a:solidFill>
            </a:rPr>
            <a:t>কর্মীকেন্দ্রীক</a:t>
          </a:r>
          <a:r>
            <a:rPr lang="en-US" dirty="0">
              <a:solidFill>
                <a:srgbClr val="D60093"/>
              </a:solidFill>
            </a:rPr>
            <a:t> </a:t>
          </a:r>
          <a:r>
            <a:rPr lang="en-US" dirty="0" err="1">
              <a:solidFill>
                <a:srgbClr val="D60093"/>
              </a:solidFill>
            </a:rPr>
            <a:t>নেতৃত্ব</a:t>
          </a:r>
          <a:endParaRPr lang="en-US" dirty="0">
            <a:solidFill>
              <a:srgbClr val="D60093"/>
            </a:solidFill>
          </a:endParaRPr>
        </a:p>
      </dgm:t>
    </dgm:pt>
    <dgm:pt modelId="{0293681D-5F95-4843-A000-FBA2CB56CC66}" type="parTrans" cxnId="{248B5995-E0DF-426E-836C-61AE9BE676C2}">
      <dgm:prSet/>
      <dgm:spPr/>
      <dgm:t>
        <a:bodyPr/>
        <a:lstStyle/>
        <a:p>
          <a:endParaRPr lang="en-US"/>
        </a:p>
      </dgm:t>
    </dgm:pt>
    <dgm:pt modelId="{F030D807-FD31-438F-A142-57015DFA9FB5}" type="sibTrans" cxnId="{248B5995-E0DF-426E-836C-61AE9BE676C2}">
      <dgm:prSet/>
      <dgm:spPr/>
      <dgm:t>
        <a:bodyPr/>
        <a:lstStyle/>
        <a:p>
          <a:endParaRPr lang="en-US"/>
        </a:p>
      </dgm:t>
    </dgm:pt>
    <dgm:pt modelId="{7048B0BA-7AF2-49FC-9164-7B1601A1F3B1}" type="pres">
      <dgm:prSet presAssocID="{39667596-2782-4461-82C4-C7CD8CF679F0}" presName="hierChild1" presStyleCnt="0">
        <dgm:presLayoutVars>
          <dgm:chPref val="1"/>
          <dgm:dir/>
          <dgm:animOne val="branch"/>
          <dgm:animLvl val="lvl"/>
          <dgm:resizeHandles/>
        </dgm:presLayoutVars>
      </dgm:prSet>
      <dgm:spPr/>
    </dgm:pt>
    <dgm:pt modelId="{F192EF11-279B-475A-928D-1A220265D11C}" type="pres">
      <dgm:prSet presAssocID="{DFBF592E-16B8-41CD-89AE-D6C54E423962}" presName="hierRoot1" presStyleCnt="0"/>
      <dgm:spPr/>
    </dgm:pt>
    <dgm:pt modelId="{E538D48D-79B7-47DE-95E0-9A5BFE2DA987}" type="pres">
      <dgm:prSet presAssocID="{DFBF592E-16B8-41CD-89AE-D6C54E423962}" presName="composite" presStyleCnt="0"/>
      <dgm:spPr/>
    </dgm:pt>
    <dgm:pt modelId="{E7A2ADFA-9B00-4572-9CC6-C0597EB16EEA}" type="pres">
      <dgm:prSet presAssocID="{DFBF592E-16B8-41CD-89AE-D6C54E423962}" presName="background" presStyleLbl="node0" presStyleIdx="0" presStyleCnt="1"/>
      <dgm:spPr/>
    </dgm:pt>
    <dgm:pt modelId="{ED87D85A-7E25-4533-ADAB-FBBF901B6907}" type="pres">
      <dgm:prSet presAssocID="{DFBF592E-16B8-41CD-89AE-D6C54E423962}" presName="text" presStyleLbl="fgAcc0" presStyleIdx="0" presStyleCnt="1">
        <dgm:presLayoutVars>
          <dgm:chPref val="3"/>
        </dgm:presLayoutVars>
      </dgm:prSet>
      <dgm:spPr/>
    </dgm:pt>
    <dgm:pt modelId="{54D7563F-265A-44E5-8487-39E8F24F2D0A}" type="pres">
      <dgm:prSet presAssocID="{DFBF592E-16B8-41CD-89AE-D6C54E423962}" presName="hierChild2" presStyleCnt="0"/>
      <dgm:spPr/>
    </dgm:pt>
    <dgm:pt modelId="{1ADBB5A6-1B63-40C9-9CF0-A4EBD29D11BC}" type="pres">
      <dgm:prSet presAssocID="{8EACF29F-E2FB-4216-ADC0-4DEC29014EC5}" presName="Name10" presStyleLbl="parChTrans1D2" presStyleIdx="0" presStyleCnt="2"/>
      <dgm:spPr/>
    </dgm:pt>
    <dgm:pt modelId="{42F75D68-FFCC-435B-A194-EC40D3F6C92C}" type="pres">
      <dgm:prSet presAssocID="{A16FD350-7C5F-48A8-9C67-B4EC6AF5B3C9}" presName="hierRoot2" presStyleCnt="0"/>
      <dgm:spPr/>
    </dgm:pt>
    <dgm:pt modelId="{AAEEEA92-C7B4-45E5-AEDE-02E78C424E67}" type="pres">
      <dgm:prSet presAssocID="{A16FD350-7C5F-48A8-9C67-B4EC6AF5B3C9}" presName="composite2" presStyleCnt="0"/>
      <dgm:spPr/>
    </dgm:pt>
    <dgm:pt modelId="{8C6E7CF9-754D-4045-9C6A-93ADA3AEDB9E}" type="pres">
      <dgm:prSet presAssocID="{A16FD350-7C5F-48A8-9C67-B4EC6AF5B3C9}" presName="background2" presStyleLbl="node2" presStyleIdx="0" presStyleCnt="2"/>
      <dgm:spPr/>
    </dgm:pt>
    <dgm:pt modelId="{52235B2B-7840-4141-B19F-A0D022C853FC}" type="pres">
      <dgm:prSet presAssocID="{A16FD350-7C5F-48A8-9C67-B4EC6AF5B3C9}" presName="text2" presStyleLbl="fgAcc2" presStyleIdx="0" presStyleCnt="2">
        <dgm:presLayoutVars>
          <dgm:chPref val="3"/>
        </dgm:presLayoutVars>
      </dgm:prSet>
      <dgm:spPr/>
    </dgm:pt>
    <dgm:pt modelId="{A6B81C85-7B29-438F-BD4A-BCC51C9CE6BC}" type="pres">
      <dgm:prSet presAssocID="{A16FD350-7C5F-48A8-9C67-B4EC6AF5B3C9}" presName="hierChild3" presStyleCnt="0"/>
      <dgm:spPr/>
    </dgm:pt>
    <dgm:pt modelId="{5F4D6152-8D46-4730-9603-7AC42C4B894A}" type="pres">
      <dgm:prSet presAssocID="{0293681D-5F95-4843-A000-FBA2CB56CC66}" presName="Name10" presStyleLbl="parChTrans1D2" presStyleIdx="1" presStyleCnt="2"/>
      <dgm:spPr/>
    </dgm:pt>
    <dgm:pt modelId="{C9C31679-6BE7-4556-89D6-A18298CE75B9}" type="pres">
      <dgm:prSet presAssocID="{E1972206-0A4E-473C-94BF-71E89E08B6B1}" presName="hierRoot2" presStyleCnt="0"/>
      <dgm:spPr/>
    </dgm:pt>
    <dgm:pt modelId="{6B473444-5BEF-47D3-B859-DE78DCEACBBC}" type="pres">
      <dgm:prSet presAssocID="{E1972206-0A4E-473C-94BF-71E89E08B6B1}" presName="composite2" presStyleCnt="0"/>
      <dgm:spPr/>
    </dgm:pt>
    <dgm:pt modelId="{ADBAF7A5-D674-41A1-88C4-F6435FA52C97}" type="pres">
      <dgm:prSet presAssocID="{E1972206-0A4E-473C-94BF-71E89E08B6B1}" presName="background2" presStyleLbl="node2" presStyleIdx="1" presStyleCnt="2"/>
      <dgm:spPr/>
    </dgm:pt>
    <dgm:pt modelId="{F821862A-BECD-4454-8803-EDD0E501C375}" type="pres">
      <dgm:prSet presAssocID="{E1972206-0A4E-473C-94BF-71E89E08B6B1}" presName="text2" presStyleLbl="fgAcc2" presStyleIdx="1" presStyleCnt="2">
        <dgm:presLayoutVars>
          <dgm:chPref val="3"/>
        </dgm:presLayoutVars>
      </dgm:prSet>
      <dgm:spPr/>
    </dgm:pt>
    <dgm:pt modelId="{CD44DD15-8AC1-46CD-BF98-92BFE6D2F64E}" type="pres">
      <dgm:prSet presAssocID="{E1972206-0A4E-473C-94BF-71E89E08B6B1}" presName="hierChild3" presStyleCnt="0"/>
      <dgm:spPr/>
    </dgm:pt>
  </dgm:ptLst>
  <dgm:cxnLst>
    <dgm:cxn modelId="{61CB7347-4CB9-4016-B451-84BFA785E44E}" type="presOf" srcId="{A16FD350-7C5F-48A8-9C67-B4EC6AF5B3C9}" destId="{52235B2B-7840-4141-B19F-A0D022C853FC}" srcOrd="0" destOrd="0" presId="urn:microsoft.com/office/officeart/2005/8/layout/hierarchy1"/>
    <dgm:cxn modelId="{248B5995-E0DF-426E-836C-61AE9BE676C2}" srcId="{DFBF592E-16B8-41CD-89AE-D6C54E423962}" destId="{E1972206-0A4E-473C-94BF-71E89E08B6B1}" srcOrd="1" destOrd="0" parTransId="{0293681D-5F95-4843-A000-FBA2CB56CC66}" sibTransId="{F030D807-FD31-438F-A142-57015DFA9FB5}"/>
    <dgm:cxn modelId="{1CC0DFB1-7944-4929-A7FB-9BBB83061663}" type="presOf" srcId="{E1972206-0A4E-473C-94BF-71E89E08B6B1}" destId="{F821862A-BECD-4454-8803-EDD0E501C375}" srcOrd="0" destOrd="0" presId="urn:microsoft.com/office/officeart/2005/8/layout/hierarchy1"/>
    <dgm:cxn modelId="{C1186ACA-20D8-42A0-BBE9-21D80C9EB554}" type="presOf" srcId="{39667596-2782-4461-82C4-C7CD8CF679F0}" destId="{7048B0BA-7AF2-49FC-9164-7B1601A1F3B1}" srcOrd="0" destOrd="0" presId="urn:microsoft.com/office/officeart/2005/8/layout/hierarchy1"/>
    <dgm:cxn modelId="{3A9155CE-8F25-4B82-8EFC-696FB6322A5A}" srcId="{DFBF592E-16B8-41CD-89AE-D6C54E423962}" destId="{A16FD350-7C5F-48A8-9C67-B4EC6AF5B3C9}" srcOrd="0" destOrd="0" parTransId="{8EACF29F-E2FB-4216-ADC0-4DEC29014EC5}" sibTransId="{6E700516-06BE-43D8-B3C1-891319051F7F}"/>
    <dgm:cxn modelId="{370C41E0-3162-45AD-A3CD-B00BC7E509D6}" type="presOf" srcId="{8EACF29F-E2FB-4216-ADC0-4DEC29014EC5}" destId="{1ADBB5A6-1B63-40C9-9CF0-A4EBD29D11BC}" srcOrd="0" destOrd="0" presId="urn:microsoft.com/office/officeart/2005/8/layout/hierarchy1"/>
    <dgm:cxn modelId="{AC0134EA-2476-4FE2-B5A8-ABAFE17D236A}" type="presOf" srcId="{DFBF592E-16B8-41CD-89AE-D6C54E423962}" destId="{ED87D85A-7E25-4533-ADAB-FBBF901B6907}" srcOrd="0" destOrd="0" presId="urn:microsoft.com/office/officeart/2005/8/layout/hierarchy1"/>
    <dgm:cxn modelId="{D97BC2F3-2175-4C23-871D-55394353C167}" type="presOf" srcId="{0293681D-5F95-4843-A000-FBA2CB56CC66}" destId="{5F4D6152-8D46-4730-9603-7AC42C4B894A}" srcOrd="0" destOrd="0" presId="urn:microsoft.com/office/officeart/2005/8/layout/hierarchy1"/>
    <dgm:cxn modelId="{2B244DFF-65B0-4A13-B49E-A5B1945FA139}" srcId="{39667596-2782-4461-82C4-C7CD8CF679F0}" destId="{DFBF592E-16B8-41CD-89AE-D6C54E423962}" srcOrd="0" destOrd="0" parTransId="{A6893F6C-F81D-4466-90AD-81C2D2A38AFB}" sibTransId="{25B91FE0-0D0E-46D0-80C3-82BE6E57A10A}"/>
    <dgm:cxn modelId="{73A5712B-5485-4C03-A253-A1EFC4E44959}" type="presParOf" srcId="{7048B0BA-7AF2-49FC-9164-7B1601A1F3B1}" destId="{F192EF11-279B-475A-928D-1A220265D11C}" srcOrd="0" destOrd="0" presId="urn:microsoft.com/office/officeart/2005/8/layout/hierarchy1"/>
    <dgm:cxn modelId="{84841DA4-3457-4DBC-8AD0-ADFF205B4D5A}" type="presParOf" srcId="{F192EF11-279B-475A-928D-1A220265D11C}" destId="{E538D48D-79B7-47DE-95E0-9A5BFE2DA987}" srcOrd="0" destOrd="0" presId="urn:microsoft.com/office/officeart/2005/8/layout/hierarchy1"/>
    <dgm:cxn modelId="{EE95710D-5016-4EE9-B9DE-0C2AE6404884}" type="presParOf" srcId="{E538D48D-79B7-47DE-95E0-9A5BFE2DA987}" destId="{E7A2ADFA-9B00-4572-9CC6-C0597EB16EEA}" srcOrd="0" destOrd="0" presId="urn:microsoft.com/office/officeart/2005/8/layout/hierarchy1"/>
    <dgm:cxn modelId="{F38820FE-21AB-4526-9D97-6416CCBCCFD0}" type="presParOf" srcId="{E538D48D-79B7-47DE-95E0-9A5BFE2DA987}" destId="{ED87D85A-7E25-4533-ADAB-FBBF901B6907}" srcOrd="1" destOrd="0" presId="urn:microsoft.com/office/officeart/2005/8/layout/hierarchy1"/>
    <dgm:cxn modelId="{9ACA85C5-F1B2-4D28-8351-0B0606ECC21C}" type="presParOf" srcId="{F192EF11-279B-475A-928D-1A220265D11C}" destId="{54D7563F-265A-44E5-8487-39E8F24F2D0A}" srcOrd="1" destOrd="0" presId="urn:microsoft.com/office/officeart/2005/8/layout/hierarchy1"/>
    <dgm:cxn modelId="{42274040-3782-4D9C-806D-FD1FFB715ACA}" type="presParOf" srcId="{54D7563F-265A-44E5-8487-39E8F24F2D0A}" destId="{1ADBB5A6-1B63-40C9-9CF0-A4EBD29D11BC}" srcOrd="0" destOrd="0" presId="urn:microsoft.com/office/officeart/2005/8/layout/hierarchy1"/>
    <dgm:cxn modelId="{28AC3BC2-41E2-414E-9F66-3003F12C5B71}" type="presParOf" srcId="{54D7563F-265A-44E5-8487-39E8F24F2D0A}" destId="{42F75D68-FFCC-435B-A194-EC40D3F6C92C}" srcOrd="1" destOrd="0" presId="urn:microsoft.com/office/officeart/2005/8/layout/hierarchy1"/>
    <dgm:cxn modelId="{48814BF8-B7E5-458F-B75D-E8C06B2F5EB8}" type="presParOf" srcId="{42F75D68-FFCC-435B-A194-EC40D3F6C92C}" destId="{AAEEEA92-C7B4-45E5-AEDE-02E78C424E67}" srcOrd="0" destOrd="0" presId="urn:microsoft.com/office/officeart/2005/8/layout/hierarchy1"/>
    <dgm:cxn modelId="{8399C021-7140-4115-86D7-0A207DF0EE04}" type="presParOf" srcId="{AAEEEA92-C7B4-45E5-AEDE-02E78C424E67}" destId="{8C6E7CF9-754D-4045-9C6A-93ADA3AEDB9E}" srcOrd="0" destOrd="0" presId="urn:microsoft.com/office/officeart/2005/8/layout/hierarchy1"/>
    <dgm:cxn modelId="{6ED10B72-0BE4-43C4-BB75-CB3EF9035314}" type="presParOf" srcId="{AAEEEA92-C7B4-45E5-AEDE-02E78C424E67}" destId="{52235B2B-7840-4141-B19F-A0D022C853FC}" srcOrd="1" destOrd="0" presId="urn:microsoft.com/office/officeart/2005/8/layout/hierarchy1"/>
    <dgm:cxn modelId="{ACA6EA3D-5D4F-4CE8-A8D4-24C89BD6BF25}" type="presParOf" srcId="{42F75D68-FFCC-435B-A194-EC40D3F6C92C}" destId="{A6B81C85-7B29-438F-BD4A-BCC51C9CE6BC}" srcOrd="1" destOrd="0" presId="urn:microsoft.com/office/officeart/2005/8/layout/hierarchy1"/>
    <dgm:cxn modelId="{B9D4F235-B2AA-4648-9514-1BC440D11224}" type="presParOf" srcId="{54D7563F-265A-44E5-8487-39E8F24F2D0A}" destId="{5F4D6152-8D46-4730-9603-7AC42C4B894A}" srcOrd="2" destOrd="0" presId="urn:microsoft.com/office/officeart/2005/8/layout/hierarchy1"/>
    <dgm:cxn modelId="{EBAD9AD6-A30C-4AA2-AB09-20A56129B170}" type="presParOf" srcId="{54D7563F-265A-44E5-8487-39E8F24F2D0A}" destId="{C9C31679-6BE7-4556-89D6-A18298CE75B9}" srcOrd="3" destOrd="0" presId="urn:microsoft.com/office/officeart/2005/8/layout/hierarchy1"/>
    <dgm:cxn modelId="{E70D5E3A-F9F9-4237-80D0-89DD105401D4}" type="presParOf" srcId="{C9C31679-6BE7-4556-89D6-A18298CE75B9}" destId="{6B473444-5BEF-47D3-B859-DE78DCEACBBC}" srcOrd="0" destOrd="0" presId="urn:microsoft.com/office/officeart/2005/8/layout/hierarchy1"/>
    <dgm:cxn modelId="{01CE9AE6-5B2E-41FB-8F5F-9C3EFDD47295}" type="presParOf" srcId="{6B473444-5BEF-47D3-B859-DE78DCEACBBC}" destId="{ADBAF7A5-D674-41A1-88C4-F6435FA52C97}" srcOrd="0" destOrd="0" presId="urn:microsoft.com/office/officeart/2005/8/layout/hierarchy1"/>
    <dgm:cxn modelId="{3212050B-343D-4D6D-9D26-84F577E447CB}" type="presParOf" srcId="{6B473444-5BEF-47D3-B859-DE78DCEACBBC}" destId="{F821862A-BECD-4454-8803-EDD0E501C375}" srcOrd="1" destOrd="0" presId="urn:microsoft.com/office/officeart/2005/8/layout/hierarchy1"/>
    <dgm:cxn modelId="{C86B656C-AC0A-46E3-8F2F-B44068604C77}" type="presParOf" srcId="{C9C31679-6BE7-4556-89D6-A18298CE75B9}" destId="{CD44DD15-8AC1-46CD-BF98-92BFE6D2F6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E06B8-2BC0-4AD9-B2AA-D90B8C2B55F5}">
      <dsp:nvSpPr>
        <dsp:cNvPr id="0" name=""/>
        <dsp:cNvSpPr/>
      </dsp:nvSpPr>
      <dsp:spPr>
        <a:xfrm>
          <a:off x="4368800" y="0"/>
          <a:ext cx="6553200" cy="4934707"/>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r>
            <a:rPr lang="en-US" sz="4700" kern="1200" dirty="0" err="1">
              <a:solidFill>
                <a:srgbClr val="0070C0"/>
              </a:solidFill>
            </a:rPr>
            <a:t>আনুষ্ঠানিক</a:t>
          </a:r>
          <a:r>
            <a:rPr lang="en-US" sz="4700" kern="1200" dirty="0">
              <a:solidFill>
                <a:srgbClr val="0070C0"/>
              </a:solidFill>
            </a:rPr>
            <a:t> </a:t>
          </a:r>
          <a:r>
            <a:rPr lang="en-US" sz="4700" kern="1200" dirty="0" err="1">
              <a:solidFill>
                <a:srgbClr val="0070C0"/>
              </a:solidFill>
            </a:rPr>
            <a:t>বিচারে</a:t>
          </a:r>
          <a:endParaRPr lang="en-US" sz="4700" kern="1200" dirty="0">
            <a:solidFill>
              <a:srgbClr val="0070C0"/>
            </a:solidFill>
          </a:endParaRPr>
        </a:p>
        <a:p>
          <a:pPr marL="285750" lvl="1" indent="-285750" algn="l" defTabSz="2089150">
            <a:lnSpc>
              <a:spcPct val="90000"/>
            </a:lnSpc>
            <a:spcBef>
              <a:spcPct val="0"/>
            </a:spcBef>
            <a:spcAft>
              <a:spcPct val="15000"/>
            </a:spcAft>
            <a:buChar char="•"/>
          </a:pPr>
          <a:r>
            <a:rPr lang="en-US" sz="4700" kern="1200" dirty="0" err="1">
              <a:solidFill>
                <a:srgbClr val="0070C0"/>
              </a:solidFill>
            </a:rPr>
            <a:t>ক্ষমতা</a:t>
          </a:r>
          <a:r>
            <a:rPr lang="en-US" sz="4700" kern="1200" dirty="0">
              <a:solidFill>
                <a:srgbClr val="0070C0"/>
              </a:solidFill>
            </a:rPr>
            <a:t> </a:t>
          </a:r>
          <a:r>
            <a:rPr lang="en-US" sz="4700" kern="1200" dirty="0" err="1">
              <a:solidFill>
                <a:srgbClr val="0070C0"/>
              </a:solidFill>
            </a:rPr>
            <a:t>প্রয়োগের</a:t>
          </a:r>
          <a:r>
            <a:rPr lang="en-US" sz="4700" kern="1200" dirty="0">
              <a:solidFill>
                <a:srgbClr val="0070C0"/>
              </a:solidFill>
            </a:rPr>
            <a:t> </a:t>
          </a:r>
          <a:r>
            <a:rPr lang="en-US" sz="4700" kern="1200" dirty="0" err="1">
              <a:solidFill>
                <a:srgbClr val="0070C0"/>
              </a:solidFill>
            </a:rPr>
            <a:t>ধরন</a:t>
          </a:r>
          <a:r>
            <a:rPr lang="en-US" sz="4700" kern="1200" dirty="0">
              <a:solidFill>
                <a:srgbClr val="0070C0"/>
              </a:solidFill>
            </a:rPr>
            <a:t> </a:t>
          </a:r>
          <a:r>
            <a:rPr lang="en-US" sz="4700" kern="1200" dirty="0" err="1">
              <a:solidFill>
                <a:srgbClr val="0070C0"/>
              </a:solidFill>
            </a:rPr>
            <a:t>বিচারে</a:t>
          </a:r>
          <a:endParaRPr lang="en-US" sz="4700" kern="1200" dirty="0">
            <a:solidFill>
              <a:srgbClr val="0070C0"/>
            </a:solidFill>
          </a:endParaRPr>
        </a:p>
        <a:p>
          <a:pPr marL="285750" lvl="1" indent="-285750" algn="l" defTabSz="2089150">
            <a:lnSpc>
              <a:spcPct val="90000"/>
            </a:lnSpc>
            <a:spcBef>
              <a:spcPct val="0"/>
            </a:spcBef>
            <a:spcAft>
              <a:spcPct val="15000"/>
            </a:spcAft>
            <a:buChar char="•"/>
          </a:pPr>
          <a:r>
            <a:rPr lang="en-US" sz="4700" kern="1200" dirty="0" err="1">
              <a:solidFill>
                <a:srgbClr val="0070C0"/>
              </a:solidFill>
            </a:rPr>
            <a:t>দৃষ্টিভঙ্গি</a:t>
          </a:r>
          <a:r>
            <a:rPr lang="en-US" sz="4700" kern="1200" dirty="0">
              <a:solidFill>
                <a:srgbClr val="0070C0"/>
              </a:solidFill>
            </a:rPr>
            <a:t> </a:t>
          </a:r>
          <a:r>
            <a:rPr lang="en-US" sz="4700" kern="1200" dirty="0" err="1">
              <a:solidFill>
                <a:srgbClr val="0070C0"/>
              </a:solidFill>
            </a:rPr>
            <a:t>বিচারে</a:t>
          </a:r>
          <a:endParaRPr lang="en-US" sz="4700" kern="1200" dirty="0">
            <a:solidFill>
              <a:srgbClr val="0070C0"/>
            </a:solidFill>
          </a:endParaRPr>
        </a:p>
      </dsp:txBody>
      <dsp:txXfrm>
        <a:off x="4368800" y="616838"/>
        <a:ext cx="4702685" cy="3701031"/>
      </dsp:txXfrm>
    </dsp:sp>
    <dsp:sp modelId="{2587CD80-EB35-4FC1-A19B-99A207EA6174}">
      <dsp:nvSpPr>
        <dsp:cNvPr id="0" name=""/>
        <dsp:cNvSpPr/>
      </dsp:nvSpPr>
      <dsp:spPr>
        <a:xfrm>
          <a:off x="0" y="0"/>
          <a:ext cx="4368800" cy="493470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err="1"/>
            <a:t>নেতৃত্ব</a:t>
          </a:r>
          <a:endParaRPr lang="en-US" sz="6500" kern="1200" dirty="0"/>
        </a:p>
      </dsp:txBody>
      <dsp:txXfrm>
        <a:off x="213267" y="213267"/>
        <a:ext cx="3942266" cy="4508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48483-51EA-4837-BEDA-5E569CFF4BC5}">
      <dsp:nvSpPr>
        <dsp:cNvPr id="0" name=""/>
        <dsp:cNvSpPr/>
      </dsp:nvSpPr>
      <dsp:spPr>
        <a:xfrm>
          <a:off x="3883421" y="2065121"/>
          <a:ext cx="1986359" cy="945326"/>
        </a:xfrm>
        <a:custGeom>
          <a:avLst/>
          <a:gdLst/>
          <a:ahLst/>
          <a:cxnLst/>
          <a:rect l="0" t="0" r="0" b="0"/>
          <a:pathLst>
            <a:path>
              <a:moveTo>
                <a:pt x="0" y="0"/>
              </a:moveTo>
              <a:lnTo>
                <a:pt x="0" y="644212"/>
              </a:lnTo>
              <a:lnTo>
                <a:pt x="1986359" y="644212"/>
              </a:lnTo>
              <a:lnTo>
                <a:pt x="1986359" y="94532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98A0C4-66CC-4331-AE0A-5130C955A71A}">
      <dsp:nvSpPr>
        <dsp:cNvPr id="0" name=""/>
        <dsp:cNvSpPr/>
      </dsp:nvSpPr>
      <dsp:spPr>
        <a:xfrm>
          <a:off x="1897062" y="2065121"/>
          <a:ext cx="1986359" cy="945326"/>
        </a:xfrm>
        <a:custGeom>
          <a:avLst/>
          <a:gdLst/>
          <a:ahLst/>
          <a:cxnLst/>
          <a:rect l="0" t="0" r="0" b="0"/>
          <a:pathLst>
            <a:path>
              <a:moveTo>
                <a:pt x="1986359" y="0"/>
              </a:moveTo>
              <a:lnTo>
                <a:pt x="1986359" y="644212"/>
              </a:lnTo>
              <a:lnTo>
                <a:pt x="0" y="644212"/>
              </a:lnTo>
              <a:lnTo>
                <a:pt x="0" y="94532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04B3B-8C34-4A4B-A93A-C311A95C1A41}">
      <dsp:nvSpPr>
        <dsp:cNvPr id="0" name=""/>
        <dsp:cNvSpPr/>
      </dsp:nvSpPr>
      <dsp:spPr>
        <a:xfrm>
          <a:off x="2258218" y="1113"/>
          <a:ext cx="3250406" cy="206400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1F0CEF-4235-4797-8B11-21093EF3F25C}">
      <dsp:nvSpPr>
        <dsp:cNvPr id="0" name=""/>
        <dsp:cNvSpPr/>
      </dsp:nvSpPr>
      <dsp:spPr>
        <a:xfrm>
          <a:off x="2619375" y="344211"/>
          <a:ext cx="3250406" cy="2064007"/>
        </a:xfrm>
        <a:prstGeom prst="roundRect">
          <a:avLst>
            <a:gd name="adj" fmla="val 10000"/>
          </a:avLst>
        </a:prstGeom>
        <a:solidFill>
          <a:srgbClr val="00B0F0"/>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err="1">
              <a:solidFill>
                <a:srgbClr val="FFFF00"/>
              </a:solidFill>
            </a:rPr>
            <a:t>আনুষ্ঠানিকতা</a:t>
          </a:r>
          <a:r>
            <a:rPr lang="en-US" sz="4100" kern="1200" dirty="0">
              <a:solidFill>
                <a:srgbClr val="FFFF00"/>
              </a:solidFill>
            </a:rPr>
            <a:t> </a:t>
          </a:r>
          <a:r>
            <a:rPr lang="en-US" sz="4100" kern="1200" dirty="0" err="1">
              <a:solidFill>
                <a:srgbClr val="FFFF00"/>
              </a:solidFill>
            </a:rPr>
            <a:t>বিচারে</a:t>
          </a:r>
          <a:r>
            <a:rPr lang="en-US" sz="4100" kern="1200" dirty="0">
              <a:solidFill>
                <a:srgbClr val="FFFF00"/>
              </a:solidFill>
            </a:rPr>
            <a:t> </a:t>
          </a:r>
          <a:r>
            <a:rPr lang="en-US" sz="4100" kern="1200" dirty="0" err="1">
              <a:solidFill>
                <a:srgbClr val="FFFF00"/>
              </a:solidFill>
            </a:rPr>
            <a:t>নেতৃত্ব</a:t>
          </a:r>
          <a:endParaRPr lang="en-US" sz="4100" kern="1200" dirty="0">
            <a:solidFill>
              <a:srgbClr val="FFFF00"/>
            </a:solidFill>
          </a:endParaRPr>
        </a:p>
      </dsp:txBody>
      <dsp:txXfrm>
        <a:off x="2679828" y="404664"/>
        <a:ext cx="3129500" cy="1943101"/>
      </dsp:txXfrm>
    </dsp:sp>
    <dsp:sp modelId="{5EF9977A-5ADC-431A-9F2D-97B72311286B}">
      <dsp:nvSpPr>
        <dsp:cNvPr id="0" name=""/>
        <dsp:cNvSpPr/>
      </dsp:nvSpPr>
      <dsp:spPr>
        <a:xfrm>
          <a:off x="271859" y="3010447"/>
          <a:ext cx="3250406" cy="206400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51E07D1-B264-4EE0-9EE8-7D49FD2FD875}">
      <dsp:nvSpPr>
        <dsp:cNvPr id="0" name=""/>
        <dsp:cNvSpPr/>
      </dsp:nvSpPr>
      <dsp:spPr>
        <a:xfrm>
          <a:off x="633015" y="3353545"/>
          <a:ext cx="3250406" cy="2064007"/>
        </a:xfrm>
        <a:prstGeom prst="roundRect">
          <a:avLst>
            <a:gd name="adj" fmla="val 10000"/>
          </a:avLst>
        </a:prstGeom>
        <a:solidFill>
          <a:srgbClr val="7030A0">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err="1">
              <a:solidFill>
                <a:schemeClr val="bg1"/>
              </a:solidFill>
            </a:rPr>
            <a:t>আনুষ্ঠানিক</a:t>
          </a:r>
          <a:r>
            <a:rPr lang="en-US" sz="4100" kern="1200" dirty="0">
              <a:solidFill>
                <a:schemeClr val="bg1"/>
              </a:solidFill>
            </a:rPr>
            <a:t> </a:t>
          </a:r>
          <a:r>
            <a:rPr lang="en-US" sz="4100" kern="1200" dirty="0" err="1">
              <a:solidFill>
                <a:schemeClr val="bg1"/>
              </a:solidFill>
            </a:rPr>
            <a:t>নেতৃত্ব</a:t>
          </a:r>
          <a:endParaRPr lang="en-US" sz="4100" kern="1200" dirty="0">
            <a:solidFill>
              <a:schemeClr val="bg1"/>
            </a:solidFill>
          </a:endParaRPr>
        </a:p>
      </dsp:txBody>
      <dsp:txXfrm>
        <a:off x="693468" y="3413998"/>
        <a:ext cx="3129500" cy="1943101"/>
      </dsp:txXfrm>
    </dsp:sp>
    <dsp:sp modelId="{09D66CA5-DBAD-46BA-9BC9-66105B006356}">
      <dsp:nvSpPr>
        <dsp:cNvPr id="0" name=""/>
        <dsp:cNvSpPr/>
      </dsp:nvSpPr>
      <dsp:spPr>
        <a:xfrm>
          <a:off x="4244578" y="3010447"/>
          <a:ext cx="3250406" cy="206400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519827-D36A-4EF0-B9FA-171BEBC37228}">
      <dsp:nvSpPr>
        <dsp:cNvPr id="0" name=""/>
        <dsp:cNvSpPr/>
      </dsp:nvSpPr>
      <dsp:spPr>
        <a:xfrm>
          <a:off x="4605734" y="3353545"/>
          <a:ext cx="3250406" cy="2064007"/>
        </a:xfrm>
        <a:prstGeom prst="roundRect">
          <a:avLst>
            <a:gd name="adj" fmla="val 10000"/>
          </a:avLst>
        </a:prstGeom>
        <a:solidFill>
          <a:srgbClr val="D60093">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err="1">
              <a:solidFill>
                <a:schemeClr val="bg1"/>
              </a:solidFill>
            </a:rPr>
            <a:t>আনানুষ্ঠানিক</a:t>
          </a:r>
          <a:r>
            <a:rPr lang="en-US" sz="4100" kern="1200" dirty="0">
              <a:solidFill>
                <a:schemeClr val="bg1"/>
              </a:solidFill>
            </a:rPr>
            <a:t> </a:t>
          </a:r>
          <a:r>
            <a:rPr lang="en-US" sz="4100" kern="1200" dirty="0" err="1">
              <a:solidFill>
                <a:schemeClr val="bg1"/>
              </a:solidFill>
            </a:rPr>
            <a:t>নেতৃত্ব</a:t>
          </a:r>
          <a:endParaRPr lang="en-US" sz="4100" kern="1200" dirty="0">
            <a:solidFill>
              <a:schemeClr val="bg1"/>
            </a:solidFill>
          </a:endParaRPr>
        </a:p>
      </dsp:txBody>
      <dsp:txXfrm>
        <a:off x="4666187" y="3413998"/>
        <a:ext cx="3129500" cy="1943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48483-51EA-4837-BEDA-5E569CFF4BC5}">
      <dsp:nvSpPr>
        <dsp:cNvPr id="0" name=""/>
        <dsp:cNvSpPr/>
      </dsp:nvSpPr>
      <dsp:spPr>
        <a:xfrm>
          <a:off x="5867400" y="2613469"/>
          <a:ext cx="2514599" cy="1196721"/>
        </a:xfrm>
        <a:custGeom>
          <a:avLst/>
          <a:gdLst/>
          <a:ahLst/>
          <a:cxnLst/>
          <a:rect l="0" t="0" r="0" b="0"/>
          <a:pathLst>
            <a:path>
              <a:moveTo>
                <a:pt x="0" y="0"/>
              </a:moveTo>
              <a:lnTo>
                <a:pt x="0" y="815530"/>
              </a:lnTo>
              <a:lnTo>
                <a:pt x="2514599" y="815530"/>
              </a:lnTo>
              <a:lnTo>
                <a:pt x="2514599" y="11967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98A0C4-66CC-4331-AE0A-5130C955A71A}">
      <dsp:nvSpPr>
        <dsp:cNvPr id="0" name=""/>
        <dsp:cNvSpPr/>
      </dsp:nvSpPr>
      <dsp:spPr>
        <a:xfrm>
          <a:off x="3352799" y="2613469"/>
          <a:ext cx="2514600" cy="1196721"/>
        </a:xfrm>
        <a:custGeom>
          <a:avLst/>
          <a:gdLst/>
          <a:ahLst/>
          <a:cxnLst/>
          <a:rect l="0" t="0" r="0" b="0"/>
          <a:pathLst>
            <a:path>
              <a:moveTo>
                <a:pt x="2514600" y="0"/>
              </a:moveTo>
              <a:lnTo>
                <a:pt x="2514600" y="815530"/>
              </a:lnTo>
              <a:lnTo>
                <a:pt x="0" y="815530"/>
              </a:lnTo>
              <a:lnTo>
                <a:pt x="0" y="11967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04B3B-8C34-4A4B-A93A-C311A95C1A41}">
      <dsp:nvSpPr>
        <dsp:cNvPr id="0" name=""/>
        <dsp:cNvSpPr/>
      </dsp:nvSpPr>
      <dsp:spPr>
        <a:xfrm>
          <a:off x="3810000" y="571"/>
          <a:ext cx="4114800" cy="26128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1F0CEF-4235-4797-8B11-21093EF3F25C}">
      <dsp:nvSpPr>
        <dsp:cNvPr id="0" name=""/>
        <dsp:cNvSpPr/>
      </dsp:nvSpPr>
      <dsp:spPr>
        <a:xfrm>
          <a:off x="4267200" y="434911"/>
          <a:ext cx="4114800" cy="2612898"/>
        </a:xfrm>
        <a:prstGeom prst="roundRect">
          <a:avLst>
            <a:gd name="adj" fmla="val 10000"/>
          </a:avLst>
        </a:prstGeom>
        <a:solidFill>
          <a:srgbClr val="00B0F0"/>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err="1">
              <a:solidFill>
                <a:srgbClr val="FFFF00"/>
              </a:solidFill>
            </a:rPr>
            <a:t>আনুষ্ঠানিকতা</a:t>
          </a:r>
          <a:r>
            <a:rPr lang="en-US" sz="5200" kern="1200" dirty="0">
              <a:solidFill>
                <a:srgbClr val="FFFF00"/>
              </a:solidFill>
            </a:rPr>
            <a:t> </a:t>
          </a:r>
          <a:r>
            <a:rPr lang="en-US" sz="5200" kern="1200" dirty="0" err="1">
              <a:solidFill>
                <a:srgbClr val="FFFF00"/>
              </a:solidFill>
            </a:rPr>
            <a:t>বিচারে</a:t>
          </a:r>
          <a:r>
            <a:rPr lang="en-US" sz="5200" kern="1200" dirty="0">
              <a:solidFill>
                <a:srgbClr val="FFFF00"/>
              </a:solidFill>
            </a:rPr>
            <a:t> </a:t>
          </a:r>
          <a:r>
            <a:rPr lang="en-US" sz="5200" kern="1200" dirty="0" err="1">
              <a:solidFill>
                <a:srgbClr val="FFFF00"/>
              </a:solidFill>
            </a:rPr>
            <a:t>নেতৃত্ব</a:t>
          </a:r>
          <a:endParaRPr lang="en-US" sz="5200" kern="1200" dirty="0">
            <a:solidFill>
              <a:srgbClr val="FFFF00"/>
            </a:solidFill>
          </a:endParaRPr>
        </a:p>
      </dsp:txBody>
      <dsp:txXfrm>
        <a:off x="4343729" y="511440"/>
        <a:ext cx="3961742" cy="2459840"/>
      </dsp:txXfrm>
    </dsp:sp>
    <dsp:sp modelId="{5EF9977A-5ADC-431A-9F2D-97B72311286B}">
      <dsp:nvSpPr>
        <dsp:cNvPr id="0" name=""/>
        <dsp:cNvSpPr/>
      </dsp:nvSpPr>
      <dsp:spPr>
        <a:xfrm>
          <a:off x="1295399" y="3810190"/>
          <a:ext cx="4114800" cy="261289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51E07D1-B264-4EE0-9EE8-7D49FD2FD875}">
      <dsp:nvSpPr>
        <dsp:cNvPr id="0" name=""/>
        <dsp:cNvSpPr/>
      </dsp:nvSpPr>
      <dsp:spPr>
        <a:xfrm>
          <a:off x="1752599" y="4244530"/>
          <a:ext cx="4114800" cy="2612898"/>
        </a:xfrm>
        <a:prstGeom prst="roundRect">
          <a:avLst>
            <a:gd name="adj" fmla="val 10000"/>
          </a:avLst>
        </a:prstGeom>
        <a:solidFill>
          <a:srgbClr val="7030A0">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err="1">
              <a:solidFill>
                <a:schemeClr val="bg1"/>
              </a:solidFill>
            </a:rPr>
            <a:t>আনুষ্ঠানিক</a:t>
          </a:r>
          <a:r>
            <a:rPr lang="en-US" sz="5200" kern="1200" dirty="0">
              <a:solidFill>
                <a:schemeClr val="bg1"/>
              </a:solidFill>
            </a:rPr>
            <a:t> </a:t>
          </a:r>
          <a:r>
            <a:rPr lang="en-US" sz="5200" kern="1200" dirty="0" err="1">
              <a:solidFill>
                <a:schemeClr val="bg1"/>
              </a:solidFill>
            </a:rPr>
            <a:t>নেতৃত্ব</a:t>
          </a:r>
          <a:endParaRPr lang="en-US" sz="5200" kern="1200" dirty="0">
            <a:solidFill>
              <a:schemeClr val="bg1"/>
            </a:solidFill>
          </a:endParaRPr>
        </a:p>
      </dsp:txBody>
      <dsp:txXfrm>
        <a:off x="1829128" y="4321059"/>
        <a:ext cx="3961742" cy="2459840"/>
      </dsp:txXfrm>
    </dsp:sp>
    <dsp:sp modelId="{09D66CA5-DBAD-46BA-9BC9-66105B006356}">
      <dsp:nvSpPr>
        <dsp:cNvPr id="0" name=""/>
        <dsp:cNvSpPr/>
      </dsp:nvSpPr>
      <dsp:spPr>
        <a:xfrm>
          <a:off x="6324600" y="3810190"/>
          <a:ext cx="4114800" cy="261289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519827-D36A-4EF0-B9FA-171BEBC37228}">
      <dsp:nvSpPr>
        <dsp:cNvPr id="0" name=""/>
        <dsp:cNvSpPr/>
      </dsp:nvSpPr>
      <dsp:spPr>
        <a:xfrm>
          <a:off x="6781800" y="4244530"/>
          <a:ext cx="4114800" cy="2612898"/>
        </a:xfrm>
        <a:prstGeom prst="roundRect">
          <a:avLst>
            <a:gd name="adj" fmla="val 10000"/>
          </a:avLst>
        </a:prstGeom>
        <a:solidFill>
          <a:srgbClr val="D60093">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err="1">
              <a:solidFill>
                <a:schemeClr val="bg1"/>
              </a:solidFill>
            </a:rPr>
            <a:t>আনানুষ্ঠানিক</a:t>
          </a:r>
          <a:r>
            <a:rPr lang="en-US" sz="5200" kern="1200" dirty="0">
              <a:solidFill>
                <a:schemeClr val="bg1"/>
              </a:solidFill>
            </a:rPr>
            <a:t> </a:t>
          </a:r>
          <a:r>
            <a:rPr lang="en-US" sz="5200" kern="1200" dirty="0" err="1">
              <a:solidFill>
                <a:schemeClr val="bg1"/>
              </a:solidFill>
            </a:rPr>
            <a:t>নেতৃত্ব</a:t>
          </a:r>
          <a:endParaRPr lang="en-US" sz="5200" kern="1200" dirty="0">
            <a:solidFill>
              <a:schemeClr val="bg1"/>
            </a:solidFill>
          </a:endParaRPr>
        </a:p>
      </dsp:txBody>
      <dsp:txXfrm>
        <a:off x="6858329" y="4321059"/>
        <a:ext cx="3961742" cy="2459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EFCCE-17FC-43C6-B0E2-145A71ACB97D}">
      <dsp:nvSpPr>
        <dsp:cNvPr id="0" name=""/>
        <dsp:cNvSpPr/>
      </dsp:nvSpPr>
      <dsp:spPr>
        <a:xfrm>
          <a:off x="5131159" y="2527659"/>
          <a:ext cx="1802680" cy="180268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7030A0"/>
              </a:solidFill>
            </a:rPr>
            <a:t>ক্ষমতা</a:t>
          </a:r>
          <a:r>
            <a:rPr lang="en-US" sz="2800" kern="1200" dirty="0">
              <a:solidFill>
                <a:srgbClr val="7030A0"/>
              </a:solidFill>
            </a:rPr>
            <a:t> </a:t>
          </a:r>
          <a:r>
            <a:rPr lang="en-US" sz="2800" kern="1200" dirty="0" err="1">
              <a:solidFill>
                <a:srgbClr val="7030A0"/>
              </a:solidFill>
            </a:rPr>
            <a:t>প্রয়োগের</a:t>
          </a:r>
          <a:r>
            <a:rPr lang="en-US" sz="2800" kern="1200" dirty="0">
              <a:solidFill>
                <a:srgbClr val="7030A0"/>
              </a:solidFill>
            </a:rPr>
            <a:t> </a:t>
          </a:r>
          <a:r>
            <a:rPr lang="en-US" sz="2800" kern="1200" dirty="0" err="1">
              <a:solidFill>
                <a:srgbClr val="7030A0"/>
              </a:solidFill>
            </a:rPr>
            <a:t>ধরন</a:t>
          </a:r>
          <a:r>
            <a:rPr lang="en-US" sz="2800" kern="1200" dirty="0">
              <a:solidFill>
                <a:srgbClr val="7030A0"/>
              </a:solidFill>
            </a:rPr>
            <a:t> </a:t>
          </a:r>
          <a:r>
            <a:rPr lang="en-US" sz="2800" kern="1200" dirty="0" err="1">
              <a:solidFill>
                <a:srgbClr val="7030A0"/>
              </a:solidFill>
            </a:rPr>
            <a:t>বিচারে</a:t>
          </a:r>
          <a:endParaRPr lang="en-US" sz="2800" kern="1200" dirty="0">
            <a:solidFill>
              <a:srgbClr val="7030A0"/>
            </a:solidFill>
          </a:endParaRPr>
        </a:p>
      </dsp:txBody>
      <dsp:txXfrm>
        <a:off x="5395155" y="2791655"/>
        <a:ext cx="1274688" cy="1274688"/>
      </dsp:txXfrm>
    </dsp:sp>
    <dsp:sp modelId="{5202B277-F436-4540-BF72-22D9E200C9A1}">
      <dsp:nvSpPr>
        <dsp:cNvPr id="0" name=""/>
        <dsp:cNvSpPr/>
      </dsp:nvSpPr>
      <dsp:spPr>
        <a:xfrm rot="16200000">
          <a:off x="5841600" y="1871821"/>
          <a:ext cx="381798" cy="612911"/>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898870" y="2051673"/>
        <a:ext cx="267259" cy="367747"/>
      </dsp:txXfrm>
    </dsp:sp>
    <dsp:sp modelId="{5F85F15A-C9A7-4C51-A079-478E730CCD11}">
      <dsp:nvSpPr>
        <dsp:cNvPr id="0" name=""/>
        <dsp:cNvSpPr/>
      </dsp:nvSpPr>
      <dsp:spPr>
        <a:xfrm>
          <a:off x="5131159" y="4603"/>
          <a:ext cx="1802680" cy="180268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FFFF00"/>
              </a:solidFill>
            </a:rPr>
            <a:t>স্বৈরতান্ত্রিক</a:t>
          </a:r>
          <a:r>
            <a:rPr lang="en-US" sz="2800" kern="1200" dirty="0">
              <a:solidFill>
                <a:srgbClr val="FFFF00"/>
              </a:solidFill>
            </a:rPr>
            <a:t> </a:t>
          </a:r>
          <a:r>
            <a:rPr lang="en-US" sz="2800" kern="1200" dirty="0" err="1">
              <a:solidFill>
                <a:srgbClr val="FFFF00"/>
              </a:solidFill>
            </a:rPr>
            <a:t>নেতৃত্ব</a:t>
          </a:r>
          <a:endParaRPr lang="en-US" sz="2800" kern="1200" dirty="0">
            <a:solidFill>
              <a:srgbClr val="FFFF00"/>
            </a:solidFill>
          </a:endParaRPr>
        </a:p>
      </dsp:txBody>
      <dsp:txXfrm>
        <a:off x="5395155" y="268599"/>
        <a:ext cx="1274688" cy="1274688"/>
      </dsp:txXfrm>
    </dsp:sp>
    <dsp:sp modelId="{1B08677E-5D64-4B90-9E7E-ACFDD3A33E80}">
      <dsp:nvSpPr>
        <dsp:cNvPr id="0" name=""/>
        <dsp:cNvSpPr/>
      </dsp:nvSpPr>
      <dsp:spPr>
        <a:xfrm>
          <a:off x="7102164" y="3122544"/>
          <a:ext cx="405507" cy="612911"/>
        </a:xfrm>
        <a:prstGeom prst="rightArrow">
          <a:avLst>
            <a:gd name="adj1" fmla="val 60000"/>
            <a:gd name="adj2" fmla="val 5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102164" y="3245126"/>
        <a:ext cx="283855" cy="367747"/>
      </dsp:txXfrm>
    </dsp:sp>
    <dsp:sp modelId="{3BC7134B-0443-4D80-85B6-7CD881A5B496}">
      <dsp:nvSpPr>
        <dsp:cNvPr id="0" name=""/>
        <dsp:cNvSpPr/>
      </dsp:nvSpPr>
      <dsp:spPr>
        <a:xfrm>
          <a:off x="7698949" y="2527659"/>
          <a:ext cx="1802680" cy="1802680"/>
        </a:xfrm>
        <a:prstGeom prst="ellips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bg1"/>
              </a:solidFill>
            </a:rPr>
            <a:t>পিতৃসুলভ</a:t>
          </a:r>
          <a:r>
            <a:rPr lang="en-US" sz="2800" kern="1200" dirty="0">
              <a:solidFill>
                <a:schemeClr val="bg1"/>
              </a:solidFill>
            </a:rPr>
            <a:t> </a:t>
          </a:r>
          <a:r>
            <a:rPr lang="en-US" sz="2800" kern="1200" dirty="0" err="1">
              <a:solidFill>
                <a:schemeClr val="bg1"/>
              </a:solidFill>
            </a:rPr>
            <a:t>নেতৃত্ব</a:t>
          </a:r>
          <a:endParaRPr lang="en-US" sz="2800" kern="1200" dirty="0">
            <a:solidFill>
              <a:schemeClr val="bg1"/>
            </a:solidFill>
          </a:endParaRPr>
        </a:p>
      </dsp:txBody>
      <dsp:txXfrm>
        <a:off x="7962945" y="2791655"/>
        <a:ext cx="1274688" cy="1274688"/>
      </dsp:txXfrm>
    </dsp:sp>
    <dsp:sp modelId="{8EBBC337-742A-4109-9B00-F5434AD613AE}">
      <dsp:nvSpPr>
        <dsp:cNvPr id="0" name=""/>
        <dsp:cNvSpPr/>
      </dsp:nvSpPr>
      <dsp:spPr>
        <a:xfrm rot="5400000">
          <a:off x="5841600" y="4373266"/>
          <a:ext cx="381798" cy="612911"/>
        </a:xfrm>
        <a:prstGeom prst="rightArrow">
          <a:avLst>
            <a:gd name="adj1" fmla="val 60000"/>
            <a:gd name="adj2" fmla="val 5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898870" y="4438579"/>
        <a:ext cx="267259" cy="367747"/>
      </dsp:txXfrm>
    </dsp:sp>
    <dsp:sp modelId="{8EEF6AF7-8639-4C5F-9D4F-BDEA8E5FE6D3}">
      <dsp:nvSpPr>
        <dsp:cNvPr id="0" name=""/>
        <dsp:cNvSpPr/>
      </dsp:nvSpPr>
      <dsp:spPr>
        <a:xfrm>
          <a:off x="5131159" y="5050715"/>
          <a:ext cx="1802680" cy="1802680"/>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D60093"/>
              </a:solidFill>
            </a:rPr>
            <a:t>গণতান্ত্রিক</a:t>
          </a:r>
          <a:r>
            <a:rPr lang="en-US" sz="2800" kern="1200" dirty="0">
              <a:solidFill>
                <a:srgbClr val="D60093"/>
              </a:solidFill>
            </a:rPr>
            <a:t> </a:t>
          </a:r>
          <a:r>
            <a:rPr lang="en-US" sz="2800" kern="1200" dirty="0" err="1">
              <a:solidFill>
                <a:srgbClr val="D60093"/>
              </a:solidFill>
            </a:rPr>
            <a:t>নেতৃত্ব</a:t>
          </a:r>
          <a:endParaRPr lang="en-US" sz="2800" kern="1200" dirty="0">
            <a:solidFill>
              <a:srgbClr val="D60093"/>
            </a:solidFill>
          </a:endParaRPr>
        </a:p>
      </dsp:txBody>
      <dsp:txXfrm>
        <a:off x="5395155" y="5314711"/>
        <a:ext cx="1274688" cy="1274688"/>
      </dsp:txXfrm>
    </dsp:sp>
    <dsp:sp modelId="{81EC3404-EC0E-4EB4-8C7E-9DF42D889E54}">
      <dsp:nvSpPr>
        <dsp:cNvPr id="0" name=""/>
        <dsp:cNvSpPr/>
      </dsp:nvSpPr>
      <dsp:spPr>
        <a:xfrm rot="10800000">
          <a:off x="4590878" y="3122544"/>
          <a:ext cx="381798" cy="612911"/>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10800000">
        <a:off x="4705417" y="3245126"/>
        <a:ext cx="267259" cy="367747"/>
      </dsp:txXfrm>
    </dsp:sp>
    <dsp:sp modelId="{2DAB4017-C066-473D-8E64-1F16610970E0}">
      <dsp:nvSpPr>
        <dsp:cNvPr id="0" name=""/>
        <dsp:cNvSpPr/>
      </dsp:nvSpPr>
      <dsp:spPr>
        <a:xfrm>
          <a:off x="2608103" y="2527659"/>
          <a:ext cx="1802680" cy="1802680"/>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0000FF"/>
              </a:solidFill>
            </a:rPr>
            <a:t>লাগামহীন</a:t>
          </a:r>
          <a:r>
            <a:rPr lang="en-US" sz="2800" kern="1200" dirty="0">
              <a:solidFill>
                <a:srgbClr val="0000FF"/>
              </a:solidFill>
            </a:rPr>
            <a:t> </a:t>
          </a:r>
          <a:r>
            <a:rPr lang="en-US" sz="2800" kern="1200" dirty="0" err="1">
              <a:solidFill>
                <a:srgbClr val="0000FF"/>
              </a:solidFill>
            </a:rPr>
            <a:t>নেতৃত্ব</a:t>
          </a:r>
          <a:endParaRPr lang="en-US" sz="2800" kern="1200" dirty="0">
            <a:solidFill>
              <a:srgbClr val="0000FF"/>
            </a:solidFill>
          </a:endParaRPr>
        </a:p>
      </dsp:txBody>
      <dsp:txXfrm>
        <a:off x="2872099" y="2791655"/>
        <a:ext cx="1274688" cy="1274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D6152-8D46-4730-9603-7AC42C4B894A}">
      <dsp:nvSpPr>
        <dsp:cNvPr id="0" name=""/>
        <dsp:cNvSpPr/>
      </dsp:nvSpPr>
      <dsp:spPr>
        <a:xfrm>
          <a:off x="4688163" y="2613646"/>
          <a:ext cx="2514053" cy="1196461"/>
        </a:xfrm>
        <a:custGeom>
          <a:avLst/>
          <a:gdLst/>
          <a:ahLst/>
          <a:cxnLst/>
          <a:rect l="0" t="0" r="0" b="0"/>
          <a:pathLst>
            <a:path>
              <a:moveTo>
                <a:pt x="0" y="0"/>
              </a:moveTo>
              <a:lnTo>
                <a:pt x="0" y="815353"/>
              </a:lnTo>
              <a:lnTo>
                <a:pt x="2514053" y="815353"/>
              </a:lnTo>
              <a:lnTo>
                <a:pt x="2514053" y="119646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DBB5A6-1B63-40C9-9CF0-A4EBD29D11BC}">
      <dsp:nvSpPr>
        <dsp:cNvPr id="0" name=""/>
        <dsp:cNvSpPr/>
      </dsp:nvSpPr>
      <dsp:spPr>
        <a:xfrm>
          <a:off x="2174109" y="2613646"/>
          <a:ext cx="2514053" cy="1196461"/>
        </a:xfrm>
        <a:custGeom>
          <a:avLst/>
          <a:gdLst/>
          <a:ahLst/>
          <a:cxnLst/>
          <a:rect l="0" t="0" r="0" b="0"/>
          <a:pathLst>
            <a:path>
              <a:moveTo>
                <a:pt x="2514053" y="0"/>
              </a:moveTo>
              <a:lnTo>
                <a:pt x="2514053" y="815353"/>
              </a:lnTo>
              <a:lnTo>
                <a:pt x="0" y="815353"/>
              </a:lnTo>
              <a:lnTo>
                <a:pt x="0" y="119646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7A2ADFA-9B00-4572-9CC6-C0597EB16EEA}">
      <dsp:nvSpPr>
        <dsp:cNvPr id="0" name=""/>
        <dsp:cNvSpPr/>
      </dsp:nvSpPr>
      <dsp:spPr>
        <a:xfrm>
          <a:off x="2631209" y="1315"/>
          <a:ext cx="4113906" cy="26123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D87D85A-7E25-4533-ADAB-FBBF901B6907}">
      <dsp:nvSpPr>
        <dsp:cNvPr id="0" name=""/>
        <dsp:cNvSpPr/>
      </dsp:nvSpPr>
      <dsp:spPr>
        <a:xfrm>
          <a:off x="3088310" y="435561"/>
          <a:ext cx="4113906" cy="2612330"/>
        </a:xfrm>
        <a:prstGeom prst="roundRect">
          <a:avLst>
            <a:gd name="adj" fmla="val 10000"/>
          </a:avLst>
        </a:prstGeom>
        <a:solidFill>
          <a:srgbClr val="92D05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err="1">
              <a:solidFill>
                <a:srgbClr val="0070C0"/>
              </a:solidFill>
            </a:rPr>
            <a:t>দৃষ্টিভঙ্গি</a:t>
          </a:r>
          <a:r>
            <a:rPr lang="en-US" sz="4800" kern="1200" dirty="0">
              <a:solidFill>
                <a:srgbClr val="0070C0"/>
              </a:solidFill>
            </a:rPr>
            <a:t> </a:t>
          </a:r>
          <a:r>
            <a:rPr lang="en-US" sz="4800" kern="1200" dirty="0" err="1">
              <a:solidFill>
                <a:srgbClr val="0070C0"/>
              </a:solidFill>
            </a:rPr>
            <a:t>বিচারে</a:t>
          </a:r>
          <a:endParaRPr lang="en-US" sz="4800" kern="1200" dirty="0">
            <a:solidFill>
              <a:srgbClr val="0070C0"/>
            </a:solidFill>
          </a:endParaRPr>
        </a:p>
      </dsp:txBody>
      <dsp:txXfrm>
        <a:off x="3164823" y="512074"/>
        <a:ext cx="3960880" cy="2459304"/>
      </dsp:txXfrm>
    </dsp:sp>
    <dsp:sp modelId="{8C6E7CF9-754D-4045-9C6A-93ADA3AEDB9E}">
      <dsp:nvSpPr>
        <dsp:cNvPr id="0" name=""/>
        <dsp:cNvSpPr/>
      </dsp:nvSpPr>
      <dsp:spPr>
        <a:xfrm>
          <a:off x="117156" y="3810107"/>
          <a:ext cx="4113906" cy="261233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235B2B-7840-4141-B19F-A0D022C853FC}">
      <dsp:nvSpPr>
        <dsp:cNvPr id="0" name=""/>
        <dsp:cNvSpPr/>
      </dsp:nvSpPr>
      <dsp:spPr>
        <a:xfrm>
          <a:off x="574256" y="4244352"/>
          <a:ext cx="4113906" cy="2612330"/>
        </a:xfrm>
        <a:prstGeom prst="roundRect">
          <a:avLst>
            <a:gd name="adj" fmla="val 10000"/>
          </a:avLst>
        </a:prstGeom>
        <a:solidFill>
          <a:schemeClr val="accent1">
            <a:lumMod val="60000"/>
            <a:lumOff val="40000"/>
            <a:alpha val="9000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err="1">
              <a:solidFill>
                <a:srgbClr val="FF0000"/>
              </a:solidFill>
            </a:rPr>
            <a:t>কর্মকেন্দ্রীক</a:t>
          </a:r>
          <a:r>
            <a:rPr lang="en-US" sz="5700" kern="1200" dirty="0">
              <a:solidFill>
                <a:srgbClr val="FF0000"/>
              </a:solidFill>
            </a:rPr>
            <a:t> </a:t>
          </a:r>
          <a:r>
            <a:rPr lang="en-US" sz="5700" kern="1200" dirty="0" err="1">
              <a:solidFill>
                <a:srgbClr val="FF0000"/>
              </a:solidFill>
            </a:rPr>
            <a:t>নেতৃত্ব</a:t>
          </a:r>
          <a:endParaRPr lang="en-US" sz="5700" kern="1200" dirty="0">
            <a:solidFill>
              <a:srgbClr val="FF0000"/>
            </a:solidFill>
          </a:endParaRPr>
        </a:p>
      </dsp:txBody>
      <dsp:txXfrm>
        <a:off x="650769" y="4320865"/>
        <a:ext cx="3960880" cy="2459304"/>
      </dsp:txXfrm>
    </dsp:sp>
    <dsp:sp modelId="{ADBAF7A5-D674-41A1-88C4-F6435FA52C97}">
      <dsp:nvSpPr>
        <dsp:cNvPr id="0" name=""/>
        <dsp:cNvSpPr/>
      </dsp:nvSpPr>
      <dsp:spPr>
        <a:xfrm>
          <a:off x="5145263" y="3810107"/>
          <a:ext cx="4113906" cy="261233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21862A-BECD-4454-8803-EDD0E501C375}">
      <dsp:nvSpPr>
        <dsp:cNvPr id="0" name=""/>
        <dsp:cNvSpPr/>
      </dsp:nvSpPr>
      <dsp:spPr>
        <a:xfrm>
          <a:off x="5602364" y="4244352"/>
          <a:ext cx="4113906" cy="2612330"/>
        </a:xfrm>
        <a:prstGeom prst="roundRect">
          <a:avLst>
            <a:gd name="adj" fmla="val 10000"/>
          </a:avLst>
        </a:prstGeom>
        <a:solidFill>
          <a:srgbClr val="0070C0">
            <a:alpha val="90000"/>
          </a:srgb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err="1">
              <a:solidFill>
                <a:srgbClr val="D60093"/>
              </a:solidFill>
            </a:rPr>
            <a:t>কর্মীকেন্দ্রীক</a:t>
          </a:r>
          <a:r>
            <a:rPr lang="en-US" sz="5700" kern="1200" dirty="0">
              <a:solidFill>
                <a:srgbClr val="D60093"/>
              </a:solidFill>
            </a:rPr>
            <a:t> </a:t>
          </a:r>
          <a:r>
            <a:rPr lang="en-US" sz="5700" kern="1200" dirty="0" err="1">
              <a:solidFill>
                <a:srgbClr val="D60093"/>
              </a:solidFill>
            </a:rPr>
            <a:t>নেতৃত্ব</a:t>
          </a:r>
          <a:endParaRPr lang="en-US" sz="5700" kern="1200" dirty="0">
            <a:solidFill>
              <a:srgbClr val="D60093"/>
            </a:solidFill>
          </a:endParaRPr>
        </a:p>
      </dsp:txBody>
      <dsp:txXfrm>
        <a:off x="5678877" y="4320865"/>
        <a:ext cx="3960880" cy="245930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106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5/18/2021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56A0E-C69D-4D6A-8333-3A6AC5EB511E}" type="slidenum">
              <a:rPr lang="en-US" smtClean="0"/>
              <a:t>18</a:t>
            </a:fld>
            <a:endParaRPr lang="en-US"/>
          </a:p>
        </p:txBody>
      </p:sp>
    </p:spTree>
    <p:extLst>
      <p:ext uri="{BB962C8B-B14F-4D97-AF65-F5344CB8AC3E}">
        <p14:creationId xmlns:p14="http://schemas.microsoft.com/office/powerpoint/2010/main" val="298830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5/18/2021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5/18/2021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7.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7.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1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8.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1.xml" /><Relationship Id="rId1" Type="http://schemas.openxmlformats.org/officeDocument/2006/relationships/slideLayout" Target="../slideLayouts/slideLayout7.xml" /><Relationship Id="rId5" Type="http://schemas.openxmlformats.org/officeDocument/2006/relationships/image" Target="../media/image7.gif" /><Relationship Id="rId4" Type="http://schemas.openxmlformats.org/officeDocument/2006/relationships/image" Target="../media/image1.jpeg"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5" Type="http://schemas.openxmlformats.org/officeDocument/2006/relationships/hyperlink" Target="mailto:abbasali1976@gmail.com" TargetMode="External" /><Relationship Id="rId4" Type="http://schemas.openxmlformats.org/officeDocument/2006/relationships/image" Target="../media/image5.jpeg" /></Relationships>
</file>

<file path=ppt/slides/_rels/slide3.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image" Target="../media/image6.jpg" /><Relationship Id="rId1" Type="http://schemas.openxmlformats.org/officeDocument/2006/relationships/slideLayout" Target="../slideLayouts/slideLayout7.xml" /><Relationship Id="rId4" Type="http://schemas.openxmlformats.org/officeDocument/2006/relationships/image" Target="../media/image8.gif"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12.jpg" /><Relationship Id="rId5" Type="http://schemas.openxmlformats.org/officeDocument/2006/relationships/image" Target="../media/image11.jpg" /><Relationship Id="rId4" Type="http://schemas.openxmlformats.org/officeDocument/2006/relationships/image" Target="../media/image10.jpg" /></Relationships>
</file>

<file path=ppt/slides/_rels/slide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6.xml.rels><?xml version="1.0" encoding="UTF-8" standalone="yes"?>
<Relationships xmlns="http://schemas.openxmlformats.org/package/2006/relationships"><Relationship Id="rId8" Type="http://schemas.openxmlformats.org/officeDocument/2006/relationships/image" Target="../media/image1.jpe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4.jpg" /><Relationship Id="rId1" Type="http://schemas.openxmlformats.org/officeDocument/2006/relationships/slideLayout" Target="../slideLayouts/slideLayout7.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 /><Relationship Id="rId3" Type="http://schemas.openxmlformats.org/officeDocument/2006/relationships/diagramLayout" Target="../diagrams/layout2.xml" /><Relationship Id="rId7" Type="http://schemas.openxmlformats.org/officeDocument/2006/relationships/diagramData" Target="../diagrams/data3.xml" /><Relationship Id="rId2" Type="http://schemas.openxmlformats.org/officeDocument/2006/relationships/diagramData" Target="../diagrams/data2.xml" /><Relationship Id="rId1" Type="http://schemas.openxmlformats.org/officeDocument/2006/relationships/slideLayout" Target="../slideLayouts/slideLayout7.xml" /><Relationship Id="rId6" Type="http://schemas.microsoft.com/office/2007/relationships/diagramDrawing" Target="../diagrams/drawing2.xml" /><Relationship Id="rId11" Type="http://schemas.microsoft.com/office/2007/relationships/diagramDrawing" Target="../diagrams/drawing3.xml" /><Relationship Id="rId5" Type="http://schemas.openxmlformats.org/officeDocument/2006/relationships/diagramColors" Target="../diagrams/colors2.xml" /><Relationship Id="rId10" Type="http://schemas.openxmlformats.org/officeDocument/2006/relationships/diagramColors" Target="../diagrams/colors3.xml" /><Relationship Id="rId4" Type="http://schemas.openxmlformats.org/officeDocument/2006/relationships/diagramQuickStyle" Target="../diagrams/quickStyle2.xml" /><Relationship Id="rId9" Type="http://schemas.openxmlformats.org/officeDocument/2006/relationships/diagramQuickStyle" Target="../diagrams/quickStyle3.xml" /></Relationships>
</file>

<file path=ppt/slides/_rels/slide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9.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10">
            <a:extLst>
              <a:ext uri="{FF2B5EF4-FFF2-40B4-BE49-F238E27FC236}">
                <a16:creationId xmlns:a16="http://schemas.microsoft.com/office/drawing/2014/main" id="{50EEBE68-616F-6C4F-B8C7-5401F892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42" y="261595"/>
            <a:ext cx="11747444" cy="6342405"/>
          </a:xfrm>
          <a:prstGeom prst="rect">
            <a:avLst/>
          </a:prstGeom>
        </p:spPr>
      </p:pic>
      <p:pic>
        <p:nvPicPr>
          <p:cNvPr id="2" name="Picture 6">
            <a:extLst>
              <a:ext uri="{FF2B5EF4-FFF2-40B4-BE49-F238E27FC236}">
                <a16:creationId xmlns:a16="http://schemas.microsoft.com/office/drawing/2014/main" id="{DF4FE427-65C7-F64C-B873-3F8635DD6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44" y="3495524"/>
            <a:ext cx="3538083" cy="26535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Rectangle 7">
            <a:extLst>
              <a:ext uri="{FF2B5EF4-FFF2-40B4-BE49-F238E27FC236}">
                <a16:creationId xmlns:a16="http://schemas.microsoft.com/office/drawing/2014/main" id="{E5E15700-31FF-D346-99FD-5A88A715E6EC}"/>
              </a:ext>
            </a:extLst>
          </p:cNvPr>
          <p:cNvSpPr/>
          <p:nvPr/>
        </p:nvSpPr>
        <p:spPr>
          <a:xfrm>
            <a:off x="4136346" y="3495524"/>
            <a:ext cx="7928656" cy="313932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G,T Degree College</a:t>
            </a:r>
          </a:p>
          <a:p>
            <a:pPr algn="ctr"/>
            <a:r>
              <a:rPr lang="en-US" sz="6600" b="1" spc="50" dirty="0">
                <a:ln w="11430"/>
                <a:solidFill>
                  <a:srgbClr val="FF0000"/>
                </a:solidFill>
                <a:effectLst>
                  <a:outerShdw blurRad="76200" dist="50800" dir="5400000" algn="tl" rotWithShape="0">
                    <a:srgbClr val="000000">
                      <a:alpha val="65000"/>
                    </a:srgbClr>
                  </a:outerShdw>
                </a:effectLst>
              </a:rPr>
              <a:t>Kotchandpur Jhenaidah.</a:t>
            </a:r>
          </a:p>
        </p:txBody>
      </p:sp>
      <p:sp>
        <p:nvSpPr>
          <p:cNvPr id="6" name="Rectangle 5">
            <a:extLst>
              <a:ext uri="{FF2B5EF4-FFF2-40B4-BE49-F238E27FC236}">
                <a16:creationId xmlns:a16="http://schemas.microsoft.com/office/drawing/2014/main" id="{B39CD2C2-BA62-C749-9A7F-92294DDE6CC4}"/>
              </a:ext>
            </a:extLst>
          </p:cNvPr>
          <p:cNvSpPr/>
          <p:nvPr/>
        </p:nvSpPr>
        <p:spPr>
          <a:xfrm>
            <a:off x="5478917" y="362767"/>
            <a:ext cx="611988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On-line  Class</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5760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by="(-#ppt_w*2)" calcmode="lin" valueType="num">
                                      <p:cBhvr rctx="PPT">
                                        <p:cTn id="16" dur="500" autoRev="1" fill="hold">
                                          <p:stCondLst>
                                            <p:cond delay="0"/>
                                          </p:stCondLst>
                                        </p:cTn>
                                        <p:tgtEl>
                                          <p:spTgt spid="8"/>
                                        </p:tgtEl>
                                        <p:attrNameLst>
                                          <p:attrName>ppt_w</p:attrName>
                                        </p:attrNameLst>
                                      </p:cBhvr>
                                    </p:anim>
                                    <p:anim by="(#ppt_w*0.50)" calcmode="lin" valueType="num">
                                      <p:cBhvr>
                                        <p:cTn id="17" dur="500" decel="50000" autoRev="1" fill="hold">
                                          <p:stCondLst>
                                            <p:cond delay="0"/>
                                          </p:stCondLst>
                                        </p:cTn>
                                        <p:tgtEl>
                                          <p:spTgt spid="8"/>
                                        </p:tgtEl>
                                        <p:attrNameLst>
                                          <p:attrName>ppt_x</p:attrName>
                                        </p:attrNameLst>
                                      </p:cBhvr>
                                    </p:anim>
                                    <p:anim from="(-#ppt_h/2)" to="(#ppt_y)" calcmode="lin" valueType="num">
                                      <p:cBhvr>
                                        <p:cTn id="18" dur="1000" fill="hold">
                                          <p:stCondLst>
                                            <p:cond delay="0"/>
                                          </p:stCondLst>
                                        </p:cTn>
                                        <p:tgtEl>
                                          <p:spTgt spid="8"/>
                                        </p:tgtEl>
                                        <p:attrNameLst>
                                          <p:attrName>ppt_y</p:attrName>
                                        </p:attrNameLst>
                                      </p:cBhvr>
                                    </p:anim>
                                    <p:animRot by="21600000">
                                      <p:cBhvr>
                                        <p:cTn id="19"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699181110"/>
              </p:ext>
            </p:extLst>
          </p:nvPr>
        </p:nvGraphicFramePr>
        <p:xfrm>
          <a:off x="0" y="0"/>
          <a:ext cx="12065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201712DC-6BE7-4D4A-836C-764B9A132BF3}"/>
              </a:ext>
            </a:extLst>
          </p:cNvPr>
          <p:cNvSpPr txBox="1"/>
          <p:nvPr/>
        </p:nvSpPr>
        <p:spPr>
          <a:xfrm rot="5400000">
            <a:off x="8536706" y="2531426"/>
            <a:ext cx="5442860" cy="1323439"/>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Tree>
    <p:extLst>
      <p:ext uri="{BB962C8B-B14F-4D97-AF65-F5344CB8AC3E}">
        <p14:creationId xmlns:p14="http://schemas.microsoft.com/office/powerpoint/2010/main" val="3604253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70995CEA-44F4-C140-BC5D-00236210A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19BDF038-E20C-F44D-A554-32C003907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856" y="4387283"/>
            <a:ext cx="4958419" cy="1601000"/>
          </a:xfrm>
          <a:prstGeom prst="rect">
            <a:avLst/>
          </a:prstGeom>
        </p:spPr>
      </p:pic>
      <p:sp>
        <p:nvSpPr>
          <p:cNvPr id="5" name="TextBox 4">
            <a:extLst>
              <a:ext uri="{FF2B5EF4-FFF2-40B4-BE49-F238E27FC236}">
                <a16:creationId xmlns:a16="http://schemas.microsoft.com/office/drawing/2014/main" id="{13D81A79-0428-5641-AB21-401617A01763}"/>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8" name="TextBox 7">
            <a:extLst>
              <a:ext uri="{FF2B5EF4-FFF2-40B4-BE49-F238E27FC236}">
                <a16:creationId xmlns:a16="http://schemas.microsoft.com/office/drawing/2014/main" id="{D2CED470-1274-3046-9A42-A07E390A70EA}"/>
              </a:ext>
            </a:extLst>
          </p:cNvPr>
          <p:cNvSpPr txBox="1"/>
          <p:nvPr/>
        </p:nvSpPr>
        <p:spPr>
          <a:xfrm>
            <a:off x="1787069" y="869717"/>
            <a:ext cx="10178142" cy="5016758"/>
          </a:xfrm>
          <a:prstGeom prst="rect">
            <a:avLst/>
          </a:prstGeom>
          <a:noFill/>
        </p:spPr>
        <p:txBody>
          <a:bodyPr wrap="square">
            <a:spAutoFit/>
          </a:bodyPr>
          <a:lstStyle/>
          <a:p>
            <a:pPr algn="l"/>
            <a:endParaRPr lang="as-IN" sz="4000" b="1" i="0">
              <a:solidFill>
                <a:srgbClr val="0693E3"/>
              </a:solidFill>
              <a:effectLst/>
              <a:latin typeface="Baloo Da 2"/>
            </a:endParaRPr>
          </a:p>
          <a:p>
            <a:pPr algn="l"/>
            <a:r>
              <a:rPr lang="as-IN" sz="4000" b="1" i="0">
                <a:solidFill>
                  <a:srgbClr val="2C2525"/>
                </a:solidFill>
                <a:effectLst/>
                <a:latin typeface="Baloo Da 2"/>
              </a:rPr>
              <a:t>১.স্বৈরতান্ত্রিক বা প্রভুত্বমূলক নেতৃত্বঃ</a:t>
            </a:r>
            <a:r>
              <a:rPr lang="as-IN" sz="4000" b="0" i="0">
                <a:solidFill>
                  <a:srgbClr val="2C2525"/>
                </a:solidFill>
                <a:effectLst/>
                <a:latin typeface="Baloo Da 2"/>
              </a:rPr>
              <a:t> এরূপ নেতৃত্বের ক্ষেত্রর নেতা সকল ক্ষমতা নিজের কাছে কুক্ষিগত করে রাখে এবং নিজে ইচ্ছেমতো সিদ্ধান্ত গ্রহণ করে। এ নেতৃত্ব সাধারণত নেতিবাচক হয় এবং এক্ষেত্রে কর্মীদেরকে ভয়-ভীতি প্রদর্শন ও শাস্তি প্রদানের মাধ্যমে কাজ আদায়ের চেষ্টা করা হয়ে থাকে।</a:t>
            </a:r>
          </a:p>
        </p:txBody>
      </p:sp>
      <p:sp>
        <p:nvSpPr>
          <p:cNvPr id="9" name="TextBox 8">
            <a:extLst>
              <a:ext uri="{FF2B5EF4-FFF2-40B4-BE49-F238E27FC236}">
                <a16:creationId xmlns:a16="http://schemas.microsoft.com/office/drawing/2014/main" id="{23D62DB1-EEAC-5945-A7A0-102DE8AE3640}"/>
              </a:ext>
            </a:extLst>
          </p:cNvPr>
          <p:cNvSpPr txBox="1"/>
          <p:nvPr/>
        </p:nvSpPr>
        <p:spPr>
          <a:xfrm rot="16200000">
            <a:off x="-1754861" y="1575951"/>
            <a:ext cx="6090303" cy="2308324"/>
          </a:xfrm>
          <a:prstGeom prst="rect">
            <a:avLst/>
          </a:prstGeom>
          <a:noFill/>
        </p:spPr>
        <p:txBody>
          <a:bodyPr wrap="square">
            <a:spAutoFit/>
          </a:bodyPr>
          <a:lstStyle/>
          <a:p>
            <a:r>
              <a:rPr lang="as-IN" sz="4800" b="1" i="0">
                <a:solidFill>
                  <a:srgbClr val="0693E3"/>
                </a:solidFill>
                <a:effectLst/>
                <a:latin typeface="Baloo Da 2"/>
              </a:rPr>
              <a:t>(খ) ক্ষমতা প্রয়োগের ধরন বিচারেঃ</a:t>
            </a:r>
            <a:br>
              <a:rPr lang="as-IN" sz="4800" b="1" i="0">
                <a:solidFill>
                  <a:srgbClr val="0693E3"/>
                </a:solidFill>
                <a:effectLst/>
                <a:latin typeface="Baloo Da 2"/>
              </a:rPr>
            </a:br>
            <a:endParaRPr lang="en-US" sz="4800"/>
          </a:p>
        </p:txBody>
      </p:sp>
    </p:spTree>
    <p:extLst>
      <p:ext uri="{BB962C8B-B14F-4D97-AF65-F5344CB8AC3E}">
        <p14:creationId xmlns:p14="http://schemas.microsoft.com/office/powerpoint/2010/main" val="4239327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by="(-#ppt_w*2)" calcmode="lin" valueType="num">
                                      <p:cBhvr rctx="PPT">
                                        <p:cTn id="15" dur="500" autoRev="1" fill="hold">
                                          <p:stCondLst>
                                            <p:cond delay="0"/>
                                          </p:stCondLst>
                                        </p:cTn>
                                        <p:tgtEl>
                                          <p:spTgt spid="9"/>
                                        </p:tgtEl>
                                        <p:attrNameLst>
                                          <p:attrName>ppt_w</p:attrName>
                                        </p:attrNameLst>
                                      </p:cBhvr>
                                    </p:anim>
                                    <p:anim by="(#ppt_w*0.50)" calcmode="lin" valueType="num">
                                      <p:cBhvr>
                                        <p:cTn id="16" dur="500" decel="50000" autoRev="1" fill="hold">
                                          <p:stCondLst>
                                            <p:cond delay="0"/>
                                          </p:stCondLst>
                                        </p:cTn>
                                        <p:tgtEl>
                                          <p:spTgt spid="9"/>
                                        </p:tgtEl>
                                        <p:attrNameLst>
                                          <p:attrName>ppt_x</p:attrName>
                                        </p:attrNameLst>
                                      </p:cBhvr>
                                    </p:anim>
                                    <p:anim from="(-#ppt_h/2)" to="(#ppt_y)" calcmode="lin" valueType="num">
                                      <p:cBhvr>
                                        <p:cTn id="17" dur="1000" fill="hold">
                                          <p:stCondLst>
                                            <p:cond delay="0"/>
                                          </p:stCondLst>
                                        </p:cTn>
                                        <p:tgtEl>
                                          <p:spTgt spid="9"/>
                                        </p:tgtEl>
                                        <p:attrNameLst>
                                          <p:attrName>ppt_y</p:attrName>
                                        </p:attrNameLst>
                                      </p:cBhvr>
                                    </p:anim>
                                    <p:animRot by="21600000">
                                      <p:cBhvr>
                                        <p:cTn id="18" dur="1000" fill="hold">
                                          <p:stCondLst>
                                            <p:cond delay="0"/>
                                          </p:stCondLst>
                                        </p:cTn>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A1788F55-D8DC-6F4D-9412-2969B6F7E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FF9E1192-8F4B-FD4F-8C3C-E602DCB1D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856" y="4398274"/>
            <a:ext cx="4958419" cy="1601000"/>
          </a:xfrm>
          <a:prstGeom prst="rect">
            <a:avLst/>
          </a:prstGeom>
        </p:spPr>
      </p:pic>
      <p:sp>
        <p:nvSpPr>
          <p:cNvPr id="5" name="TextBox 4">
            <a:extLst>
              <a:ext uri="{FF2B5EF4-FFF2-40B4-BE49-F238E27FC236}">
                <a16:creationId xmlns:a16="http://schemas.microsoft.com/office/drawing/2014/main" id="{9D26C5B1-DD4E-434C-9A4B-B2EED24E1CD7}"/>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8" name="TextBox 7">
            <a:extLst>
              <a:ext uri="{FF2B5EF4-FFF2-40B4-BE49-F238E27FC236}">
                <a16:creationId xmlns:a16="http://schemas.microsoft.com/office/drawing/2014/main" id="{B22AE655-A1E1-9D44-AAFF-A2E944D59F57}"/>
              </a:ext>
            </a:extLst>
          </p:cNvPr>
          <p:cNvSpPr txBox="1"/>
          <p:nvPr/>
        </p:nvSpPr>
        <p:spPr>
          <a:xfrm>
            <a:off x="1759856" y="1061948"/>
            <a:ext cx="10296016" cy="6186309"/>
          </a:xfrm>
          <a:prstGeom prst="rect">
            <a:avLst/>
          </a:prstGeom>
          <a:noFill/>
        </p:spPr>
        <p:txBody>
          <a:bodyPr wrap="square">
            <a:spAutoFit/>
          </a:bodyPr>
          <a:lstStyle/>
          <a:p>
            <a:pPr algn="l"/>
            <a:r>
              <a:rPr lang="as-IN" sz="4400" b="1" i="0">
                <a:solidFill>
                  <a:srgbClr val="2C2525"/>
                </a:solidFill>
                <a:effectLst/>
                <a:latin typeface="Baloo Da 2"/>
              </a:rPr>
              <a:t>২.পিতৃসুলভ নেতৃত্বঃ</a:t>
            </a:r>
            <a:r>
              <a:rPr lang="as-IN" sz="4400" b="0" i="0">
                <a:solidFill>
                  <a:srgbClr val="2C2525"/>
                </a:solidFill>
                <a:effectLst/>
                <a:latin typeface="Baloo Da 2"/>
              </a:rPr>
              <a:t> এক্ষেত্রে নেতা ও অনুসারীদের মধ্যে পিতা ও সন্তানের সম্পর্ক লক্ষ্য করা যায়।নেতা এক্ষেত্রে অনুসারীদের প্রতি সদয় থাকে। অভাব-অভিযোগের প্রতি মনোনিবেশ করে এবং স্নেহ ও মমতার মাধ্যমে শ্রদ্ধাবোধ জাগ্রত করে কাজ আদায়ের চেষ্টা করে।</a:t>
            </a:r>
          </a:p>
          <a:p>
            <a:br>
              <a:rPr lang="as-IN" sz="4400"/>
            </a:br>
            <a:endParaRPr lang="en-US" sz="4400"/>
          </a:p>
        </p:txBody>
      </p:sp>
      <p:sp>
        <p:nvSpPr>
          <p:cNvPr id="6" name="TextBox 5">
            <a:extLst>
              <a:ext uri="{FF2B5EF4-FFF2-40B4-BE49-F238E27FC236}">
                <a16:creationId xmlns:a16="http://schemas.microsoft.com/office/drawing/2014/main" id="{48F6B854-8446-5947-AFA0-CCC6AF7741C3}"/>
              </a:ext>
            </a:extLst>
          </p:cNvPr>
          <p:cNvSpPr txBox="1"/>
          <p:nvPr/>
        </p:nvSpPr>
        <p:spPr>
          <a:xfrm rot="16200000">
            <a:off x="-1754861" y="1575951"/>
            <a:ext cx="6090303" cy="2308324"/>
          </a:xfrm>
          <a:prstGeom prst="rect">
            <a:avLst/>
          </a:prstGeom>
          <a:noFill/>
        </p:spPr>
        <p:txBody>
          <a:bodyPr wrap="square">
            <a:spAutoFit/>
          </a:bodyPr>
          <a:lstStyle/>
          <a:p>
            <a:r>
              <a:rPr lang="as-IN" sz="4800" b="1" i="0">
                <a:solidFill>
                  <a:srgbClr val="0693E3"/>
                </a:solidFill>
                <a:effectLst/>
                <a:latin typeface="Baloo Da 2"/>
              </a:rPr>
              <a:t>(খ) ক্ষমতা প্রয়োগের ধরন বিচারেঃ</a:t>
            </a:r>
            <a:br>
              <a:rPr lang="as-IN" sz="4800" b="1" i="0">
                <a:solidFill>
                  <a:srgbClr val="0693E3"/>
                </a:solidFill>
                <a:effectLst/>
                <a:latin typeface="Baloo Da 2"/>
              </a:rPr>
            </a:br>
            <a:endParaRPr lang="en-US" sz="4800"/>
          </a:p>
        </p:txBody>
      </p:sp>
    </p:spTree>
    <p:extLst>
      <p:ext uri="{BB962C8B-B14F-4D97-AF65-F5344CB8AC3E}">
        <p14:creationId xmlns:p14="http://schemas.microsoft.com/office/powerpoint/2010/main" val="415780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8">
                                            <p:txEl>
                                              <p:pRg st="0" end="0"/>
                                            </p:txEl>
                                          </p:spTgt>
                                        </p:tgtEl>
                                        <p:attrNameLst>
                                          <p:attrName>ppt_w</p:attrName>
                                        </p:attrNameLst>
                                      </p:cBhvr>
                                    </p:anim>
                                    <p:anim by="(#ppt_w*0.50)" calcmode="lin" valueType="num">
                                      <p:cBhvr>
                                        <p:cTn id="24" dur="500" decel="50000" autoRev="1" fill="hold">
                                          <p:stCondLst>
                                            <p:cond delay="0"/>
                                          </p:stCondLst>
                                        </p:cTn>
                                        <p:tgtEl>
                                          <p:spTgt spid="8">
                                            <p:txEl>
                                              <p:pRg st="0" end="0"/>
                                            </p:txEl>
                                          </p:spTgt>
                                        </p:tgtEl>
                                        <p:attrNameLst>
                                          <p:attrName>ppt_x</p:attrName>
                                        </p:attrNameLst>
                                      </p:cBhvr>
                                    </p:anim>
                                    <p:anim from="(-#ppt_h/2)" to="(#ppt_y)" calcmode="lin" valueType="num">
                                      <p:cBhvr>
                                        <p:cTn id="25" dur="1000" fill="hold">
                                          <p:stCondLst>
                                            <p:cond delay="0"/>
                                          </p:stCondLst>
                                        </p:cTn>
                                        <p:tgtEl>
                                          <p:spTgt spid="8">
                                            <p:txEl>
                                              <p:pRg st="0" end="0"/>
                                            </p:txEl>
                                          </p:spTgt>
                                        </p:tgtEl>
                                        <p:attrNameLst>
                                          <p:attrName>ppt_y</p:attrName>
                                        </p:attrNameLst>
                                      </p:cBhvr>
                                    </p:anim>
                                    <p:animRot by="21600000">
                                      <p:cBhvr>
                                        <p:cTn id="26" dur="1000" fill="hold">
                                          <p:stCondLst>
                                            <p:cond delay="0"/>
                                          </p:stCondLst>
                                        </p:cTn>
                                        <p:tgtEl>
                                          <p:spTgt spid="8">
                                            <p:txEl>
                                              <p:pRg st="0" end="0"/>
                                            </p:txEl>
                                          </p:spTgt>
                                        </p:tgtEl>
                                        <p:attrNameLst>
                                          <p:attrName>r</p:attrName>
                                        </p:attrNameLst>
                                      </p:cBhvr>
                                    </p:animRo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xEl>
                                              <p:pRg st="1" end="1"/>
                                            </p:txEl>
                                          </p:spTgt>
                                        </p:tgtEl>
                                        <p:attrNameLst>
                                          <p:attrName>style.visibility</p:attrName>
                                        </p:attrNameLst>
                                      </p:cBhvr>
                                      <p:to>
                                        <p:strVal val="visible"/>
                                      </p:to>
                                    </p:set>
                                    <p:anim by="(-#ppt_w*2)" calcmode="lin" valueType="num">
                                      <p:cBhvr rctx="PPT">
                                        <p:cTn id="29" dur="500" autoRev="1" fill="hold">
                                          <p:stCondLst>
                                            <p:cond delay="0"/>
                                          </p:stCondLst>
                                        </p:cTn>
                                        <p:tgtEl>
                                          <p:spTgt spid="8">
                                            <p:txEl>
                                              <p:pRg st="1" end="1"/>
                                            </p:txEl>
                                          </p:spTgt>
                                        </p:tgtEl>
                                        <p:attrNameLst>
                                          <p:attrName>ppt_w</p:attrName>
                                        </p:attrNameLst>
                                      </p:cBhvr>
                                    </p:anim>
                                    <p:anim by="(#ppt_w*0.50)" calcmode="lin" valueType="num">
                                      <p:cBhvr>
                                        <p:cTn id="30" dur="500" decel="50000" autoRev="1" fill="hold">
                                          <p:stCondLst>
                                            <p:cond delay="0"/>
                                          </p:stCondLst>
                                        </p:cTn>
                                        <p:tgtEl>
                                          <p:spTgt spid="8">
                                            <p:txEl>
                                              <p:pRg st="1" end="1"/>
                                            </p:txEl>
                                          </p:spTgt>
                                        </p:tgtEl>
                                        <p:attrNameLst>
                                          <p:attrName>ppt_x</p:attrName>
                                        </p:attrNameLst>
                                      </p:cBhvr>
                                    </p:anim>
                                    <p:anim from="(-#ppt_h/2)" to="(#ppt_y)" calcmode="lin" valueType="num">
                                      <p:cBhvr>
                                        <p:cTn id="31" dur="1000" fill="hold">
                                          <p:stCondLst>
                                            <p:cond delay="0"/>
                                          </p:stCondLst>
                                        </p:cTn>
                                        <p:tgtEl>
                                          <p:spTgt spid="8">
                                            <p:txEl>
                                              <p:pRg st="1" end="1"/>
                                            </p:txEl>
                                          </p:spTgt>
                                        </p:tgtEl>
                                        <p:attrNameLst>
                                          <p:attrName>ppt_y</p:attrName>
                                        </p:attrNameLst>
                                      </p:cBhvr>
                                    </p:anim>
                                    <p:animRot by="21600000">
                                      <p:cBhvr>
                                        <p:cTn id="3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allAtOnce"/>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7D3CA20B-B8B3-EF40-8D65-80DD432EE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9F0B658F-44B2-BA46-B32B-1C09DDE14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829" y="4391081"/>
            <a:ext cx="4958419" cy="1601000"/>
          </a:xfrm>
          <a:prstGeom prst="rect">
            <a:avLst/>
          </a:prstGeom>
        </p:spPr>
      </p:pic>
      <p:sp>
        <p:nvSpPr>
          <p:cNvPr id="5" name="TextBox 4">
            <a:extLst>
              <a:ext uri="{FF2B5EF4-FFF2-40B4-BE49-F238E27FC236}">
                <a16:creationId xmlns:a16="http://schemas.microsoft.com/office/drawing/2014/main" id="{DE5CA146-5CD2-5240-922D-C8CEB6DD6A3F}"/>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8" name="TextBox 7">
            <a:extLst>
              <a:ext uri="{FF2B5EF4-FFF2-40B4-BE49-F238E27FC236}">
                <a16:creationId xmlns:a16="http://schemas.microsoft.com/office/drawing/2014/main" id="{D3283BF6-952A-4F41-9C80-673D1EF77F80}"/>
              </a:ext>
            </a:extLst>
          </p:cNvPr>
          <p:cNvSpPr txBox="1"/>
          <p:nvPr/>
        </p:nvSpPr>
        <p:spPr>
          <a:xfrm>
            <a:off x="1918607" y="1100419"/>
            <a:ext cx="10019391" cy="4154984"/>
          </a:xfrm>
          <a:prstGeom prst="rect">
            <a:avLst/>
          </a:prstGeom>
          <a:noFill/>
        </p:spPr>
        <p:txBody>
          <a:bodyPr wrap="square">
            <a:spAutoFit/>
          </a:bodyPr>
          <a:lstStyle/>
          <a:p>
            <a:r>
              <a:rPr lang="as-IN" sz="4400" b="1" i="0">
                <a:solidFill>
                  <a:srgbClr val="2C2525"/>
                </a:solidFill>
                <a:effectLst/>
                <a:latin typeface="Baloo Da 2"/>
              </a:rPr>
              <a:t>৩.গণতান্ত্রিক বা অংশগ্রহণমূলক নেতৃত্বঃ</a:t>
            </a:r>
            <a:r>
              <a:rPr lang="as-IN" sz="4400" b="0" i="0">
                <a:solidFill>
                  <a:srgbClr val="2C2525"/>
                </a:solidFill>
                <a:effectLst/>
                <a:latin typeface="Baloo Da 2"/>
              </a:rPr>
              <a:t> এরূপ নেতৃত্বে সমগ্র ক্ষমতা নিজের কাছে কেন্দ্রীভূত না রেখে নেতা প্রয়োজনীয় কর্তৃত্ব অধস্তনদের কাছে হস্তান্তর করে। এ ছাড়া সিদ্ধান্ত গ্রহণে অধস্তনদের পরামর্শ ও তাদের অংশগ্রহণ নিশ্চিত করা হয়।</a:t>
            </a:r>
            <a:endParaRPr lang="en-US" sz="4400"/>
          </a:p>
        </p:txBody>
      </p:sp>
      <p:sp>
        <p:nvSpPr>
          <p:cNvPr id="6" name="TextBox 5">
            <a:extLst>
              <a:ext uri="{FF2B5EF4-FFF2-40B4-BE49-F238E27FC236}">
                <a16:creationId xmlns:a16="http://schemas.microsoft.com/office/drawing/2014/main" id="{A2EE637C-EDAC-E143-BC68-35D87F31B695}"/>
              </a:ext>
            </a:extLst>
          </p:cNvPr>
          <p:cNvSpPr txBox="1"/>
          <p:nvPr/>
        </p:nvSpPr>
        <p:spPr>
          <a:xfrm rot="16200000">
            <a:off x="-1754861" y="1575951"/>
            <a:ext cx="6090303" cy="2308324"/>
          </a:xfrm>
          <a:prstGeom prst="rect">
            <a:avLst/>
          </a:prstGeom>
          <a:noFill/>
        </p:spPr>
        <p:txBody>
          <a:bodyPr wrap="square">
            <a:spAutoFit/>
          </a:bodyPr>
          <a:lstStyle/>
          <a:p>
            <a:r>
              <a:rPr lang="as-IN" sz="4800" b="1" i="0">
                <a:solidFill>
                  <a:srgbClr val="0693E3"/>
                </a:solidFill>
                <a:effectLst/>
                <a:latin typeface="Baloo Da 2"/>
              </a:rPr>
              <a:t>(খ) ক্ষমতা প্রয়োগের ধরন বিচারেঃ</a:t>
            </a:r>
            <a:br>
              <a:rPr lang="as-IN" sz="4800" b="1" i="0">
                <a:solidFill>
                  <a:srgbClr val="0693E3"/>
                </a:solidFill>
                <a:effectLst/>
                <a:latin typeface="Baloo Da 2"/>
              </a:rPr>
            </a:br>
            <a:endParaRPr lang="en-US" sz="4800"/>
          </a:p>
        </p:txBody>
      </p:sp>
    </p:spTree>
    <p:extLst>
      <p:ext uri="{BB962C8B-B14F-4D97-AF65-F5344CB8AC3E}">
        <p14:creationId xmlns:p14="http://schemas.microsoft.com/office/powerpoint/2010/main" val="2470562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9858C00B-D08F-1149-BAA1-5B1755910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128EEBE3-3876-BE4E-AF22-64C0A60AA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935" y="4514727"/>
            <a:ext cx="4958419" cy="1601000"/>
          </a:xfrm>
          <a:prstGeom prst="rect">
            <a:avLst/>
          </a:prstGeom>
        </p:spPr>
      </p:pic>
      <p:sp>
        <p:nvSpPr>
          <p:cNvPr id="5" name="TextBox 4">
            <a:extLst>
              <a:ext uri="{FF2B5EF4-FFF2-40B4-BE49-F238E27FC236}">
                <a16:creationId xmlns:a16="http://schemas.microsoft.com/office/drawing/2014/main" id="{F2AAF58E-6FC3-4548-AE13-76DAD938D581}"/>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8" name="TextBox 7">
            <a:extLst>
              <a:ext uri="{FF2B5EF4-FFF2-40B4-BE49-F238E27FC236}">
                <a16:creationId xmlns:a16="http://schemas.microsoft.com/office/drawing/2014/main" id="{04F3E473-6FCD-2E49-8DE5-6FD3BE6DFEF0}"/>
              </a:ext>
            </a:extLst>
          </p:cNvPr>
          <p:cNvSpPr txBox="1"/>
          <p:nvPr/>
        </p:nvSpPr>
        <p:spPr>
          <a:xfrm>
            <a:off x="2100037" y="1082735"/>
            <a:ext cx="9837962" cy="4832092"/>
          </a:xfrm>
          <a:prstGeom prst="rect">
            <a:avLst/>
          </a:prstGeom>
          <a:noFill/>
        </p:spPr>
        <p:txBody>
          <a:bodyPr wrap="square">
            <a:spAutoFit/>
          </a:bodyPr>
          <a:lstStyle/>
          <a:p>
            <a:r>
              <a:rPr lang="as-IN" sz="4400" b="1" i="0">
                <a:solidFill>
                  <a:srgbClr val="2C2525"/>
                </a:solidFill>
                <a:effectLst/>
                <a:latin typeface="Baloo Da 2"/>
              </a:rPr>
              <a:t>৪.মুক্ত বা লাগামহীন নেতৃত্বঃ</a:t>
            </a:r>
            <a:r>
              <a:rPr lang="as-IN" sz="4400" b="0" i="0">
                <a:solidFill>
                  <a:srgbClr val="2C2525"/>
                </a:solidFill>
                <a:effectLst/>
                <a:latin typeface="Baloo Da 2"/>
              </a:rPr>
              <a:t> এরূপ নেতৃত্বের প্রকৃতি হলো এতে অধস্তনরা অবাধ স্বাধীনতা ভোগ করে।এক্ষেত্রে নেতা কর্মবিমুখ হয় এবং অধস্তনদের কাছ থেকে নিজেকে দূরে রাখে।নেতা শুধুমাত্র লক্ষ্য নির্ধারণ করে দেয় কিন্তু লক্ষ্য বাস্তবায়নের তার কোনো ভূমিকা থাকেনা।</a:t>
            </a:r>
            <a:endParaRPr lang="en-US" sz="4400"/>
          </a:p>
        </p:txBody>
      </p:sp>
      <p:sp>
        <p:nvSpPr>
          <p:cNvPr id="6" name="TextBox 5">
            <a:extLst>
              <a:ext uri="{FF2B5EF4-FFF2-40B4-BE49-F238E27FC236}">
                <a16:creationId xmlns:a16="http://schemas.microsoft.com/office/drawing/2014/main" id="{E51FB70B-B977-EB49-AE68-0091626C361C}"/>
              </a:ext>
            </a:extLst>
          </p:cNvPr>
          <p:cNvSpPr txBox="1"/>
          <p:nvPr/>
        </p:nvSpPr>
        <p:spPr>
          <a:xfrm rot="16200000">
            <a:off x="-1754861" y="1575951"/>
            <a:ext cx="6090303" cy="2308324"/>
          </a:xfrm>
          <a:prstGeom prst="rect">
            <a:avLst/>
          </a:prstGeom>
          <a:noFill/>
        </p:spPr>
        <p:txBody>
          <a:bodyPr wrap="square">
            <a:spAutoFit/>
          </a:bodyPr>
          <a:lstStyle/>
          <a:p>
            <a:r>
              <a:rPr lang="as-IN" sz="4800" b="1" i="0">
                <a:solidFill>
                  <a:srgbClr val="0693E3"/>
                </a:solidFill>
                <a:effectLst/>
                <a:latin typeface="Baloo Da 2"/>
              </a:rPr>
              <a:t>(খ) ক্ষমতা প্রয়োগের ধরন বিচারেঃ</a:t>
            </a:r>
            <a:br>
              <a:rPr lang="as-IN" sz="4800" b="1" i="0">
                <a:solidFill>
                  <a:srgbClr val="0693E3"/>
                </a:solidFill>
                <a:effectLst/>
                <a:latin typeface="Baloo Da 2"/>
              </a:rPr>
            </a:br>
            <a:endParaRPr lang="en-US" sz="4800"/>
          </a:p>
        </p:txBody>
      </p:sp>
    </p:spTree>
    <p:extLst>
      <p:ext uri="{BB962C8B-B14F-4D97-AF65-F5344CB8AC3E}">
        <p14:creationId xmlns:p14="http://schemas.microsoft.com/office/powerpoint/2010/main" val="1709850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83655903"/>
              </p:ext>
            </p:extLst>
          </p:nvPr>
        </p:nvGraphicFramePr>
        <p:xfrm>
          <a:off x="272143" y="0"/>
          <a:ext cx="9833427"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A2B48F2-D5A3-4F49-9132-AB2173DD70B5}"/>
              </a:ext>
            </a:extLst>
          </p:cNvPr>
          <p:cNvSpPr txBox="1"/>
          <p:nvPr/>
        </p:nvSpPr>
        <p:spPr>
          <a:xfrm rot="5400000">
            <a:off x="8536706" y="2531426"/>
            <a:ext cx="5442860" cy="1323439"/>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Tree>
    <p:extLst>
      <p:ext uri="{BB962C8B-B14F-4D97-AF65-F5344CB8AC3E}">
        <p14:creationId xmlns:p14="http://schemas.microsoft.com/office/powerpoint/2010/main" val="1409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1"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500" autoRev="1" fill="hold">
                                          <p:stCondLst>
                                            <p:cond delay="0"/>
                                          </p:stCondLst>
                                        </p:cTn>
                                        <p:tgtEl>
                                          <p:spTgt spid="4"/>
                                        </p:tgtEl>
                                        <p:attrNameLst>
                                          <p:attrName>ppt_w</p:attrName>
                                        </p:attrNameLst>
                                      </p:cBhvr>
                                    </p:anim>
                                    <p:anim by="(#ppt_w*0.50)" calcmode="lin" valueType="num">
                                      <p:cBhvr>
                                        <p:cTn id="23" dur="500" decel="50000" autoRev="1" fill="hold">
                                          <p:stCondLst>
                                            <p:cond delay="0"/>
                                          </p:stCondLst>
                                        </p:cTn>
                                        <p:tgtEl>
                                          <p:spTgt spid="4"/>
                                        </p:tgtEl>
                                        <p:attrNameLst>
                                          <p:attrName>ppt_x</p:attrName>
                                        </p:attrNameLst>
                                      </p:cBhvr>
                                    </p:anim>
                                    <p:anim from="(-#ppt_h/2)" to="(#ppt_y)" calcmode="lin" valueType="num">
                                      <p:cBhvr>
                                        <p:cTn id="24" dur="1000" fill="hold">
                                          <p:stCondLst>
                                            <p:cond delay="0"/>
                                          </p:stCondLst>
                                        </p:cTn>
                                        <p:tgtEl>
                                          <p:spTgt spid="4"/>
                                        </p:tgtEl>
                                        <p:attrNameLst>
                                          <p:attrName>ppt_y</p:attrName>
                                        </p:attrNameLst>
                                      </p:cBhvr>
                                    </p:anim>
                                    <p:animRot by="21600000">
                                      <p:cBhvr>
                                        <p:cTn id="2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1DEC31D3-5149-5E43-953F-3D7A82795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54A4666F-E33D-EF44-AA12-694DFC7F0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992" y="4451926"/>
            <a:ext cx="4958419" cy="1601000"/>
          </a:xfrm>
          <a:prstGeom prst="rect">
            <a:avLst/>
          </a:prstGeom>
        </p:spPr>
      </p:pic>
      <p:sp>
        <p:nvSpPr>
          <p:cNvPr id="5" name="TextBox 4">
            <a:extLst>
              <a:ext uri="{FF2B5EF4-FFF2-40B4-BE49-F238E27FC236}">
                <a16:creationId xmlns:a16="http://schemas.microsoft.com/office/drawing/2014/main" id="{EBEBA614-D2FD-664B-B1B3-808D39D93E6E}"/>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9" name="TextBox 8">
            <a:extLst>
              <a:ext uri="{FF2B5EF4-FFF2-40B4-BE49-F238E27FC236}">
                <a16:creationId xmlns:a16="http://schemas.microsoft.com/office/drawing/2014/main" id="{B6E8EF90-16FA-FC46-A826-5FA6AF005EC1}"/>
              </a:ext>
            </a:extLst>
          </p:cNvPr>
          <p:cNvSpPr txBox="1"/>
          <p:nvPr/>
        </p:nvSpPr>
        <p:spPr>
          <a:xfrm rot="16200000">
            <a:off x="-2300244" y="2228937"/>
            <a:ext cx="6105070" cy="769441"/>
          </a:xfrm>
          <a:prstGeom prst="rect">
            <a:avLst/>
          </a:prstGeom>
          <a:noFill/>
        </p:spPr>
        <p:txBody>
          <a:bodyPr wrap="square">
            <a:spAutoFit/>
          </a:bodyPr>
          <a:lstStyle/>
          <a:p>
            <a:pPr algn="l"/>
            <a:r>
              <a:rPr lang="as-IN" sz="4400" b="1" i="0">
                <a:solidFill>
                  <a:srgbClr val="0693E3"/>
                </a:solidFill>
                <a:effectLst/>
                <a:latin typeface="Baloo Da 2"/>
              </a:rPr>
              <a:t>(গ) দৃষ্টিভঙ্গি বিচারেঃ</a:t>
            </a:r>
          </a:p>
        </p:txBody>
      </p:sp>
      <p:sp>
        <p:nvSpPr>
          <p:cNvPr id="10" name="TextBox 9">
            <a:extLst>
              <a:ext uri="{FF2B5EF4-FFF2-40B4-BE49-F238E27FC236}">
                <a16:creationId xmlns:a16="http://schemas.microsoft.com/office/drawing/2014/main" id="{5AD9F29C-7D21-064F-A23E-93947CD38B41}"/>
              </a:ext>
            </a:extLst>
          </p:cNvPr>
          <p:cNvSpPr txBox="1"/>
          <p:nvPr/>
        </p:nvSpPr>
        <p:spPr>
          <a:xfrm>
            <a:off x="1137012" y="950849"/>
            <a:ext cx="10687418" cy="4154984"/>
          </a:xfrm>
          <a:prstGeom prst="rect">
            <a:avLst/>
          </a:prstGeom>
          <a:noFill/>
        </p:spPr>
        <p:txBody>
          <a:bodyPr wrap="square">
            <a:spAutoFit/>
          </a:bodyPr>
          <a:lstStyle/>
          <a:p>
            <a:r>
              <a:rPr lang="as-IN" sz="4400" b="1" i="0">
                <a:solidFill>
                  <a:srgbClr val="2C2525"/>
                </a:solidFill>
                <a:effectLst/>
                <a:latin typeface="Baloo Da 2"/>
              </a:rPr>
              <a:t>১.কর্মকেন্দ্রিক নেতৃত্বঃ</a:t>
            </a:r>
            <a:r>
              <a:rPr lang="as-IN" sz="4400" b="0" i="0">
                <a:solidFill>
                  <a:srgbClr val="2C2525"/>
                </a:solidFill>
                <a:effectLst/>
                <a:latin typeface="Baloo Da 2"/>
              </a:rPr>
              <a:t> যে নেতৃত্ব ধারণায় কর্মীদের নিকট থেকে বেশি কাজ আদায়কেই নেতা গুরুত্বপূর্ণ মনে করে তাকে কর্মকেন্দিক নেতৃত্ব বলে। এক্ষেত্রে কর্মীদের ভালো-মন্দ বিবেচনার চাইতে কাজ আদায়ের বিষয়টিই অধিক গুরুত্ব পায়।</a:t>
            </a:r>
            <a:endParaRPr lang="en-US" sz="4400"/>
          </a:p>
        </p:txBody>
      </p:sp>
    </p:spTree>
    <p:extLst>
      <p:ext uri="{BB962C8B-B14F-4D97-AF65-F5344CB8AC3E}">
        <p14:creationId xmlns:p14="http://schemas.microsoft.com/office/powerpoint/2010/main" val="8229690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516C3F5A-5494-8147-A875-653C0B78E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73E20BC4-E176-E443-AD72-D98E04598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595" y="4398274"/>
            <a:ext cx="4958419" cy="1601000"/>
          </a:xfrm>
          <a:prstGeom prst="rect">
            <a:avLst/>
          </a:prstGeom>
        </p:spPr>
      </p:pic>
      <p:sp>
        <p:nvSpPr>
          <p:cNvPr id="5" name="TextBox 4">
            <a:extLst>
              <a:ext uri="{FF2B5EF4-FFF2-40B4-BE49-F238E27FC236}">
                <a16:creationId xmlns:a16="http://schemas.microsoft.com/office/drawing/2014/main" id="{9572EFEF-B43A-C843-80B1-D8EC6A715071}"/>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6" name="TextBox 5">
            <a:extLst>
              <a:ext uri="{FF2B5EF4-FFF2-40B4-BE49-F238E27FC236}">
                <a16:creationId xmlns:a16="http://schemas.microsoft.com/office/drawing/2014/main" id="{52B2A22F-9461-6741-BF2A-3B875E900E0D}"/>
              </a:ext>
            </a:extLst>
          </p:cNvPr>
          <p:cNvSpPr txBox="1"/>
          <p:nvPr/>
        </p:nvSpPr>
        <p:spPr>
          <a:xfrm rot="16200000">
            <a:off x="-2300244" y="2228937"/>
            <a:ext cx="6105070" cy="769441"/>
          </a:xfrm>
          <a:prstGeom prst="rect">
            <a:avLst/>
          </a:prstGeom>
          <a:noFill/>
        </p:spPr>
        <p:txBody>
          <a:bodyPr wrap="square">
            <a:spAutoFit/>
          </a:bodyPr>
          <a:lstStyle/>
          <a:p>
            <a:pPr algn="l"/>
            <a:r>
              <a:rPr lang="as-IN" sz="4400" b="1" i="0">
                <a:solidFill>
                  <a:srgbClr val="0693E3"/>
                </a:solidFill>
                <a:effectLst/>
                <a:latin typeface="Baloo Da 2"/>
              </a:rPr>
              <a:t>(গ) দৃষ্টিভঙ্গি বিচারেঃ</a:t>
            </a:r>
          </a:p>
        </p:txBody>
      </p:sp>
      <p:sp>
        <p:nvSpPr>
          <p:cNvPr id="12" name="TextBox 11">
            <a:extLst>
              <a:ext uri="{FF2B5EF4-FFF2-40B4-BE49-F238E27FC236}">
                <a16:creationId xmlns:a16="http://schemas.microsoft.com/office/drawing/2014/main" id="{2EF09CCF-A999-E940-90A2-77F6DFC55B44}"/>
              </a:ext>
            </a:extLst>
          </p:cNvPr>
          <p:cNvSpPr txBox="1"/>
          <p:nvPr/>
        </p:nvSpPr>
        <p:spPr>
          <a:xfrm>
            <a:off x="1386595" y="1603559"/>
            <a:ext cx="9353975" cy="2554545"/>
          </a:xfrm>
          <a:prstGeom prst="rect">
            <a:avLst/>
          </a:prstGeom>
          <a:noFill/>
        </p:spPr>
        <p:txBody>
          <a:bodyPr wrap="square">
            <a:spAutoFit/>
          </a:bodyPr>
          <a:lstStyle/>
          <a:p>
            <a:r>
              <a:rPr lang="as-IN" sz="4000" b="1" i="0">
                <a:solidFill>
                  <a:srgbClr val="2C2525"/>
                </a:solidFill>
                <a:effectLst/>
                <a:latin typeface="Baloo Da 2"/>
              </a:rPr>
              <a:t>২.কর্মীকেন্দ্রিক নেতৃত্বঃ</a:t>
            </a:r>
            <a:r>
              <a:rPr lang="as-IN" sz="4000" b="0" i="0">
                <a:solidFill>
                  <a:srgbClr val="2C2525"/>
                </a:solidFill>
                <a:effectLst/>
                <a:latin typeface="Baloo Da 2"/>
              </a:rPr>
              <a:t> উৎপাদন বৃদ্ধিতে কর্মীদের ভালো-মন্দ,উৎসাহ-আগ্রহ বিশেষ বিবেচনায় নিয়ে যে নেতৃত্ব কার্যক্রম পরিচালিত হয় তাকে কর্মীকেন্দ্রিক নেতৃত্ব বলে।</a:t>
            </a:r>
            <a:endParaRPr lang="en-US" sz="4000"/>
          </a:p>
        </p:txBody>
      </p:sp>
    </p:spTree>
    <p:extLst>
      <p:ext uri="{BB962C8B-B14F-4D97-AF65-F5344CB8AC3E}">
        <p14:creationId xmlns:p14="http://schemas.microsoft.com/office/powerpoint/2010/main" val="19507127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owchart: Alternate Process 7">
            <a:extLst>
              <a:ext uri="{FF2B5EF4-FFF2-40B4-BE49-F238E27FC236}">
                <a16:creationId xmlns:a16="http://schemas.microsoft.com/office/drawing/2014/main" id="{95653F74-9B53-4B4F-B7E0-FF5AB29A1A31}"/>
              </a:ext>
            </a:extLst>
          </p:cNvPr>
          <p:cNvSpPr/>
          <p:nvPr/>
        </p:nvSpPr>
        <p:spPr>
          <a:xfrm>
            <a:off x="2068709" y="911542"/>
            <a:ext cx="8054579" cy="3925488"/>
          </a:xfrm>
          <a:prstGeom prst="flowChartAlternateProces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0" dirty="0">
                <a:latin typeface="NikoshBAN" panose="02000000000000000000" pitchFamily="2" charset="0"/>
                <a:cs typeface="NikoshBAN" panose="02000000000000000000" pitchFamily="2" charset="0"/>
              </a:rPr>
              <a:t>ম</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ল</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ট</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ম</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ড</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য়</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 </a:t>
            </a:r>
            <a:r>
              <a:rPr lang="as-IN" sz="8000" dirty="0">
                <a:latin typeface="NikoshBAN" panose="02000000000000000000" pitchFamily="2" charset="0"/>
                <a:cs typeface="NikoshBAN" panose="02000000000000000000" pitchFamily="2" charset="0"/>
              </a:rPr>
              <a:t>ক</a:t>
            </a:r>
            <a:r>
              <a:rPr lang="en-US" sz="8000" dirty="0">
                <a:latin typeface="NikoshBAN" panose="02000000000000000000" pitchFamily="2" charset="0"/>
                <a:cs typeface="NikoshBAN" panose="02000000000000000000" pitchFamily="2" charset="0"/>
              </a:rPr>
              <a:t>্</a:t>
            </a:r>
            <a:r>
              <a:rPr lang="as-IN" sz="8000" dirty="0">
                <a:latin typeface="NikoshBAN" panose="02000000000000000000" pitchFamily="2" charset="0"/>
                <a:cs typeface="NikoshBAN" panose="02000000000000000000" pitchFamily="2" charset="0"/>
              </a:rPr>
              <a:t>ল</a:t>
            </a:r>
            <a:r>
              <a:rPr lang="en-US" sz="8000" dirty="0">
                <a:latin typeface="NikoshBAN" panose="02000000000000000000" pitchFamily="2" charset="0"/>
                <a:cs typeface="NikoshBAN" panose="02000000000000000000" pitchFamily="2" charset="0"/>
              </a:rPr>
              <a:t>া</a:t>
            </a:r>
            <a:r>
              <a:rPr lang="as-IN" sz="8000" dirty="0">
                <a:latin typeface="NikoshBAN" panose="02000000000000000000" pitchFamily="2" charset="0"/>
                <a:cs typeface="NikoshBAN" panose="02000000000000000000" pitchFamily="2" charset="0"/>
              </a:rPr>
              <a:t>স</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শেষে</a:t>
            </a:r>
            <a:r>
              <a:rPr lang="en-US" sz="8000" dirty="0">
                <a:latin typeface="NikoshBAN" panose="02000000000000000000" pitchFamily="2" charset="0"/>
                <a:cs typeface="NikoshBAN" panose="02000000000000000000" pitchFamily="2" charset="0"/>
              </a:rPr>
              <a:t> </a:t>
            </a:r>
            <a:r>
              <a:rPr lang="as-IN" sz="8000" dirty="0">
                <a:latin typeface="NikoshBAN" panose="02000000000000000000" pitchFamily="2" charset="0"/>
                <a:cs typeface="NikoshBAN" panose="02000000000000000000" pitchFamily="2" charset="0"/>
              </a:rPr>
              <a:t>স</a:t>
            </a:r>
            <a:r>
              <a:rPr lang="en-US" sz="8000" dirty="0">
                <a:latin typeface="NikoshBAN" panose="02000000000000000000" pitchFamily="2" charset="0"/>
                <a:cs typeface="NikoshBAN" panose="02000000000000000000" pitchFamily="2" charset="0"/>
              </a:rPr>
              <a:t>ব</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ই</a:t>
            </a:r>
            <a:r>
              <a:rPr lang="as-IN" sz="8000" dirty="0">
                <a:latin typeface="NikoshBAN" panose="02000000000000000000" pitchFamily="2" charset="0"/>
                <a:cs typeface="NikoshBAN" panose="02000000000000000000" pitchFamily="2" charset="0"/>
              </a:rPr>
              <a:t>ক</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ধন্যবাদ</a:t>
            </a:r>
            <a:r>
              <a:rPr lang="en-US" sz="8000" dirty="0">
                <a:latin typeface="NikoshBAN" panose="02000000000000000000" pitchFamily="2" charset="0"/>
                <a:cs typeface="NikoshBAN" panose="02000000000000000000" pitchFamily="2" charset="0"/>
              </a:rPr>
              <a:t> </a:t>
            </a:r>
          </a:p>
        </p:txBody>
      </p:sp>
      <p:pic>
        <p:nvPicPr>
          <p:cNvPr id="2" name="Picture 1">
            <a:extLst>
              <a:ext uri="{FF2B5EF4-FFF2-40B4-BE49-F238E27FC236}">
                <a16:creationId xmlns:a16="http://schemas.microsoft.com/office/drawing/2014/main" id="{BBA4AE59-5D48-744E-94EC-3F9F595A1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6" name="Picture 5">
            <a:extLst>
              <a:ext uri="{FF2B5EF4-FFF2-40B4-BE49-F238E27FC236}">
                <a16:creationId xmlns:a16="http://schemas.microsoft.com/office/drawing/2014/main" id="{A25DDFDF-0FF8-3242-8CC3-C959F21B9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114" y="4637443"/>
            <a:ext cx="4958419" cy="1601000"/>
          </a:xfrm>
          <a:prstGeom prst="rect">
            <a:avLst/>
          </a:prstGeom>
        </p:spPr>
      </p:pic>
      <p:pic>
        <p:nvPicPr>
          <p:cNvPr id="10" name="Picture 9">
            <a:extLst>
              <a:ext uri="{FF2B5EF4-FFF2-40B4-BE49-F238E27FC236}">
                <a16:creationId xmlns:a16="http://schemas.microsoft.com/office/drawing/2014/main" id="{9005F69B-5140-9C47-A52A-08FF25201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14" y="4789843"/>
            <a:ext cx="4958419" cy="1601000"/>
          </a:xfrm>
          <a:prstGeom prst="rect">
            <a:avLst/>
          </a:prstGeom>
        </p:spPr>
      </p:pic>
      <p:pic>
        <p:nvPicPr>
          <p:cNvPr id="12" name="Picture 11">
            <a:extLst>
              <a:ext uri="{FF2B5EF4-FFF2-40B4-BE49-F238E27FC236}">
                <a16:creationId xmlns:a16="http://schemas.microsoft.com/office/drawing/2014/main" id="{74571ABD-5154-1245-87AA-489CFB496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728" y="4345458"/>
            <a:ext cx="4958419" cy="1601000"/>
          </a:xfrm>
          <a:prstGeom prst="rect">
            <a:avLst/>
          </a:prstGeom>
        </p:spPr>
      </p:pic>
    </p:spTree>
    <p:extLst>
      <p:ext uri="{BB962C8B-B14F-4D97-AF65-F5344CB8AC3E}">
        <p14:creationId xmlns:p14="http://schemas.microsoft.com/office/powerpoint/2010/main" val="2227777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09" y="4663715"/>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1CE226F2-68F3-5B43-ABF2-44CFBA39D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99" y="575809"/>
            <a:ext cx="4274710" cy="5660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65D48565-1CC4-2B41-B168-676CE9EBF774}"/>
              </a:ext>
            </a:extLst>
          </p:cNvPr>
          <p:cNvSpPr/>
          <p:nvPr/>
        </p:nvSpPr>
        <p:spPr>
          <a:xfrm>
            <a:off x="4715523" y="1550629"/>
            <a:ext cx="7151311" cy="4173450"/>
          </a:xfrm>
          <a:prstGeom prst="rect">
            <a:avLst/>
          </a:prstGeom>
          <a:noFill/>
        </p:spPr>
        <p:txBody>
          <a:bodyPr wrap="square">
            <a:spAutoFit/>
          </a:bodyPr>
          <a:lstStyle/>
          <a:p>
            <a:pPr algn="ctr">
              <a:spcBef>
                <a:spcPct val="20000"/>
              </a:spcBef>
            </a:pPr>
            <a:endParaRPr lang="en-US" sz="5400" b="1" dirty="0">
              <a:solidFill>
                <a:schemeClr val="accent6">
                  <a:lumMod val="75000"/>
                </a:schemeClr>
              </a:solidFill>
              <a:latin typeface="Calibri Light" panose="020F0302020204030204" pitchFamily="34" charset="0"/>
              <a:ea typeface="STHupo" panose="02010800040101010101" pitchFamily="2" charset="-122"/>
              <a:cs typeface="Bodoni MT Black" panose="02000000000000000000" pitchFamily="2" charset="0"/>
            </a:endParaRPr>
          </a:p>
          <a:p>
            <a:pPr algn="ctr">
              <a:spcBef>
                <a:spcPct val="20000"/>
              </a:spcBef>
            </a:pPr>
            <a:r>
              <a:rPr lang="en-US" sz="3600" b="1" dirty="0">
                <a:solidFill>
                  <a:srgbClr val="7030A0"/>
                </a:solidFill>
                <a:latin typeface="Calibri Light" panose="020F0302020204030204" pitchFamily="34" charset="0"/>
                <a:cs typeface="Arial Black" panose="020B0604020202020204" pitchFamily="34" charset="0"/>
              </a:rPr>
              <a:t>Assistant Professor (Management) </a:t>
            </a:r>
          </a:p>
          <a:p>
            <a:pPr algn="ctr">
              <a:spcBef>
                <a:spcPct val="20000"/>
              </a:spcBef>
            </a:pPr>
            <a:r>
              <a:rPr lang="en-US" sz="2800" dirty="0">
                <a:latin typeface="Eras Bold ITC" panose="020B0907030504020204" pitchFamily="34" charset="0"/>
                <a:cs typeface="NikoshBAN" panose="02000000000000000000" pitchFamily="2" charset="0"/>
              </a:rPr>
              <a:t>G,T Degree College, Kotchandpur, Jhenaidah </a:t>
            </a:r>
          </a:p>
          <a:p>
            <a:pPr algn="ctr">
              <a:spcBef>
                <a:spcPct val="20000"/>
              </a:spcBef>
            </a:pPr>
            <a:r>
              <a:rPr lang="en-US" sz="2800" b="1" dirty="0">
                <a:solidFill>
                  <a:schemeClr val="accent1"/>
                </a:solidFill>
                <a:latin typeface="Eras Bold ITC" panose="020B0907030504020204" pitchFamily="34" charset="0"/>
                <a:cs typeface="NikoshBAN" panose="02000000000000000000" pitchFamily="2" charset="0"/>
              </a:rPr>
              <a:t>Facebook: </a:t>
            </a:r>
            <a:r>
              <a:rPr lang="en-US" sz="2800" dirty="0">
                <a:solidFill>
                  <a:schemeClr val="accent1"/>
                </a:solidFill>
                <a:latin typeface="Eras Bold ITC" panose="020B0907030504020204" pitchFamily="34" charset="0"/>
                <a:cs typeface="NikoshBAN" panose="02000000000000000000" pitchFamily="2" charset="0"/>
              </a:rPr>
              <a:t>facebook.com/abbasali1976</a:t>
            </a:r>
          </a:p>
          <a:p>
            <a:pPr algn="ctr">
              <a:spcBef>
                <a:spcPct val="20000"/>
              </a:spcBef>
            </a:pPr>
            <a:r>
              <a:rPr lang="en-US" sz="2800" b="1" dirty="0">
                <a:solidFill>
                  <a:schemeClr val="accent2">
                    <a:lumMod val="75000"/>
                  </a:schemeClr>
                </a:solidFill>
                <a:latin typeface="Eras Bold ITC" panose="020B0907030504020204" pitchFamily="34" charset="0"/>
                <a:cs typeface="NikoshBAN" panose="02000000000000000000" pitchFamily="2" charset="0"/>
              </a:rPr>
              <a:t>GMAIL: </a:t>
            </a:r>
            <a:r>
              <a:rPr lang="en-US" sz="2800" dirty="0">
                <a:solidFill>
                  <a:schemeClr val="accent2">
                    <a:lumMod val="75000"/>
                  </a:schemeClr>
                </a:solidFill>
                <a:latin typeface="Eras Bold ITC" panose="020B0907030504020204" pitchFamily="34" charset="0"/>
                <a:cs typeface="NikoshBAN" panose="02000000000000000000" pitchFamily="2" charset="0"/>
                <a:hlinkClick r:id="rId5"/>
              </a:rPr>
              <a:t>abbasali</a:t>
            </a:r>
            <a:r>
              <a:rPr lang="en-US" sz="2800" dirty="0">
                <a:solidFill>
                  <a:schemeClr val="accent2">
                    <a:lumMod val="75000"/>
                  </a:schemeClr>
                </a:solidFill>
                <a:latin typeface="Eras Bold ITC" panose="020B0907030504020204" pitchFamily="34" charset="0"/>
                <a:cs typeface="Arial" panose="020B0604020202020204" pitchFamily="34" charset="0"/>
                <a:hlinkClick r:id="rId5"/>
              </a:rPr>
              <a:t>1976@gmail.com</a:t>
            </a:r>
            <a:endParaRPr lang="en-US" sz="2800" dirty="0">
              <a:solidFill>
                <a:schemeClr val="accent2">
                  <a:lumMod val="75000"/>
                </a:schemeClr>
              </a:solidFill>
              <a:latin typeface="Eras Bold ITC" panose="020B0907030504020204" pitchFamily="34" charset="0"/>
              <a:cs typeface="Arial" panose="020B0604020202020204" pitchFamily="34" charset="0"/>
            </a:endParaRPr>
          </a:p>
          <a:p>
            <a:pPr algn="ctr">
              <a:spcBef>
                <a:spcPct val="20000"/>
              </a:spcBef>
            </a:pPr>
            <a:r>
              <a:rPr lang="en-US" sz="2800" b="1" dirty="0">
                <a:solidFill>
                  <a:srgbClr val="FF0000"/>
                </a:solidFill>
                <a:latin typeface="Eras Bold ITC" panose="020B0907030504020204" pitchFamily="34" charset="0"/>
                <a:cs typeface="Arial" panose="020B0604020202020204" pitchFamily="34" charset="0"/>
              </a:rPr>
              <a:t>Youtube:</a:t>
            </a:r>
            <a:r>
              <a:rPr lang="en-US" sz="2800" b="1" dirty="0">
                <a:solidFill>
                  <a:schemeClr val="accent2">
                    <a:lumMod val="75000"/>
                  </a:schemeClr>
                </a:solidFill>
                <a:latin typeface="Eras Bold ITC" panose="020B0907030504020204" pitchFamily="34" charset="0"/>
                <a:cs typeface="Arial" panose="020B0604020202020204" pitchFamily="34" charset="0"/>
              </a:rPr>
              <a:t> </a:t>
            </a:r>
            <a:r>
              <a:rPr lang="en-US" sz="2800" dirty="0">
                <a:solidFill>
                  <a:schemeClr val="accent2">
                    <a:lumMod val="75000"/>
                  </a:schemeClr>
                </a:solidFill>
                <a:latin typeface="Eras Bold ITC" panose="020B0907030504020204" pitchFamily="34" charset="0"/>
                <a:cs typeface="Arial" panose="020B0604020202020204" pitchFamily="34" charset="0"/>
              </a:rPr>
              <a:t>সহকারী অধ্যাপক আব্বাস আলী</a:t>
            </a:r>
            <a:endParaRPr lang="en-US" sz="28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800" b="1" dirty="0">
                <a:solidFill>
                  <a:srgbClr val="7030A0"/>
                </a:solidFill>
                <a:latin typeface="Eras Bold ITC" panose="020B0907030504020204" pitchFamily="34" charset="0"/>
                <a:cs typeface="NikoshBAN" panose="02000000000000000000" pitchFamily="2" charset="0"/>
              </a:rPr>
              <a:t>Mob: 01911-655784 *01717-337116</a:t>
            </a:r>
          </a:p>
        </p:txBody>
      </p:sp>
      <p:sp>
        <p:nvSpPr>
          <p:cNvPr id="2" name="Rectangle 1">
            <a:extLst>
              <a:ext uri="{FF2B5EF4-FFF2-40B4-BE49-F238E27FC236}">
                <a16:creationId xmlns:a16="http://schemas.microsoft.com/office/drawing/2014/main" id="{57A2411B-29D2-334C-84D6-177DC379E086}"/>
              </a:ext>
            </a:extLst>
          </p:cNvPr>
          <p:cNvSpPr/>
          <p:nvPr/>
        </p:nvSpPr>
        <p:spPr>
          <a:xfrm>
            <a:off x="3737429" y="219587"/>
            <a:ext cx="8129405"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Teacher’s Information </a:t>
            </a:r>
          </a:p>
        </p:txBody>
      </p:sp>
      <p:sp>
        <p:nvSpPr>
          <p:cNvPr id="10" name="Rectangle 9">
            <a:extLst>
              <a:ext uri="{FF2B5EF4-FFF2-40B4-BE49-F238E27FC236}">
                <a16:creationId xmlns:a16="http://schemas.microsoft.com/office/drawing/2014/main" id="{4EB52F60-B799-784E-BC40-E3E37D4811D0}"/>
              </a:ext>
            </a:extLst>
          </p:cNvPr>
          <p:cNvSpPr/>
          <p:nvPr/>
        </p:nvSpPr>
        <p:spPr>
          <a:xfrm>
            <a:off x="4992943" y="1461668"/>
            <a:ext cx="5814786" cy="92333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Md. Abbas </a:t>
            </a: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Ali</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4223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0"/>
                                        </p:tgtEl>
                                        <p:attrNameLst>
                                          <p:attrName>style.visibility</p:attrName>
                                        </p:attrNameLst>
                                      </p:cBhvr>
                                      <p:to>
                                        <p:strVal val="visible"/>
                                      </p:to>
                                    </p:set>
                                    <p:set>
                                      <p:cBhvr>
                                        <p:cTn id="15" dur="455" fill="hold">
                                          <p:stCondLst>
                                            <p:cond delay="0"/>
                                          </p:stCondLst>
                                        </p:cTn>
                                        <p:tgtEl>
                                          <p:spTgt spid="10"/>
                                        </p:tgtEl>
                                        <p:attrNameLst>
                                          <p:attrName>style.rotation</p:attrName>
                                        </p:attrNameLst>
                                      </p:cBhvr>
                                      <p:to>
                                        <p:strVal val="-45.0"/>
                                      </p:to>
                                    </p:set>
                                    <p:anim calcmode="lin" valueType="num">
                                      <p:cBhvr>
                                        <p:cTn id="16"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6">
                                            <p:txEl>
                                              <p:pRg st="1" end="1"/>
                                            </p:txEl>
                                          </p:spTgt>
                                        </p:tgtEl>
                                        <p:attrNameLst>
                                          <p:attrName>style.visibility</p:attrName>
                                        </p:attrNameLst>
                                      </p:cBhvr>
                                      <p:to>
                                        <p:strVal val="visible"/>
                                      </p:to>
                                    </p:set>
                                    <p:anim by="(-#ppt_w*2)" calcmode="lin" valueType="num">
                                      <p:cBhvr rctx="PPT">
                                        <p:cTn id="28" dur="500" autoRev="1" fill="hold">
                                          <p:stCondLst>
                                            <p:cond delay="0"/>
                                          </p:stCondLst>
                                        </p:cTn>
                                        <p:tgtEl>
                                          <p:spTgt spid="6">
                                            <p:txEl>
                                              <p:pRg st="1" end="1"/>
                                            </p:txEl>
                                          </p:spTgt>
                                        </p:tgtEl>
                                        <p:attrNameLst>
                                          <p:attrName>ppt_w</p:attrName>
                                        </p:attrNameLst>
                                      </p:cBhvr>
                                    </p:anim>
                                    <p:anim by="(#ppt_w*0.50)" calcmode="lin" valueType="num">
                                      <p:cBhvr>
                                        <p:cTn id="29" dur="500" decel="50000" autoRev="1" fill="hold">
                                          <p:stCondLst>
                                            <p:cond delay="0"/>
                                          </p:stCondLst>
                                        </p:cTn>
                                        <p:tgtEl>
                                          <p:spTgt spid="6">
                                            <p:txEl>
                                              <p:pRg st="1" end="1"/>
                                            </p:txEl>
                                          </p:spTgt>
                                        </p:tgtEl>
                                        <p:attrNameLst>
                                          <p:attrName>ppt_x</p:attrName>
                                        </p:attrNameLst>
                                      </p:cBhvr>
                                    </p:anim>
                                    <p:anim from="(-#ppt_h/2)" to="(#ppt_y)" calcmode="lin" valueType="num">
                                      <p:cBhvr>
                                        <p:cTn id="30" dur="1000" fill="hold">
                                          <p:stCondLst>
                                            <p:cond delay="0"/>
                                          </p:stCondLst>
                                        </p:cTn>
                                        <p:tgtEl>
                                          <p:spTgt spid="6">
                                            <p:txEl>
                                              <p:pRg st="1" end="1"/>
                                            </p:txEl>
                                          </p:spTgt>
                                        </p:tgtEl>
                                        <p:attrNameLst>
                                          <p:attrName>ppt_y</p:attrName>
                                        </p:attrNameLst>
                                      </p:cBhvr>
                                    </p:anim>
                                    <p:animRot by="21600000">
                                      <p:cBhvr>
                                        <p:cTn id="31" dur="1000" fill="hold">
                                          <p:stCondLst>
                                            <p:cond delay="0"/>
                                          </p:stCondLst>
                                        </p:cTn>
                                        <p:tgtEl>
                                          <p:spTgt spid="6">
                                            <p:txEl>
                                              <p:pRg st="1" end="1"/>
                                            </p:txEl>
                                          </p:spTgt>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
                                            <p:txEl>
                                              <p:pRg st="2" end="2"/>
                                            </p:txEl>
                                          </p:spTgt>
                                        </p:tgtEl>
                                        <p:attrNameLst>
                                          <p:attrName>style.visibility</p:attrName>
                                        </p:attrNameLst>
                                      </p:cBhvr>
                                      <p:to>
                                        <p:strVal val="visible"/>
                                      </p:to>
                                    </p:set>
                                    <p:anim by="(-#ppt_w*2)" calcmode="lin" valueType="num">
                                      <p:cBhvr rctx="PPT">
                                        <p:cTn id="34" dur="500" autoRev="1" fill="hold">
                                          <p:stCondLst>
                                            <p:cond delay="0"/>
                                          </p:stCondLst>
                                        </p:cTn>
                                        <p:tgtEl>
                                          <p:spTgt spid="6">
                                            <p:txEl>
                                              <p:pRg st="2" end="2"/>
                                            </p:txEl>
                                          </p:spTgt>
                                        </p:tgtEl>
                                        <p:attrNameLst>
                                          <p:attrName>ppt_w</p:attrName>
                                        </p:attrNameLst>
                                      </p:cBhvr>
                                    </p:anim>
                                    <p:anim by="(#ppt_w*0.50)" calcmode="lin" valueType="num">
                                      <p:cBhvr>
                                        <p:cTn id="35" dur="500" decel="50000" autoRev="1" fill="hold">
                                          <p:stCondLst>
                                            <p:cond delay="0"/>
                                          </p:stCondLst>
                                        </p:cTn>
                                        <p:tgtEl>
                                          <p:spTgt spid="6">
                                            <p:txEl>
                                              <p:pRg st="2" end="2"/>
                                            </p:txEl>
                                          </p:spTgt>
                                        </p:tgtEl>
                                        <p:attrNameLst>
                                          <p:attrName>ppt_x</p:attrName>
                                        </p:attrNameLst>
                                      </p:cBhvr>
                                    </p:anim>
                                    <p:anim from="(-#ppt_h/2)" to="(#ppt_y)" calcmode="lin" valueType="num">
                                      <p:cBhvr>
                                        <p:cTn id="36" dur="1000" fill="hold">
                                          <p:stCondLst>
                                            <p:cond delay="0"/>
                                          </p:stCondLst>
                                        </p:cTn>
                                        <p:tgtEl>
                                          <p:spTgt spid="6">
                                            <p:txEl>
                                              <p:pRg st="2" end="2"/>
                                            </p:txEl>
                                          </p:spTgt>
                                        </p:tgtEl>
                                        <p:attrNameLst>
                                          <p:attrName>ppt_y</p:attrName>
                                        </p:attrNameLst>
                                      </p:cBhvr>
                                    </p:anim>
                                    <p:animRot by="21600000">
                                      <p:cBhvr>
                                        <p:cTn id="37" dur="1000" fill="hold">
                                          <p:stCondLst>
                                            <p:cond delay="0"/>
                                          </p:stCondLst>
                                        </p:cTn>
                                        <p:tgtEl>
                                          <p:spTgt spid="6">
                                            <p:txEl>
                                              <p:pRg st="2" end="2"/>
                                            </p:txEl>
                                          </p:spTgt>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6">
                                            <p:txEl>
                                              <p:pRg st="3" end="3"/>
                                            </p:txEl>
                                          </p:spTgt>
                                        </p:tgtEl>
                                        <p:attrNameLst>
                                          <p:attrName>style.visibility</p:attrName>
                                        </p:attrNameLst>
                                      </p:cBhvr>
                                      <p:to>
                                        <p:strVal val="visible"/>
                                      </p:to>
                                    </p:set>
                                    <p:anim by="(-#ppt_w*2)" calcmode="lin" valueType="num">
                                      <p:cBhvr rctx="PPT">
                                        <p:cTn id="40" dur="500" autoRev="1" fill="hold">
                                          <p:stCondLst>
                                            <p:cond delay="0"/>
                                          </p:stCondLst>
                                        </p:cTn>
                                        <p:tgtEl>
                                          <p:spTgt spid="6">
                                            <p:txEl>
                                              <p:pRg st="3" end="3"/>
                                            </p:txEl>
                                          </p:spTgt>
                                        </p:tgtEl>
                                        <p:attrNameLst>
                                          <p:attrName>ppt_w</p:attrName>
                                        </p:attrNameLst>
                                      </p:cBhvr>
                                    </p:anim>
                                    <p:anim by="(#ppt_w*0.50)" calcmode="lin" valueType="num">
                                      <p:cBhvr>
                                        <p:cTn id="41" dur="500" decel="50000" autoRev="1" fill="hold">
                                          <p:stCondLst>
                                            <p:cond delay="0"/>
                                          </p:stCondLst>
                                        </p:cTn>
                                        <p:tgtEl>
                                          <p:spTgt spid="6">
                                            <p:txEl>
                                              <p:pRg st="3" end="3"/>
                                            </p:txEl>
                                          </p:spTgt>
                                        </p:tgtEl>
                                        <p:attrNameLst>
                                          <p:attrName>ppt_x</p:attrName>
                                        </p:attrNameLst>
                                      </p:cBhvr>
                                    </p:anim>
                                    <p:anim from="(-#ppt_h/2)" to="(#ppt_y)" calcmode="lin" valueType="num">
                                      <p:cBhvr>
                                        <p:cTn id="42" dur="1000" fill="hold">
                                          <p:stCondLst>
                                            <p:cond delay="0"/>
                                          </p:stCondLst>
                                        </p:cTn>
                                        <p:tgtEl>
                                          <p:spTgt spid="6">
                                            <p:txEl>
                                              <p:pRg st="3" end="3"/>
                                            </p:txEl>
                                          </p:spTgt>
                                        </p:tgtEl>
                                        <p:attrNameLst>
                                          <p:attrName>ppt_y</p:attrName>
                                        </p:attrNameLst>
                                      </p:cBhvr>
                                    </p:anim>
                                    <p:animRot by="21600000">
                                      <p:cBhvr>
                                        <p:cTn id="43" dur="1000" fill="hold">
                                          <p:stCondLst>
                                            <p:cond delay="0"/>
                                          </p:stCondLst>
                                        </p:cTn>
                                        <p:tgtEl>
                                          <p:spTgt spid="6">
                                            <p:txEl>
                                              <p:pRg st="3" end="3"/>
                                            </p:txEl>
                                          </p:spTgt>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6">
                                            <p:txEl>
                                              <p:pRg st="4" end="4"/>
                                            </p:txEl>
                                          </p:spTgt>
                                        </p:tgtEl>
                                        <p:attrNameLst>
                                          <p:attrName>style.visibility</p:attrName>
                                        </p:attrNameLst>
                                      </p:cBhvr>
                                      <p:to>
                                        <p:strVal val="visible"/>
                                      </p:to>
                                    </p:set>
                                    <p:anim by="(-#ppt_w*2)" calcmode="lin" valueType="num">
                                      <p:cBhvr rctx="PPT">
                                        <p:cTn id="46" dur="500" autoRev="1" fill="hold">
                                          <p:stCondLst>
                                            <p:cond delay="0"/>
                                          </p:stCondLst>
                                        </p:cTn>
                                        <p:tgtEl>
                                          <p:spTgt spid="6">
                                            <p:txEl>
                                              <p:pRg st="4" end="4"/>
                                            </p:txEl>
                                          </p:spTgt>
                                        </p:tgtEl>
                                        <p:attrNameLst>
                                          <p:attrName>ppt_w</p:attrName>
                                        </p:attrNameLst>
                                      </p:cBhvr>
                                    </p:anim>
                                    <p:anim by="(#ppt_w*0.50)" calcmode="lin" valueType="num">
                                      <p:cBhvr>
                                        <p:cTn id="47" dur="500" decel="50000" autoRev="1" fill="hold">
                                          <p:stCondLst>
                                            <p:cond delay="0"/>
                                          </p:stCondLst>
                                        </p:cTn>
                                        <p:tgtEl>
                                          <p:spTgt spid="6">
                                            <p:txEl>
                                              <p:pRg st="4" end="4"/>
                                            </p:txEl>
                                          </p:spTgt>
                                        </p:tgtEl>
                                        <p:attrNameLst>
                                          <p:attrName>ppt_x</p:attrName>
                                        </p:attrNameLst>
                                      </p:cBhvr>
                                    </p:anim>
                                    <p:anim from="(-#ppt_h/2)" to="(#ppt_y)" calcmode="lin" valueType="num">
                                      <p:cBhvr>
                                        <p:cTn id="48" dur="1000" fill="hold">
                                          <p:stCondLst>
                                            <p:cond delay="0"/>
                                          </p:stCondLst>
                                        </p:cTn>
                                        <p:tgtEl>
                                          <p:spTgt spid="6">
                                            <p:txEl>
                                              <p:pRg st="4" end="4"/>
                                            </p:txEl>
                                          </p:spTgt>
                                        </p:tgtEl>
                                        <p:attrNameLst>
                                          <p:attrName>ppt_y</p:attrName>
                                        </p:attrNameLst>
                                      </p:cBhvr>
                                    </p:anim>
                                    <p:animRot by="21600000">
                                      <p:cBhvr>
                                        <p:cTn id="49" dur="1000" fill="hold">
                                          <p:stCondLst>
                                            <p:cond delay="0"/>
                                          </p:stCondLst>
                                        </p:cTn>
                                        <p:tgtEl>
                                          <p:spTgt spid="6">
                                            <p:txEl>
                                              <p:pRg st="4" end="4"/>
                                            </p:txEl>
                                          </p:spTgt>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6">
                                            <p:txEl>
                                              <p:pRg st="5" end="5"/>
                                            </p:txEl>
                                          </p:spTgt>
                                        </p:tgtEl>
                                        <p:attrNameLst>
                                          <p:attrName>style.visibility</p:attrName>
                                        </p:attrNameLst>
                                      </p:cBhvr>
                                      <p:to>
                                        <p:strVal val="visible"/>
                                      </p:to>
                                    </p:set>
                                    <p:anim by="(-#ppt_w*2)" calcmode="lin" valueType="num">
                                      <p:cBhvr rctx="PPT">
                                        <p:cTn id="52" dur="500" autoRev="1" fill="hold">
                                          <p:stCondLst>
                                            <p:cond delay="0"/>
                                          </p:stCondLst>
                                        </p:cTn>
                                        <p:tgtEl>
                                          <p:spTgt spid="6">
                                            <p:txEl>
                                              <p:pRg st="5" end="5"/>
                                            </p:txEl>
                                          </p:spTgt>
                                        </p:tgtEl>
                                        <p:attrNameLst>
                                          <p:attrName>ppt_w</p:attrName>
                                        </p:attrNameLst>
                                      </p:cBhvr>
                                    </p:anim>
                                    <p:anim by="(#ppt_w*0.50)" calcmode="lin" valueType="num">
                                      <p:cBhvr>
                                        <p:cTn id="53" dur="500" decel="50000" autoRev="1" fill="hold">
                                          <p:stCondLst>
                                            <p:cond delay="0"/>
                                          </p:stCondLst>
                                        </p:cTn>
                                        <p:tgtEl>
                                          <p:spTgt spid="6">
                                            <p:txEl>
                                              <p:pRg st="5" end="5"/>
                                            </p:txEl>
                                          </p:spTgt>
                                        </p:tgtEl>
                                        <p:attrNameLst>
                                          <p:attrName>ppt_x</p:attrName>
                                        </p:attrNameLst>
                                      </p:cBhvr>
                                    </p:anim>
                                    <p:anim from="(-#ppt_h/2)" to="(#ppt_y)" calcmode="lin" valueType="num">
                                      <p:cBhvr>
                                        <p:cTn id="54" dur="1000" fill="hold">
                                          <p:stCondLst>
                                            <p:cond delay="0"/>
                                          </p:stCondLst>
                                        </p:cTn>
                                        <p:tgtEl>
                                          <p:spTgt spid="6">
                                            <p:txEl>
                                              <p:pRg st="5" end="5"/>
                                            </p:txEl>
                                          </p:spTgt>
                                        </p:tgtEl>
                                        <p:attrNameLst>
                                          <p:attrName>ppt_y</p:attrName>
                                        </p:attrNameLst>
                                      </p:cBhvr>
                                    </p:anim>
                                    <p:animRot by="21600000">
                                      <p:cBhvr>
                                        <p:cTn id="55" dur="1000" fill="hold">
                                          <p:stCondLst>
                                            <p:cond delay="0"/>
                                          </p:stCondLst>
                                        </p:cTn>
                                        <p:tgtEl>
                                          <p:spTgt spid="6">
                                            <p:txEl>
                                              <p:pRg st="5" end="5"/>
                                            </p:txEl>
                                          </p:spTgt>
                                        </p:tgtEl>
                                        <p:attrNameLst>
                                          <p:attrName>r</p:attrName>
                                        </p:attrNameLst>
                                      </p:cBhvr>
                                    </p:animRot>
                                  </p:childTnLst>
                                </p:cTn>
                              </p:par>
                              <p:par>
                                <p:cTn id="56" presetID="56" presetClass="entr" presetSubtype="0" fill="hold" grpId="0" nodeType="withEffect">
                                  <p:stCondLst>
                                    <p:cond delay="0"/>
                                  </p:stCondLst>
                                  <p:iterate type="lt">
                                    <p:tmPct val="10000"/>
                                  </p:iterate>
                                  <p:childTnLst>
                                    <p:set>
                                      <p:cBhvr>
                                        <p:cTn id="57" dur="1" fill="hold">
                                          <p:stCondLst>
                                            <p:cond delay="0"/>
                                          </p:stCondLst>
                                        </p:cTn>
                                        <p:tgtEl>
                                          <p:spTgt spid="6">
                                            <p:txEl>
                                              <p:pRg st="6" end="6"/>
                                            </p:txEl>
                                          </p:spTgt>
                                        </p:tgtEl>
                                        <p:attrNameLst>
                                          <p:attrName>style.visibility</p:attrName>
                                        </p:attrNameLst>
                                      </p:cBhvr>
                                      <p:to>
                                        <p:strVal val="visible"/>
                                      </p:to>
                                    </p:set>
                                    <p:anim by="(-#ppt_w*2)" calcmode="lin" valueType="num">
                                      <p:cBhvr rctx="PPT">
                                        <p:cTn id="58" dur="500" autoRev="1" fill="hold">
                                          <p:stCondLst>
                                            <p:cond delay="0"/>
                                          </p:stCondLst>
                                        </p:cTn>
                                        <p:tgtEl>
                                          <p:spTgt spid="6">
                                            <p:txEl>
                                              <p:pRg st="6" end="6"/>
                                            </p:txEl>
                                          </p:spTgt>
                                        </p:tgtEl>
                                        <p:attrNameLst>
                                          <p:attrName>ppt_w</p:attrName>
                                        </p:attrNameLst>
                                      </p:cBhvr>
                                    </p:anim>
                                    <p:anim by="(#ppt_w*0.50)" calcmode="lin" valueType="num">
                                      <p:cBhvr>
                                        <p:cTn id="59" dur="500" decel="50000" autoRev="1" fill="hold">
                                          <p:stCondLst>
                                            <p:cond delay="0"/>
                                          </p:stCondLst>
                                        </p:cTn>
                                        <p:tgtEl>
                                          <p:spTgt spid="6">
                                            <p:txEl>
                                              <p:pRg st="6" end="6"/>
                                            </p:txEl>
                                          </p:spTgt>
                                        </p:tgtEl>
                                        <p:attrNameLst>
                                          <p:attrName>ppt_x</p:attrName>
                                        </p:attrNameLst>
                                      </p:cBhvr>
                                    </p:anim>
                                    <p:anim from="(-#ppt_h/2)" to="(#ppt_y)" calcmode="lin" valueType="num">
                                      <p:cBhvr>
                                        <p:cTn id="60" dur="1000" fill="hold">
                                          <p:stCondLst>
                                            <p:cond delay="0"/>
                                          </p:stCondLst>
                                        </p:cTn>
                                        <p:tgtEl>
                                          <p:spTgt spid="6">
                                            <p:txEl>
                                              <p:pRg st="6" end="6"/>
                                            </p:txEl>
                                          </p:spTgt>
                                        </p:tgtEl>
                                        <p:attrNameLst>
                                          <p:attrName>ppt_y</p:attrName>
                                        </p:attrNameLst>
                                      </p:cBhvr>
                                    </p:anim>
                                    <p:animRot by="21600000">
                                      <p:cBhvr>
                                        <p:cTn id="61" dur="1000" fill="hold">
                                          <p:stCondLst>
                                            <p:cond delay="0"/>
                                          </p:stCondLst>
                                        </p:cTn>
                                        <p:tgtEl>
                                          <p:spTgt spid="6">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4B4928-2937-4452-8CA3-36B2FB06C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06" y="54429"/>
            <a:ext cx="13056506" cy="6858000"/>
          </a:xfrm>
          <a:prstGeom prst="rect">
            <a:avLst/>
          </a:prstGeom>
        </p:spPr>
      </p:pic>
      <p:sp>
        <p:nvSpPr>
          <p:cNvPr id="6" name="TextBox 5"/>
          <p:cNvSpPr txBox="1"/>
          <p:nvPr/>
        </p:nvSpPr>
        <p:spPr>
          <a:xfrm>
            <a:off x="4267440" y="2209800"/>
            <a:ext cx="2234909" cy="369332"/>
          </a:xfrm>
          <a:prstGeom prst="rect">
            <a:avLst/>
          </a:prstGeom>
          <a:noFill/>
        </p:spPr>
        <p:txBody>
          <a:bodyPr wrap="square" rtlCol="0">
            <a:spAutoFit/>
          </a:bodyPr>
          <a:lstStyle/>
          <a:p>
            <a:endParaRPr lang="en-US" sz="1800" dirty="0"/>
          </a:p>
        </p:txBody>
      </p:sp>
      <p:sp>
        <p:nvSpPr>
          <p:cNvPr id="8" name="TextBox 7"/>
          <p:cNvSpPr txBox="1"/>
          <p:nvPr/>
        </p:nvSpPr>
        <p:spPr>
          <a:xfrm>
            <a:off x="8432496" y="2819402"/>
            <a:ext cx="2336496" cy="646331"/>
          </a:xfrm>
          <a:prstGeom prst="rect">
            <a:avLst/>
          </a:prstGeom>
          <a:noFill/>
        </p:spPr>
        <p:txBody>
          <a:bodyPr wrap="square" rtlCol="0">
            <a:spAutoFit/>
          </a:bodyPr>
          <a:lstStyle/>
          <a:p>
            <a:pPr algn="ctr"/>
            <a:endParaRPr lang="en-US" sz="1800" dirty="0">
              <a:latin typeface="NikoshBAN" pitchFamily="2" charset="0"/>
              <a:cs typeface="NikoshBAN" pitchFamily="2" charset="0"/>
            </a:endParaRPr>
          </a:p>
          <a:p>
            <a:pPr algn="ctr"/>
            <a:endParaRPr lang="en-US" sz="1800" dirty="0"/>
          </a:p>
        </p:txBody>
      </p:sp>
      <p:sp>
        <p:nvSpPr>
          <p:cNvPr id="11" name="Rectangle 10"/>
          <p:cNvSpPr/>
          <p:nvPr/>
        </p:nvSpPr>
        <p:spPr>
          <a:xfrm>
            <a:off x="1754116" y="471714"/>
            <a:ext cx="847845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আজকের আলোচনা </a:t>
            </a:r>
          </a:p>
        </p:txBody>
      </p:sp>
      <p:pic>
        <p:nvPicPr>
          <p:cNvPr id="7" name="Picture 6">
            <a:extLst>
              <a:ext uri="{FF2B5EF4-FFF2-40B4-BE49-F238E27FC236}">
                <a16:creationId xmlns:a16="http://schemas.microsoft.com/office/drawing/2014/main" id="{6DF3B47E-E7C5-4BCE-BF9A-42EC7A62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9" y="3356993"/>
            <a:ext cx="5688632" cy="3810851"/>
          </a:xfrm>
          <a:prstGeom prst="rect">
            <a:avLst/>
          </a:prstGeom>
        </p:spPr>
      </p:pic>
      <p:pic>
        <p:nvPicPr>
          <p:cNvPr id="14" name="Picture 13">
            <a:extLst>
              <a:ext uri="{FF2B5EF4-FFF2-40B4-BE49-F238E27FC236}">
                <a16:creationId xmlns:a16="http://schemas.microsoft.com/office/drawing/2014/main" id="{7F78CDA9-6847-42A6-8502-53FF4EF87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505" y="1062637"/>
            <a:ext cx="5688632" cy="3810851"/>
          </a:xfrm>
          <a:prstGeom prst="rect">
            <a:avLst/>
          </a:prstGeom>
        </p:spPr>
      </p:pic>
      <p:pic>
        <p:nvPicPr>
          <p:cNvPr id="17" name="Picture 16">
            <a:extLst>
              <a:ext uri="{FF2B5EF4-FFF2-40B4-BE49-F238E27FC236}">
                <a16:creationId xmlns:a16="http://schemas.microsoft.com/office/drawing/2014/main" id="{CC393A94-B01B-4C12-8500-A2DF00D1E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245" y="1742418"/>
            <a:ext cx="722540" cy="652048"/>
          </a:xfrm>
          <a:prstGeom prst="rect">
            <a:avLst/>
          </a:prstGeom>
        </p:spPr>
      </p:pic>
      <p:pic>
        <p:nvPicPr>
          <p:cNvPr id="19" name="Picture 18">
            <a:extLst>
              <a:ext uri="{FF2B5EF4-FFF2-40B4-BE49-F238E27FC236}">
                <a16:creationId xmlns:a16="http://schemas.microsoft.com/office/drawing/2014/main" id="{22C5CDE4-EDAE-41E3-ABE7-523B1A7EB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1" y="1335714"/>
            <a:ext cx="722540" cy="652048"/>
          </a:xfrm>
          <a:prstGeom prst="rect">
            <a:avLst/>
          </a:prstGeom>
        </p:spPr>
      </p:pic>
      <p:pic>
        <p:nvPicPr>
          <p:cNvPr id="13" name="Picture 12">
            <a:extLst>
              <a:ext uri="{FF2B5EF4-FFF2-40B4-BE49-F238E27FC236}">
                <a16:creationId xmlns:a16="http://schemas.microsoft.com/office/drawing/2014/main" id="{CE050A4D-FAA6-4E6B-AAF4-0DBA2ACA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70" y="908720"/>
            <a:ext cx="722540" cy="652048"/>
          </a:xfrm>
          <a:prstGeom prst="rect">
            <a:avLst/>
          </a:prstGeom>
        </p:spPr>
      </p:pic>
      <p:sp>
        <p:nvSpPr>
          <p:cNvPr id="2" name="Rectangle 1">
            <a:extLst>
              <a:ext uri="{FF2B5EF4-FFF2-40B4-BE49-F238E27FC236}">
                <a16:creationId xmlns:a16="http://schemas.microsoft.com/office/drawing/2014/main" id="{4D9CE165-FE6D-C246-8675-ABE28B9BA8C6}"/>
              </a:ext>
            </a:extLst>
          </p:cNvPr>
          <p:cNvSpPr/>
          <p:nvPr/>
        </p:nvSpPr>
        <p:spPr>
          <a:xfrm>
            <a:off x="84759" y="2428284"/>
            <a:ext cx="11016795"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p>
        </p:txBody>
      </p:sp>
    </p:spTree>
    <p:extLst>
      <p:ext uri="{BB962C8B-B14F-4D97-AF65-F5344CB8AC3E}">
        <p14:creationId xmlns:p14="http://schemas.microsoft.com/office/powerpoint/2010/main" val="153953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indefinite" accel="50000" decel="50000" fill="hold" nodeType="withEffect">
                                  <p:stCondLst>
                                    <p:cond delay="0"/>
                                  </p:stCondLst>
                                  <p:childTnLst>
                                    <p:animMotion origin="layout" path="M 2.1943E-6 0.01875 C 2.1943E-6 -0.02685 0.1327 -0.06204 0.29379 -0.06204 C 0.45969 -0.06204 0.59252 -0.02685 0.59252 0.01875 C 0.59252 0.06435 0.72522 0.09977 0.89113 0.09977 C 1.05222 0.09977 1.18505 0.06435 1.18505 0.01875 " pathEditMode="relative" rAng="0" ptsTypes="AAAAA">
                                      <p:cBhvr>
                                        <p:cTn id="6" dur="20000" fill="hold"/>
                                        <p:tgtEl>
                                          <p:spTgt spid="17"/>
                                        </p:tgtEl>
                                        <p:attrNameLst>
                                          <p:attrName>ppt_x</p:attrName>
                                          <p:attrName>ppt_y</p:attrName>
                                        </p:attrNameLst>
                                      </p:cBhvr>
                                      <p:rCtr x="59253" y="0"/>
                                    </p:animMotion>
                                  </p:childTnLst>
                                </p:cTn>
                              </p:par>
                              <p:par>
                                <p:cTn id="7" presetID="59" presetClass="path" presetSubtype="0" repeatCount="indefinite" accel="50000" decel="50000" fill="hold" nodeType="withEffect">
                                  <p:stCondLst>
                                    <p:cond delay="0"/>
                                  </p:stCondLst>
                                  <p:childTnLst>
                                    <p:animMotion origin="layout" path="M -7.99583E-7 3.7037E-7 C -7.99583E-7 -0.03495 0.12137 -0.06204 0.26866 -0.06204 C 0.4205 -0.06204 0.54187 -0.03495 0.54187 3.7037E-7 C 0.54187 0.03495 0.66324 0.06204 0.81508 0.06204 C 0.96237 0.06204 1.08387 0.03495 1.08387 3.7037E-7 " pathEditMode="relative" rAng="0" ptsTypes="AAAAA">
                                      <p:cBhvr>
                                        <p:cTn id="8" dur="20000" fill="hold"/>
                                        <p:tgtEl>
                                          <p:spTgt spid="19"/>
                                        </p:tgtEl>
                                        <p:attrNameLst>
                                          <p:attrName>ppt_x</p:attrName>
                                          <p:attrName>ppt_y</p:attrName>
                                        </p:attrNameLst>
                                      </p:cBhvr>
                                      <p:rCtr x="54187" y="0"/>
                                    </p:animMotion>
                                  </p:childTnLst>
                                </p:cTn>
                              </p:par>
                              <p:par>
                                <p:cTn id="9"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0" dur="20000" fill="hold"/>
                                        <p:tgtEl>
                                          <p:spTgt spid="13"/>
                                        </p:tgtEl>
                                        <p:attrNameLst>
                                          <p:attrName>ppt_x</p:attrName>
                                          <p:attrName>ppt_y</p:attrName>
                                        </p:attrNameLst>
                                      </p:cBhvr>
                                      <p:rCtr x="54187" y="0"/>
                                    </p:animMotion>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1" nodeType="click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by="(-#ppt_w*2)" calcmode="lin" valueType="num">
                                      <p:cBhvr rctx="PPT">
                                        <p:cTn id="31" dur="500" autoRev="1" fill="hold">
                                          <p:stCondLst>
                                            <p:cond delay="0"/>
                                          </p:stCondLst>
                                        </p:cTn>
                                        <p:tgtEl>
                                          <p:spTgt spid="2"/>
                                        </p:tgtEl>
                                        <p:attrNameLst>
                                          <p:attrName>ppt_w</p:attrName>
                                        </p:attrNameLst>
                                      </p:cBhvr>
                                    </p:anim>
                                    <p:anim by="(#ppt_w*0.50)" calcmode="lin" valueType="num">
                                      <p:cBhvr>
                                        <p:cTn id="32" dur="500" decel="50000" autoRev="1" fill="hold">
                                          <p:stCondLst>
                                            <p:cond delay="0"/>
                                          </p:stCondLst>
                                        </p:cTn>
                                        <p:tgtEl>
                                          <p:spTgt spid="2"/>
                                        </p:tgtEl>
                                        <p:attrNameLst>
                                          <p:attrName>ppt_x</p:attrName>
                                        </p:attrNameLst>
                                      </p:cBhvr>
                                    </p:anim>
                                    <p:anim from="(-#ppt_h/2)" to="(#ppt_y)" calcmode="lin" valueType="num">
                                      <p:cBhvr>
                                        <p:cTn id="33" dur="1000" fill="hold">
                                          <p:stCondLst>
                                            <p:cond delay="0"/>
                                          </p:stCondLst>
                                        </p:cTn>
                                        <p:tgtEl>
                                          <p:spTgt spid="2"/>
                                        </p:tgtEl>
                                        <p:attrNameLst>
                                          <p:attrName>ppt_y</p:attrName>
                                        </p:attrNameLst>
                                      </p:cBhvr>
                                    </p:anim>
                                    <p:animRot by="21600000">
                                      <p:cBhvr>
                                        <p:cTn id="3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5DFDE0CE-3E3E-514C-9019-B1839E54E6F4}"/>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6" name="TextBox 5">
            <a:extLst>
              <a:ext uri="{FF2B5EF4-FFF2-40B4-BE49-F238E27FC236}">
                <a16:creationId xmlns:a16="http://schemas.microsoft.com/office/drawing/2014/main" id="{719F6703-ED5F-894B-AA83-EF32E39D8380}"/>
              </a:ext>
            </a:extLst>
          </p:cNvPr>
          <p:cNvSpPr txBox="1"/>
          <p:nvPr/>
        </p:nvSpPr>
        <p:spPr>
          <a:xfrm>
            <a:off x="4293279" y="3273587"/>
            <a:ext cx="360543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err="1">
                <a:solidFill>
                  <a:srgbClr val="FF0000"/>
                </a:solidFill>
              </a:rPr>
              <a:t>চলো</a:t>
            </a:r>
            <a:r>
              <a:rPr lang="en-US" sz="3200" dirty="0">
                <a:solidFill>
                  <a:srgbClr val="FF0000"/>
                </a:solidFill>
              </a:rPr>
              <a:t> </a:t>
            </a:r>
            <a:r>
              <a:rPr lang="en-US" sz="3200" dirty="0" err="1">
                <a:solidFill>
                  <a:srgbClr val="FF0000"/>
                </a:solidFill>
              </a:rPr>
              <a:t>কিছু</a:t>
            </a:r>
            <a:r>
              <a:rPr lang="en-US" sz="3200" dirty="0">
                <a:solidFill>
                  <a:srgbClr val="FF0000"/>
                </a:solidFill>
              </a:rPr>
              <a:t> </a:t>
            </a:r>
            <a:r>
              <a:rPr lang="en-US" sz="3200" dirty="0" err="1">
                <a:solidFill>
                  <a:srgbClr val="FF0000"/>
                </a:solidFill>
              </a:rPr>
              <a:t>ছবি</a:t>
            </a:r>
            <a:r>
              <a:rPr lang="en-US" sz="3200" dirty="0">
                <a:solidFill>
                  <a:srgbClr val="FF0000"/>
                </a:solidFill>
              </a:rPr>
              <a:t> </a:t>
            </a:r>
            <a:r>
              <a:rPr lang="en-US" sz="3200" dirty="0" err="1">
                <a:solidFill>
                  <a:srgbClr val="FF0000"/>
                </a:solidFill>
              </a:rPr>
              <a:t>দেখি</a:t>
            </a:r>
            <a:endParaRPr lang="en-US" sz="3200" dirty="0">
              <a:solidFill>
                <a:srgbClr val="FF0000"/>
              </a:solidFill>
            </a:endParaRPr>
          </a:p>
        </p:txBody>
      </p:sp>
      <p:pic>
        <p:nvPicPr>
          <p:cNvPr id="11" name="Picture 10">
            <a:extLst>
              <a:ext uri="{FF2B5EF4-FFF2-40B4-BE49-F238E27FC236}">
                <a16:creationId xmlns:a16="http://schemas.microsoft.com/office/drawing/2014/main" id="{5D85F381-C8C5-2B4F-88A1-8D9E464C7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75" y="827409"/>
            <a:ext cx="5622700" cy="2887088"/>
          </a:xfrm>
          <a:prstGeom prst="rect">
            <a:avLst/>
          </a:prstGeom>
        </p:spPr>
      </p:pic>
      <p:pic>
        <p:nvPicPr>
          <p:cNvPr id="13" name="Picture 12">
            <a:extLst>
              <a:ext uri="{FF2B5EF4-FFF2-40B4-BE49-F238E27FC236}">
                <a16:creationId xmlns:a16="http://schemas.microsoft.com/office/drawing/2014/main" id="{10F9E90C-78F6-0F44-B2C2-3C9F176F1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863668"/>
            <a:ext cx="5771922" cy="2850829"/>
          </a:xfrm>
          <a:prstGeom prst="rect">
            <a:avLst/>
          </a:prstGeom>
        </p:spPr>
      </p:pic>
      <p:pic>
        <p:nvPicPr>
          <p:cNvPr id="15" name="Picture 14">
            <a:extLst>
              <a:ext uri="{FF2B5EF4-FFF2-40B4-BE49-F238E27FC236}">
                <a16:creationId xmlns:a16="http://schemas.microsoft.com/office/drawing/2014/main" id="{23E5F05C-46C1-0643-9AA3-D3D18EE45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074" y="3828923"/>
            <a:ext cx="5622700" cy="2684363"/>
          </a:xfrm>
          <a:prstGeom prst="rect">
            <a:avLst/>
          </a:prstGeom>
        </p:spPr>
      </p:pic>
      <p:pic>
        <p:nvPicPr>
          <p:cNvPr id="17" name="Picture 16">
            <a:extLst>
              <a:ext uri="{FF2B5EF4-FFF2-40B4-BE49-F238E27FC236}">
                <a16:creationId xmlns:a16="http://schemas.microsoft.com/office/drawing/2014/main" id="{09AF9AC6-082C-0643-A5AD-772FCC2E5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793018"/>
            <a:ext cx="5771922" cy="2720268"/>
          </a:xfrm>
          <a:prstGeom prst="rect">
            <a:avLst/>
          </a:prstGeom>
        </p:spPr>
      </p:pic>
    </p:spTree>
    <p:extLst>
      <p:ext uri="{BB962C8B-B14F-4D97-AF65-F5344CB8AC3E}">
        <p14:creationId xmlns:p14="http://schemas.microsoft.com/office/powerpoint/2010/main" val="197945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1E17A64E-C36E-5A40-804B-EFDACC6B4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6" name="Picture 5">
            <a:extLst>
              <a:ext uri="{FF2B5EF4-FFF2-40B4-BE49-F238E27FC236}">
                <a16:creationId xmlns:a16="http://schemas.microsoft.com/office/drawing/2014/main" id="{526612FA-5483-264F-87D4-1E27A85ED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4575757"/>
            <a:ext cx="4958419" cy="1601000"/>
          </a:xfrm>
          <a:prstGeom prst="rect">
            <a:avLst/>
          </a:prstGeom>
        </p:spPr>
      </p:pic>
      <p:sp>
        <p:nvSpPr>
          <p:cNvPr id="5" name="TextBox 4">
            <a:extLst>
              <a:ext uri="{FF2B5EF4-FFF2-40B4-BE49-F238E27FC236}">
                <a16:creationId xmlns:a16="http://schemas.microsoft.com/office/drawing/2014/main" id="{92D34BCA-606D-D040-AA99-AAA91D293EE5}"/>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10" name="TextBox 9">
            <a:extLst>
              <a:ext uri="{FF2B5EF4-FFF2-40B4-BE49-F238E27FC236}">
                <a16:creationId xmlns:a16="http://schemas.microsoft.com/office/drawing/2014/main" id="{F4B3CAE9-EC2A-5343-95D4-5993C5996A0C}"/>
              </a:ext>
            </a:extLst>
          </p:cNvPr>
          <p:cNvSpPr txBox="1"/>
          <p:nvPr/>
        </p:nvSpPr>
        <p:spPr>
          <a:xfrm>
            <a:off x="453570" y="1219903"/>
            <a:ext cx="11466285" cy="3477875"/>
          </a:xfrm>
          <a:prstGeom prst="rect">
            <a:avLst/>
          </a:prstGeom>
          <a:noFill/>
        </p:spPr>
        <p:txBody>
          <a:bodyPr wrap="square">
            <a:spAutoFit/>
          </a:bodyPr>
          <a:lstStyle/>
          <a:p>
            <a:r>
              <a:rPr lang="as-IN" sz="4400" b="0" i="0">
                <a:solidFill>
                  <a:srgbClr val="2C2525"/>
                </a:solidFill>
                <a:effectLst/>
                <a:latin typeface="Baloo Da 2"/>
              </a:rPr>
              <a:t>নেতৃত্ব যেমন নেতার চিন্তা-ভাবনা,মন-মানসিকতা ইত্যাদির ওপর নির্ভর করে তেমনি কর্মীদের মান,কার্য পরিবেশ,প্রতিষ্ঠানের সংস্কৃতি ইত্যাদির দ্বারাও প্রভাবিত হয়।বিভিন্ন বিবেচনায় নেতৃত্বের প্রকারভেদ নিম্নে রেখাচিত্রে তুলে ধরা হলো-</a:t>
            </a:r>
            <a:endParaRPr lang="en-US" sz="4400"/>
          </a:p>
        </p:txBody>
      </p:sp>
    </p:spTree>
    <p:extLst>
      <p:ext uri="{BB962C8B-B14F-4D97-AF65-F5344CB8AC3E}">
        <p14:creationId xmlns:p14="http://schemas.microsoft.com/office/powerpoint/2010/main" val="79548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0">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0">
                                            <p:txEl>
                                              <p:pRg st="0" end="0"/>
                                            </p:txEl>
                                          </p:spTgt>
                                        </p:tgtEl>
                                        <p:attrNameLst>
                                          <p:attrName>ppt_w</p:attrName>
                                        </p:attrNameLst>
                                      </p:cBhvr>
                                    </p:anim>
                                    <p:anim by="(#ppt_w*0.50)" calcmode="lin" valueType="num">
                                      <p:cBhvr>
                                        <p:cTn id="16" dur="500" decel="50000" autoRev="1" fill="hold">
                                          <p:stCondLst>
                                            <p:cond delay="0"/>
                                          </p:stCondLst>
                                        </p:cTn>
                                        <p:tgtEl>
                                          <p:spTgt spid="10">
                                            <p:txEl>
                                              <p:pRg st="0" end="0"/>
                                            </p:txEl>
                                          </p:spTgt>
                                        </p:tgtEl>
                                        <p:attrNameLst>
                                          <p:attrName>ppt_x</p:attrName>
                                        </p:attrNameLst>
                                      </p:cBhvr>
                                    </p:anim>
                                    <p:anim from="(-#ppt_h/2)" to="(#ppt_y)" calcmode="lin" valueType="num">
                                      <p:cBhvr>
                                        <p:cTn id="17" dur="1000" fill="hold">
                                          <p:stCondLst>
                                            <p:cond delay="0"/>
                                          </p:stCondLst>
                                        </p:cTn>
                                        <p:tgtEl>
                                          <p:spTgt spid="10">
                                            <p:txEl>
                                              <p:pRg st="0" end="0"/>
                                            </p:txEl>
                                          </p:spTgt>
                                        </p:tgtEl>
                                        <p:attrNameLst>
                                          <p:attrName>ppt_y</p:attrName>
                                        </p:attrNameLst>
                                      </p:cBhvr>
                                    </p:anim>
                                    <p:animRot by="21600000">
                                      <p:cBhvr>
                                        <p:cTn id="18"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BD4D8A-A09C-6F4B-963B-A47C843AE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graphicFrame>
        <p:nvGraphicFramePr>
          <p:cNvPr id="2" name="Diagram 1"/>
          <p:cNvGraphicFramePr/>
          <p:nvPr>
            <p:extLst>
              <p:ext uri="{D42A27DB-BD31-4B8C-83A1-F6EECF244321}">
                <p14:modId xmlns:p14="http://schemas.microsoft.com/office/powerpoint/2010/main" val="171533301"/>
              </p:ext>
            </p:extLst>
          </p:nvPr>
        </p:nvGraphicFramePr>
        <p:xfrm>
          <a:off x="725713" y="1451578"/>
          <a:ext cx="10922001" cy="4934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60979" y="199571"/>
            <a:ext cx="7573736"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5400" dirty="0" err="1">
                <a:solidFill>
                  <a:srgbClr val="D60093"/>
                </a:solidFill>
              </a:rPr>
              <a:t>নেতৃত্বের</a:t>
            </a:r>
            <a:r>
              <a:rPr lang="en-US" sz="5400" dirty="0">
                <a:solidFill>
                  <a:srgbClr val="D60093"/>
                </a:solidFill>
              </a:rPr>
              <a:t> </a:t>
            </a:r>
            <a:r>
              <a:rPr lang="en-US" sz="5400" dirty="0" err="1">
                <a:solidFill>
                  <a:srgbClr val="D60093"/>
                </a:solidFill>
              </a:rPr>
              <a:t>প্রকারভেদ</a:t>
            </a:r>
            <a:endParaRPr lang="en-US" sz="5400" dirty="0">
              <a:solidFill>
                <a:srgbClr val="D60093"/>
              </a:solidFill>
            </a:endParaRPr>
          </a:p>
        </p:txBody>
      </p:sp>
      <p:sp>
        <p:nvSpPr>
          <p:cNvPr id="7" name="Frame 6">
            <a:extLst>
              <a:ext uri="{FF2B5EF4-FFF2-40B4-BE49-F238E27FC236}">
                <a16:creationId xmlns:a16="http://schemas.microsoft.com/office/drawing/2014/main" id="{5A4BD323-B268-9F48-BF27-FC42228471B9}"/>
              </a:ext>
            </a:extLst>
          </p:cNvPr>
          <p:cNvSpPr/>
          <p:nvPr/>
        </p:nvSpPr>
        <p:spPr>
          <a:xfrm>
            <a:off x="0" y="0"/>
            <a:ext cx="12191999" cy="6858000"/>
          </a:xfrm>
          <a:prstGeom prst="frame">
            <a:avLst>
              <a:gd name="adj1" fmla="val 2608"/>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83BAE192-82BC-194B-BFC4-E58E29B3FC2C}"/>
              </a:ext>
            </a:extLst>
          </p:cNvPr>
          <p:cNvSpPr txBox="1"/>
          <p:nvPr/>
        </p:nvSpPr>
        <p:spPr>
          <a:xfrm rot="5400000">
            <a:off x="8536706" y="2531426"/>
            <a:ext cx="5442860" cy="1323439"/>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Tree>
    <p:extLst>
      <p:ext uri="{BB962C8B-B14F-4D97-AF65-F5344CB8AC3E}">
        <p14:creationId xmlns:p14="http://schemas.microsoft.com/office/powerpoint/2010/main" val="26512671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graphicEl>
                                              <a:dgm id="{2587CD80-EB35-4FC1-A19B-99A207EA6174}"/>
                                            </p:graphicEl>
                                          </p:spTgt>
                                        </p:tgtEl>
                                        <p:attrNameLst>
                                          <p:attrName>style.visibility</p:attrName>
                                        </p:attrNameLst>
                                      </p:cBhvr>
                                      <p:to>
                                        <p:strVal val="visible"/>
                                      </p:to>
                                    </p:set>
                                    <p:anim calcmode="lin" valueType="num">
                                      <p:cBhvr>
                                        <p:cTn id="14" dur="1000" fill="hold"/>
                                        <p:tgtEl>
                                          <p:spTgt spid="2">
                                            <p:graphicEl>
                                              <a:dgm id="{2587CD80-EB35-4FC1-A19B-99A207EA6174}"/>
                                            </p:graphicEl>
                                          </p:spTgt>
                                        </p:tgtEl>
                                        <p:attrNameLst>
                                          <p:attrName>ppt_w</p:attrName>
                                        </p:attrNameLst>
                                      </p:cBhvr>
                                      <p:tavLst>
                                        <p:tav tm="0">
                                          <p:val>
                                            <p:fltVal val="0"/>
                                          </p:val>
                                        </p:tav>
                                        <p:tav tm="100000">
                                          <p:val>
                                            <p:strVal val="#ppt_w"/>
                                          </p:val>
                                        </p:tav>
                                      </p:tavLst>
                                    </p:anim>
                                    <p:anim calcmode="lin" valueType="num">
                                      <p:cBhvr>
                                        <p:cTn id="15" dur="1000" fill="hold"/>
                                        <p:tgtEl>
                                          <p:spTgt spid="2">
                                            <p:graphicEl>
                                              <a:dgm id="{2587CD80-EB35-4FC1-A19B-99A207EA6174}"/>
                                            </p:graphicEl>
                                          </p:spTgt>
                                        </p:tgtEl>
                                        <p:attrNameLst>
                                          <p:attrName>ppt_h</p:attrName>
                                        </p:attrNameLst>
                                      </p:cBhvr>
                                      <p:tavLst>
                                        <p:tav tm="0">
                                          <p:val>
                                            <p:fltVal val="0"/>
                                          </p:val>
                                        </p:tav>
                                        <p:tav tm="100000">
                                          <p:val>
                                            <p:strVal val="#ppt_h"/>
                                          </p:val>
                                        </p:tav>
                                      </p:tavLst>
                                    </p:anim>
                                    <p:anim calcmode="lin" valueType="num">
                                      <p:cBhvr>
                                        <p:cTn id="16" dur="1000" fill="hold"/>
                                        <p:tgtEl>
                                          <p:spTgt spid="2">
                                            <p:graphicEl>
                                              <a:dgm id="{2587CD80-EB35-4FC1-A19B-99A207EA6174}"/>
                                            </p:graphicEl>
                                          </p:spTgt>
                                        </p:tgtEl>
                                        <p:attrNameLst>
                                          <p:attrName>style.rotation</p:attrName>
                                        </p:attrNameLst>
                                      </p:cBhvr>
                                      <p:tavLst>
                                        <p:tav tm="0">
                                          <p:val>
                                            <p:fltVal val="90"/>
                                          </p:val>
                                        </p:tav>
                                        <p:tav tm="100000">
                                          <p:val>
                                            <p:fltVal val="0"/>
                                          </p:val>
                                        </p:tav>
                                      </p:tavLst>
                                    </p:anim>
                                    <p:animEffect transition="in" filter="fade">
                                      <p:cBhvr>
                                        <p:cTn id="17" dur="1000"/>
                                        <p:tgtEl>
                                          <p:spTgt spid="2">
                                            <p:graphicEl>
                                              <a:dgm id="{2587CD80-EB35-4FC1-A19B-99A207EA617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graphicEl>
                                              <a:dgm id="{AF0E06B8-2BC0-4AD9-B2AA-D90B8C2B55F5}"/>
                                            </p:graphicEl>
                                          </p:spTgt>
                                        </p:tgtEl>
                                        <p:attrNameLst>
                                          <p:attrName>style.visibility</p:attrName>
                                        </p:attrNameLst>
                                      </p:cBhvr>
                                      <p:to>
                                        <p:strVal val="visible"/>
                                      </p:to>
                                    </p:set>
                                    <p:anim calcmode="lin" valueType="num">
                                      <p:cBhvr>
                                        <p:cTn id="22" dur="1000" fill="hold"/>
                                        <p:tgtEl>
                                          <p:spTgt spid="2">
                                            <p:graphicEl>
                                              <a:dgm id="{AF0E06B8-2BC0-4AD9-B2AA-D90B8C2B55F5}"/>
                                            </p:graphicEl>
                                          </p:spTgt>
                                        </p:tgtEl>
                                        <p:attrNameLst>
                                          <p:attrName>ppt_w</p:attrName>
                                        </p:attrNameLst>
                                      </p:cBhvr>
                                      <p:tavLst>
                                        <p:tav tm="0">
                                          <p:val>
                                            <p:fltVal val="0"/>
                                          </p:val>
                                        </p:tav>
                                        <p:tav tm="100000">
                                          <p:val>
                                            <p:strVal val="#ppt_w"/>
                                          </p:val>
                                        </p:tav>
                                      </p:tavLst>
                                    </p:anim>
                                    <p:anim calcmode="lin" valueType="num">
                                      <p:cBhvr>
                                        <p:cTn id="23" dur="1000" fill="hold"/>
                                        <p:tgtEl>
                                          <p:spTgt spid="2">
                                            <p:graphicEl>
                                              <a:dgm id="{AF0E06B8-2BC0-4AD9-B2AA-D90B8C2B55F5}"/>
                                            </p:graphicEl>
                                          </p:spTgt>
                                        </p:tgtEl>
                                        <p:attrNameLst>
                                          <p:attrName>ppt_h</p:attrName>
                                        </p:attrNameLst>
                                      </p:cBhvr>
                                      <p:tavLst>
                                        <p:tav tm="0">
                                          <p:val>
                                            <p:fltVal val="0"/>
                                          </p:val>
                                        </p:tav>
                                        <p:tav tm="100000">
                                          <p:val>
                                            <p:strVal val="#ppt_h"/>
                                          </p:val>
                                        </p:tav>
                                      </p:tavLst>
                                    </p:anim>
                                    <p:anim calcmode="lin" valueType="num">
                                      <p:cBhvr>
                                        <p:cTn id="24" dur="1000" fill="hold"/>
                                        <p:tgtEl>
                                          <p:spTgt spid="2">
                                            <p:graphicEl>
                                              <a:dgm id="{AF0E06B8-2BC0-4AD9-B2AA-D90B8C2B55F5}"/>
                                            </p:graphicEl>
                                          </p:spTgt>
                                        </p:tgtEl>
                                        <p:attrNameLst>
                                          <p:attrName>style.rotation</p:attrName>
                                        </p:attrNameLst>
                                      </p:cBhvr>
                                      <p:tavLst>
                                        <p:tav tm="0">
                                          <p:val>
                                            <p:fltVal val="90"/>
                                          </p:val>
                                        </p:tav>
                                        <p:tav tm="100000">
                                          <p:val>
                                            <p:fltVal val="0"/>
                                          </p:val>
                                        </p:tav>
                                      </p:tavLst>
                                    </p:anim>
                                    <p:animEffect transition="in" filter="fade">
                                      <p:cBhvr>
                                        <p:cTn id="25" dur="1000"/>
                                        <p:tgtEl>
                                          <p:spTgt spid="2">
                                            <p:graphicEl>
                                              <a:dgm id="{AF0E06B8-2BC0-4AD9-B2AA-D90B8C2B55F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585A1DD1-8B8D-B545-A59F-DDB40E84FAA0}"/>
              </a:ext>
            </a:extLst>
          </p:cNvPr>
          <p:cNvGraphicFramePr/>
          <p:nvPr>
            <p:extLst>
              <p:ext uri="{D42A27DB-BD31-4B8C-83A1-F6EECF244321}">
                <p14:modId xmlns:p14="http://schemas.microsoft.com/office/powerpoint/2010/main" val="123263132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619A5DBB-7B80-6B47-A2F6-A5341EFEC584}"/>
              </a:ext>
            </a:extLst>
          </p:cNvPr>
          <p:cNvSpPr txBox="1"/>
          <p:nvPr/>
        </p:nvSpPr>
        <p:spPr>
          <a:xfrm rot="5400000">
            <a:off x="8536706" y="2531426"/>
            <a:ext cx="5442860" cy="1323439"/>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Tree>
    <p:extLst>
      <p:ext uri="{BB962C8B-B14F-4D97-AF65-F5344CB8AC3E}">
        <p14:creationId xmlns:p14="http://schemas.microsoft.com/office/powerpoint/2010/main" val="747139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4" grpId="0">
        <p:bldAsOne/>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685DBFEE-8BA0-2C43-9029-EB7B7823F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20CEDD59-BB49-7248-9EF9-2F099D903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992" y="4398274"/>
            <a:ext cx="4958419" cy="1601000"/>
          </a:xfrm>
          <a:prstGeom prst="rect">
            <a:avLst/>
          </a:prstGeom>
        </p:spPr>
      </p:pic>
      <p:sp>
        <p:nvSpPr>
          <p:cNvPr id="5" name="TextBox 4">
            <a:extLst>
              <a:ext uri="{FF2B5EF4-FFF2-40B4-BE49-F238E27FC236}">
                <a16:creationId xmlns:a16="http://schemas.microsoft.com/office/drawing/2014/main" id="{F9F844CA-0AB7-FE42-BE96-6B31FC54C13D}"/>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8" name="TextBox 7">
            <a:extLst>
              <a:ext uri="{FF2B5EF4-FFF2-40B4-BE49-F238E27FC236}">
                <a16:creationId xmlns:a16="http://schemas.microsoft.com/office/drawing/2014/main" id="{B3EF11F7-9A3A-F446-B263-B6726C1EF9F4}"/>
              </a:ext>
            </a:extLst>
          </p:cNvPr>
          <p:cNvSpPr txBox="1"/>
          <p:nvPr/>
        </p:nvSpPr>
        <p:spPr>
          <a:xfrm>
            <a:off x="1396373" y="1009565"/>
            <a:ext cx="10541626" cy="4154984"/>
          </a:xfrm>
          <a:prstGeom prst="rect">
            <a:avLst/>
          </a:prstGeom>
          <a:noFill/>
        </p:spPr>
        <p:txBody>
          <a:bodyPr wrap="square">
            <a:spAutoFit/>
          </a:bodyPr>
          <a:lstStyle/>
          <a:p>
            <a:pPr algn="l"/>
            <a:r>
              <a:rPr lang="as-IN" sz="4400" b="1" i="0">
                <a:solidFill>
                  <a:srgbClr val="2C2525"/>
                </a:solidFill>
                <a:effectLst/>
                <a:latin typeface="Baloo Da 2"/>
              </a:rPr>
              <a:t>১.আনুষ্ঠানিক নেতৃত্বঃ</a:t>
            </a:r>
            <a:r>
              <a:rPr lang="as-IN" sz="4400" b="0" i="0">
                <a:solidFill>
                  <a:srgbClr val="2C2525"/>
                </a:solidFill>
                <a:effectLst/>
                <a:latin typeface="Baloo Da 2"/>
              </a:rPr>
              <a:t> আনুষ্ঠানিক সংগঠন কাঠামোতে পদমর্যাদা হতে যে নেতৃত্বের সৃষ্টি হয় তাকে আনুষ্ঠানিক নেতৃত্ব বলে। প্রাতিষ্ঠানিক নিয়ম অনুসারেই এক্ষেত্রে উচ্চ মর্যাদাসম্পন্ন ব্যক্তি অধস্তন জনশক্তির নেতা হিসেবে গণ্য হয় এবং তারা ঊর্ধ্বতনের নির্দেশ মানতে বাধ্য থাকে।</a:t>
            </a:r>
          </a:p>
        </p:txBody>
      </p:sp>
      <p:sp>
        <p:nvSpPr>
          <p:cNvPr id="9" name="TextBox 8">
            <a:extLst>
              <a:ext uri="{FF2B5EF4-FFF2-40B4-BE49-F238E27FC236}">
                <a16:creationId xmlns:a16="http://schemas.microsoft.com/office/drawing/2014/main" id="{6FD92FAB-1DD0-4E44-A0FE-19354B0AF617}"/>
              </a:ext>
            </a:extLst>
          </p:cNvPr>
          <p:cNvSpPr txBox="1"/>
          <p:nvPr/>
        </p:nvSpPr>
        <p:spPr>
          <a:xfrm rot="16200000">
            <a:off x="-2354349" y="2695494"/>
            <a:ext cx="6105070" cy="707886"/>
          </a:xfrm>
          <a:prstGeom prst="rect">
            <a:avLst/>
          </a:prstGeom>
          <a:noFill/>
        </p:spPr>
        <p:txBody>
          <a:bodyPr wrap="square">
            <a:spAutoFit/>
          </a:bodyPr>
          <a:lstStyle/>
          <a:p>
            <a:pPr algn="l"/>
            <a:r>
              <a:rPr lang="as-IN" sz="4000" b="1" i="0">
                <a:solidFill>
                  <a:srgbClr val="0693E3"/>
                </a:solidFill>
                <a:effectLst/>
                <a:latin typeface="Baloo Da 2"/>
              </a:rPr>
              <a:t>(ক) আনুষ্ঠানিকতা বিচারেঃ</a:t>
            </a:r>
          </a:p>
        </p:txBody>
      </p:sp>
    </p:spTree>
    <p:extLst>
      <p:ext uri="{BB962C8B-B14F-4D97-AF65-F5344CB8AC3E}">
        <p14:creationId xmlns:p14="http://schemas.microsoft.com/office/powerpoint/2010/main" val="2763180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by="(-#ppt_w*2)" calcmode="lin" valueType="num">
                                      <p:cBhvr rctx="PPT">
                                        <p:cTn id="15" dur="500" autoRev="1" fill="hold">
                                          <p:stCondLst>
                                            <p:cond delay="0"/>
                                          </p:stCondLst>
                                        </p:cTn>
                                        <p:tgtEl>
                                          <p:spTgt spid="9"/>
                                        </p:tgtEl>
                                        <p:attrNameLst>
                                          <p:attrName>ppt_w</p:attrName>
                                        </p:attrNameLst>
                                      </p:cBhvr>
                                    </p:anim>
                                    <p:anim by="(#ppt_w*0.50)" calcmode="lin" valueType="num">
                                      <p:cBhvr>
                                        <p:cTn id="16" dur="500" decel="50000" autoRev="1" fill="hold">
                                          <p:stCondLst>
                                            <p:cond delay="0"/>
                                          </p:stCondLst>
                                        </p:cTn>
                                        <p:tgtEl>
                                          <p:spTgt spid="9"/>
                                        </p:tgtEl>
                                        <p:attrNameLst>
                                          <p:attrName>ppt_x</p:attrName>
                                        </p:attrNameLst>
                                      </p:cBhvr>
                                    </p:anim>
                                    <p:anim from="(-#ppt_h/2)" to="(#ppt_y)" calcmode="lin" valueType="num">
                                      <p:cBhvr>
                                        <p:cTn id="17" dur="1000" fill="hold">
                                          <p:stCondLst>
                                            <p:cond delay="0"/>
                                          </p:stCondLst>
                                        </p:cTn>
                                        <p:tgtEl>
                                          <p:spTgt spid="9"/>
                                        </p:tgtEl>
                                        <p:attrNameLst>
                                          <p:attrName>ppt_y</p:attrName>
                                        </p:attrNameLst>
                                      </p:cBhvr>
                                    </p:anim>
                                    <p:animRot by="21600000">
                                      <p:cBhvr>
                                        <p:cTn id="18" dur="1000" fill="hold">
                                          <p:stCondLst>
                                            <p:cond delay="0"/>
                                          </p:stCondLst>
                                        </p:cTn>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8">
                                            <p:txEl>
                                              <p:pRg st="0" end="0"/>
                                            </p:txEl>
                                          </p:spTgt>
                                        </p:tgtEl>
                                        <p:attrNameLst>
                                          <p:attrName>ppt_w</p:attrName>
                                        </p:attrNameLst>
                                      </p:cBhvr>
                                    </p:anim>
                                    <p:anim by="(#ppt_w*0.50)" calcmode="lin" valueType="num">
                                      <p:cBhvr>
                                        <p:cTn id="24" dur="500" decel="50000" autoRev="1" fill="hold">
                                          <p:stCondLst>
                                            <p:cond delay="0"/>
                                          </p:stCondLst>
                                        </p:cTn>
                                        <p:tgtEl>
                                          <p:spTgt spid="8">
                                            <p:txEl>
                                              <p:pRg st="0" end="0"/>
                                            </p:txEl>
                                          </p:spTgt>
                                        </p:tgtEl>
                                        <p:attrNameLst>
                                          <p:attrName>ppt_x</p:attrName>
                                        </p:attrNameLst>
                                      </p:cBhvr>
                                    </p:anim>
                                    <p:anim from="(-#ppt_h/2)" to="(#ppt_y)" calcmode="lin" valueType="num">
                                      <p:cBhvr>
                                        <p:cTn id="25" dur="1000" fill="hold">
                                          <p:stCondLst>
                                            <p:cond delay="0"/>
                                          </p:stCondLst>
                                        </p:cTn>
                                        <p:tgtEl>
                                          <p:spTgt spid="8">
                                            <p:txEl>
                                              <p:pRg st="0" end="0"/>
                                            </p:txEl>
                                          </p:spTgt>
                                        </p:tgtEl>
                                        <p:attrNameLst>
                                          <p:attrName>ppt_y</p:attrName>
                                        </p:attrNameLst>
                                      </p:cBhvr>
                                    </p:anim>
                                    <p:animRot by="21600000">
                                      <p:cBhvr>
                                        <p:cTn id="26"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allAtOnce"/>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6ADE86EA-5927-0B41-B18B-AA369ED52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99A20F40-545B-8B42-9767-EA42FD035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867" y="4371758"/>
            <a:ext cx="4958419" cy="1601000"/>
          </a:xfrm>
          <a:prstGeom prst="rect">
            <a:avLst/>
          </a:prstGeom>
        </p:spPr>
      </p:pic>
      <p:pic>
        <p:nvPicPr>
          <p:cNvPr id="5" name="Picture 4">
            <a:extLst>
              <a:ext uri="{FF2B5EF4-FFF2-40B4-BE49-F238E27FC236}">
                <a16:creationId xmlns:a16="http://schemas.microsoft.com/office/drawing/2014/main" id="{C6480DBD-FFB3-8C4E-8525-451622818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267" y="4524158"/>
            <a:ext cx="4958419" cy="1601000"/>
          </a:xfrm>
          <a:prstGeom prst="rect">
            <a:avLst/>
          </a:prstGeom>
        </p:spPr>
      </p:pic>
      <p:sp>
        <p:nvSpPr>
          <p:cNvPr id="6" name="TextBox 5">
            <a:extLst>
              <a:ext uri="{FF2B5EF4-FFF2-40B4-BE49-F238E27FC236}">
                <a16:creationId xmlns:a16="http://schemas.microsoft.com/office/drawing/2014/main" id="{405B8CC9-1E42-9D43-911B-556E3C42FEE0}"/>
              </a:ext>
            </a:extLst>
          </p:cNvPr>
          <p:cNvSpPr txBox="1"/>
          <p:nvPr/>
        </p:nvSpPr>
        <p:spPr>
          <a:xfrm>
            <a:off x="1759856" y="150840"/>
            <a:ext cx="10178143" cy="707886"/>
          </a:xfrm>
          <a:prstGeom prst="rect">
            <a:avLst/>
          </a:prstGeom>
          <a:noFill/>
        </p:spPr>
        <p:txBody>
          <a:bodyPr wrap="square">
            <a:spAutoFit/>
          </a:bodyPr>
          <a:lstStyle/>
          <a:p>
            <a:r>
              <a:rPr lang="en-US" sz="4000" b="1" spc="50" dirty="0">
                <a:ln w="11430"/>
                <a:solidFill>
                  <a:srgbClr val="FF0000"/>
                </a:solidFill>
                <a:effectLst>
                  <a:outerShdw blurRad="76200" dist="50800" dir="5400000" algn="tl" rotWithShape="0">
                    <a:srgbClr val="000000">
                      <a:alpha val="65000"/>
                    </a:srgbClr>
                  </a:outerShdw>
                </a:effectLst>
              </a:rPr>
              <a:t>নেতৃত্বের প্রকারভেদ (Types Of Leadership) </a:t>
            </a:r>
            <a:endParaRPr lang="en-US" sz="4000"/>
          </a:p>
        </p:txBody>
      </p:sp>
      <p:sp>
        <p:nvSpPr>
          <p:cNvPr id="9" name="TextBox 8">
            <a:extLst>
              <a:ext uri="{FF2B5EF4-FFF2-40B4-BE49-F238E27FC236}">
                <a16:creationId xmlns:a16="http://schemas.microsoft.com/office/drawing/2014/main" id="{196543B1-9E33-534D-BF06-C01C30A6E7CF}"/>
              </a:ext>
            </a:extLst>
          </p:cNvPr>
          <p:cNvSpPr txBox="1"/>
          <p:nvPr/>
        </p:nvSpPr>
        <p:spPr>
          <a:xfrm>
            <a:off x="1560130" y="1042192"/>
            <a:ext cx="10668156" cy="3785652"/>
          </a:xfrm>
          <a:prstGeom prst="rect">
            <a:avLst/>
          </a:prstGeom>
          <a:noFill/>
        </p:spPr>
        <p:txBody>
          <a:bodyPr wrap="square">
            <a:spAutoFit/>
          </a:bodyPr>
          <a:lstStyle/>
          <a:p>
            <a:r>
              <a:rPr lang="as-IN" sz="4000" b="1" i="0">
                <a:solidFill>
                  <a:srgbClr val="2C2525"/>
                </a:solidFill>
                <a:effectLst/>
                <a:latin typeface="Baloo Da 2"/>
              </a:rPr>
              <a:t>২.অনানুষ্ঠানিক নেতৃত্বঃ </a:t>
            </a:r>
            <a:r>
              <a:rPr lang="as-IN" sz="4000" b="0" i="0">
                <a:solidFill>
                  <a:srgbClr val="2C2525"/>
                </a:solidFill>
                <a:effectLst/>
                <a:latin typeface="Baloo Da 2"/>
              </a:rPr>
              <a:t>বৃহদায়কার প্রতিষ্ঠানে ব্যাপক জনগোষ্ঠী একসঙ্গে কাজ করতে গিয়ে এদের মধ্যকার গোষ্ঠী,সম্প্রদায়,জন্মস্থান, রাজনৈতিক মতাদর্শ, ব্যক্তিগত ইচ্ছা-অনিচ্ছা ইত্যাদি পার্থক্যের কারণে তাদের মধ্যে অনানুষ্ঠানিক নেতৃত্বের সৃষ্টি হয়ে থাকে।</a:t>
            </a:r>
            <a:endParaRPr lang="en-US" sz="4000"/>
          </a:p>
        </p:txBody>
      </p:sp>
      <p:sp>
        <p:nvSpPr>
          <p:cNvPr id="8" name="TextBox 7">
            <a:extLst>
              <a:ext uri="{FF2B5EF4-FFF2-40B4-BE49-F238E27FC236}">
                <a16:creationId xmlns:a16="http://schemas.microsoft.com/office/drawing/2014/main" id="{96F62E3D-920C-144A-BE1D-A7B959E7F778}"/>
              </a:ext>
            </a:extLst>
          </p:cNvPr>
          <p:cNvSpPr txBox="1"/>
          <p:nvPr/>
        </p:nvSpPr>
        <p:spPr>
          <a:xfrm rot="16200000">
            <a:off x="-2354349" y="2695494"/>
            <a:ext cx="6105070" cy="707886"/>
          </a:xfrm>
          <a:prstGeom prst="rect">
            <a:avLst/>
          </a:prstGeom>
          <a:noFill/>
        </p:spPr>
        <p:txBody>
          <a:bodyPr wrap="square">
            <a:spAutoFit/>
          </a:bodyPr>
          <a:lstStyle/>
          <a:p>
            <a:pPr algn="l"/>
            <a:r>
              <a:rPr lang="as-IN" sz="4000" b="1" i="0">
                <a:solidFill>
                  <a:srgbClr val="0693E3"/>
                </a:solidFill>
                <a:effectLst/>
                <a:latin typeface="Baloo Da 2"/>
              </a:rPr>
              <a:t>(ক) আনুষ্ঠানিকতা বিচারেঃ</a:t>
            </a:r>
          </a:p>
        </p:txBody>
      </p:sp>
    </p:spTree>
    <p:extLst>
      <p:ext uri="{BB962C8B-B14F-4D97-AF65-F5344CB8AC3E}">
        <p14:creationId xmlns:p14="http://schemas.microsoft.com/office/powerpoint/2010/main" val="1019662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Scale>
                                      <p:cBhvr>
                                        <p:cTn id="1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
                                        </p:tgtEl>
                                        <p:attrNameLst>
                                          <p:attrName>ppt_x</p:attrName>
                                          <p:attrName>ppt_y</p:attrName>
                                        </p:attrNameLst>
                                      </p:cBhvr>
                                    </p:animMotion>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9">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9">
                                            <p:txEl>
                                              <p:pRg st="0" end="0"/>
                                            </p:txEl>
                                          </p:spTgt>
                                        </p:tgtEl>
                                        <p:attrNameLst>
                                          <p:attrName>ppt_w</p:attrName>
                                        </p:attrNameLst>
                                      </p:cBhvr>
                                    </p:anim>
                                    <p:anim by="(#ppt_w*0.50)" calcmode="lin" valueType="num">
                                      <p:cBhvr>
                                        <p:cTn id="23" dur="500" decel="50000" autoRev="1" fill="hold">
                                          <p:stCondLst>
                                            <p:cond delay="0"/>
                                          </p:stCondLst>
                                        </p:cTn>
                                        <p:tgtEl>
                                          <p:spTgt spid="9">
                                            <p:txEl>
                                              <p:pRg st="0" end="0"/>
                                            </p:txEl>
                                          </p:spTgt>
                                        </p:tgtEl>
                                        <p:attrNameLst>
                                          <p:attrName>ppt_x</p:attrName>
                                        </p:attrNameLst>
                                      </p:cBhvr>
                                    </p:anim>
                                    <p:anim from="(-#ppt_h/2)" to="(#ppt_y)" calcmode="lin" valueType="num">
                                      <p:cBhvr>
                                        <p:cTn id="24" dur="1000" fill="hold">
                                          <p:stCondLst>
                                            <p:cond delay="0"/>
                                          </p:stCondLst>
                                        </p:cTn>
                                        <p:tgtEl>
                                          <p:spTgt spid="9">
                                            <p:txEl>
                                              <p:pRg st="0" end="0"/>
                                            </p:txEl>
                                          </p:spTgt>
                                        </p:tgtEl>
                                        <p:attrNameLst>
                                          <p:attrName>ppt_y</p:attrName>
                                        </p:attrNameLst>
                                      </p:cBhvr>
                                    </p:anim>
                                    <p:animRot by="21600000">
                                      <p:cBhvr>
                                        <p:cTn id="25" dur="1000" fill="hold">
                                          <p:stCondLst>
                                            <p:cond delay="0"/>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allAtOnce"/>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92</cp:revision>
  <dcterms:created xsi:type="dcterms:W3CDTF">2020-10-22T13:15:00Z</dcterms:created>
  <dcterms:modified xsi:type="dcterms:W3CDTF">2021-05-18T12:37:03Z</dcterms:modified>
</cp:coreProperties>
</file>