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9" r:id="rId3"/>
    <p:sldId id="258" r:id="rId4"/>
    <p:sldId id="260" r:id="rId5"/>
    <p:sldId id="262" r:id="rId6"/>
    <p:sldId id="283" r:id="rId7"/>
    <p:sldId id="259" r:id="rId8"/>
    <p:sldId id="263" r:id="rId9"/>
    <p:sldId id="267" r:id="rId10"/>
    <p:sldId id="280" r:id="rId11"/>
    <p:sldId id="264" r:id="rId12"/>
    <p:sldId id="265" r:id="rId13"/>
    <p:sldId id="266" r:id="rId14"/>
    <p:sldId id="276" r:id="rId15"/>
    <p:sldId id="277" r:id="rId16"/>
    <p:sldId id="282" r:id="rId17"/>
    <p:sldId id="269" r:id="rId18"/>
    <p:sldId id="281" r:id="rId19"/>
    <p:sldId id="272" r:id="rId20"/>
    <p:sldId id="285" r:id="rId21"/>
    <p:sldId id="286" r:id="rId22"/>
    <p:sldId id="273" r:id="rId23"/>
    <p:sldId id="278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0D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11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11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11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11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11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11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11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11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11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11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111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111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762000"/>
            <a:ext cx="2133600" cy="582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990600"/>
            <a:ext cx="2133600" cy="560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45408"/>
            <a:ext cx="3352800" cy="3674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1313" y="791804"/>
            <a:ext cx="3048000" cy="3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my class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12290" y="-3688"/>
            <a:ext cx="9131710" cy="6861687"/>
          </a:xfrm>
          <a:prstGeom prst="frame">
            <a:avLst>
              <a:gd name="adj1" fmla="val 1968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81200" y="304800"/>
            <a:ext cx="51816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Identify New Word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24000"/>
            <a:ext cx="7848600" cy="46482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62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5334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Businessman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24200" y="5791200"/>
            <a:ext cx="11430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24200" y="5638800"/>
            <a:ext cx="14478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24200" y="4876800"/>
            <a:ext cx="9906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67200" y="43434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busi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51054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ness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5943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7"/>
            </a:avLst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5459361" y="4818965"/>
            <a:ext cx="1219200" cy="1676400"/>
          </a:xfrm>
          <a:prstGeom prst="chevron">
            <a:avLst>
              <a:gd name="adj" fmla="val 746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73197" y="5317561"/>
            <a:ext cx="1981200" cy="679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ব্যবসায়ী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14" y="304800"/>
            <a:ext cx="6247171" cy="39624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8" grpId="0"/>
      <p:bldP spid="29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916"/>
            <a:ext cx="9144000" cy="6862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53149" y="5236976"/>
            <a:ext cx="1221658" cy="458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453149" y="4582274"/>
            <a:ext cx="1295400" cy="457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4013" y="4659294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7265" y="4109882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pic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4807" y="5311059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ture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1103093"/>
            <a:ext cx="2938463" cy="2316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103093"/>
            <a:ext cx="2551779" cy="2316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59" y="1103094"/>
            <a:ext cx="2747041" cy="2316958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-4916"/>
            <a:ext cx="9144000" cy="6862916"/>
          </a:xfrm>
          <a:prstGeom prst="frame">
            <a:avLst>
              <a:gd name="adj1" fmla="val 197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769874" y="4423475"/>
            <a:ext cx="1219200" cy="1520125"/>
          </a:xfrm>
          <a:prstGeom prst="chevron">
            <a:avLst>
              <a:gd name="adj" fmla="val 746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2536" y="4775309"/>
            <a:ext cx="2497393" cy="816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8" grpId="0"/>
      <p:bldP spid="1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748"/>
            <a:ext cx="9144000" cy="68432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" y="5181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banker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78177" y="5181600"/>
            <a:ext cx="1066800" cy="353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78177" y="56388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44977" y="4655764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4977" y="56388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ker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10966"/>
            <a:ext cx="9144000" cy="6847034"/>
          </a:xfrm>
          <a:prstGeom prst="frame">
            <a:avLst>
              <a:gd name="adj1" fmla="val 1945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528983" y="4994697"/>
            <a:ext cx="1219200" cy="1331609"/>
          </a:xfrm>
          <a:prstGeom prst="chevron">
            <a:avLst>
              <a:gd name="adj" fmla="val 746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5777" y="5181600"/>
            <a:ext cx="218767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ব্যাংকার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57" y="263783"/>
            <a:ext cx="5844885" cy="438254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0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4629" y="5105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Grandparents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55615" y="5058599"/>
            <a:ext cx="779514" cy="34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92179" y="5714928"/>
            <a:ext cx="808089" cy="435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92179" y="5540370"/>
            <a:ext cx="8080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35129" y="454984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5132385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5129" y="5714928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rents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7"/>
            </a:avLst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11921" t="4545" r="65647" b="39394"/>
          <a:stretch>
            <a:fillRect/>
          </a:stretch>
        </p:blipFill>
        <p:spPr bwMode="auto">
          <a:xfrm>
            <a:off x="953729" y="994405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71451" t="7576" r="6981" b="40909"/>
          <a:stretch>
            <a:fillRect/>
          </a:stretch>
        </p:blipFill>
        <p:spPr bwMode="auto">
          <a:xfrm>
            <a:off x="5562600" y="994405"/>
            <a:ext cx="27431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hevron 14"/>
          <p:cNvSpPr/>
          <p:nvPr/>
        </p:nvSpPr>
        <p:spPr>
          <a:xfrm>
            <a:off x="6078794" y="4762428"/>
            <a:ext cx="1219200" cy="1447800"/>
          </a:xfrm>
          <a:prstGeom prst="chevron">
            <a:avLst>
              <a:gd name="adj" fmla="val 746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1400" y="4726814"/>
            <a:ext cx="1409086" cy="1519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দাদা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দাদি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/>
      <p:bldP spid="26" grpId="0"/>
      <p:bldP spid="15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5029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Daughter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43200" y="5230743"/>
            <a:ext cx="1219200" cy="179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43200" y="5488885"/>
            <a:ext cx="1219200" cy="363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27987" y="4806782"/>
            <a:ext cx="16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daugh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7987" y="5498422"/>
            <a:ext cx="1482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5311"/>
            <a:ext cx="4876800" cy="375773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"/>
            </a:avLst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219700" y="4814905"/>
            <a:ext cx="1219200" cy="1399526"/>
          </a:xfrm>
          <a:prstGeom prst="chevron">
            <a:avLst>
              <a:gd name="adj" fmla="val 746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4987" y="4697514"/>
            <a:ext cx="2168013" cy="1634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</a:rPr>
              <a:t>কন্যা</a:t>
            </a:r>
            <a:r>
              <a:rPr lang="en-US" sz="4800" dirty="0" smtClean="0">
                <a:solidFill>
                  <a:srgbClr val="7030A0"/>
                </a:solidFill>
              </a:rPr>
              <a:t>/</a:t>
            </a:r>
            <a:r>
              <a:rPr lang="en-US" sz="4800" dirty="0" err="1" smtClean="0">
                <a:solidFill>
                  <a:srgbClr val="7030A0"/>
                </a:solidFill>
              </a:rPr>
              <a:t>মেয়ে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16"/>
            <a:ext cx="9144000" cy="68530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ular Arrow 5"/>
          <p:cNvSpPr/>
          <p:nvPr/>
        </p:nvSpPr>
        <p:spPr>
          <a:xfrm>
            <a:off x="1652938" y="328884"/>
            <a:ext cx="5913393" cy="5913393"/>
          </a:xfrm>
          <a:prstGeom prst="circularArrow">
            <a:avLst>
              <a:gd name="adj1" fmla="val 5544"/>
              <a:gd name="adj2" fmla="val 330680"/>
              <a:gd name="adj3" fmla="val 13778606"/>
              <a:gd name="adj4" fmla="val 17384333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226724" y="604641"/>
            <a:ext cx="2765821" cy="905225"/>
          </a:xfrm>
          <a:custGeom>
            <a:avLst/>
            <a:gdLst>
              <a:gd name="connsiteX0" fmla="*/ 0 w 2765821"/>
              <a:gd name="connsiteY0" fmla="*/ 150874 h 905225"/>
              <a:gd name="connsiteX1" fmla="*/ 150874 w 2765821"/>
              <a:gd name="connsiteY1" fmla="*/ 0 h 905225"/>
              <a:gd name="connsiteX2" fmla="*/ 2614947 w 2765821"/>
              <a:gd name="connsiteY2" fmla="*/ 0 h 905225"/>
              <a:gd name="connsiteX3" fmla="*/ 2765821 w 2765821"/>
              <a:gd name="connsiteY3" fmla="*/ 150874 h 905225"/>
              <a:gd name="connsiteX4" fmla="*/ 2765821 w 2765821"/>
              <a:gd name="connsiteY4" fmla="*/ 754351 h 905225"/>
              <a:gd name="connsiteX5" fmla="*/ 2614947 w 2765821"/>
              <a:gd name="connsiteY5" fmla="*/ 905225 h 905225"/>
              <a:gd name="connsiteX6" fmla="*/ 150874 w 2765821"/>
              <a:gd name="connsiteY6" fmla="*/ 905225 h 905225"/>
              <a:gd name="connsiteX7" fmla="*/ 0 w 2765821"/>
              <a:gd name="connsiteY7" fmla="*/ 754351 h 905225"/>
              <a:gd name="connsiteX8" fmla="*/ 0 w 2765821"/>
              <a:gd name="connsiteY8" fmla="*/ 150874 h 9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5821" h="905225">
                <a:moveTo>
                  <a:pt x="0" y="150874"/>
                </a:moveTo>
                <a:cubicBezTo>
                  <a:pt x="0" y="67549"/>
                  <a:pt x="67549" y="0"/>
                  <a:pt x="150874" y="0"/>
                </a:cubicBezTo>
                <a:lnTo>
                  <a:pt x="2614947" y="0"/>
                </a:lnTo>
                <a:cubicBezTo>
                  <a:pt x="2698272" y="0"/>
                  <a:pt x="2765821" y="67549"/>
                  <a:pt x="2765821" y="150874"/>
                </a:cubicBezTo>
                <a:lnTo>
                  <a:pt x="2765821" y="754351"/>
                </a:lnTo>
                <a:cubicBezTo>
                  <a:pt x="2765821" y="837676"/>
                  <a:pt x="2698272" y="905225"/>
                  <a:pt x="2614947" y="905225"/>
                </a:cubicBezTo>
                <a:lnTo>
                  <a:pt x="150874" y="905225"/>
                </a:lnTo>
                <a:cubicBezTo>
                  <a:pt x="67549" y="905225"/>
                  <a:pt x="0" y="837676"/>
                  <a:pt x="0" y="754351"/>
                </a:cubicBezTo>
                <a:lnTo>
                  <a:pt x="0" y="1508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069" tIns="227069" rIns="227069" bIns="227069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endParaRPr lang="en-US" sz="4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562585" y="2133596"/>
            <a:ext cx="2765821" cy="930768"/>
          </a:xfrm>
          <a:custGeom>
            <a:avLst/>
            <a:gdLst>
              <a:gd name="connsiteX0" fmla="*/ 0 w 2765821"/>
              <a:gd name="connsiteY0" fmla="*/ 155131 h 930768"/>
              <a:gd name="connsiteX1" fmla="*/ 155131 w 2765821"/>
              <a:gd name="connsiteY1" fmla="*/ 0 h 930768"/>
              <a:gd name="connsiteX2" fmla="*/ 2610690 w 2765821"/>
              <a:gd name="connsiteY2" fmla="*/ 0 h 930768"/>
              <a:gd name="connsiteX3" fmla="*/ 2765821 w 2765821"/>
              <a:gd name="connsiteY3" fmla="*/ 155131 h 930768"/>
              <a:gd name="connsiteX4" fmla="*/ 2765821 w 2765821"/>
              <a:gd name="connsiteY4" fmla="*/ 775637 h 930768"/>
              <a:gd name="connsiteX5" fmla="*/ 2610690 w 2765821"/>
              <a:gd name="connsiteY5" fmla="*/ 930768 h 930768"/>
              <a:gd name="connsiteX6" fmla="*/ 155131 w 2765821"/>
              <a:gd name="connsiteY6" fmla="*/ 930768 h 930768"/>
              <a:gd name="connsiteX7" fmla="*/ 0 w 2765821"/>
              <a:gd name="connsiteY7" fmla="*/ 775637 h 930768"/>
              <a:gd name="connsiteX8" fmla="*/ 0 w 2765821"/>
              <a:gd name="connsiteY8" fmla="*/ 155131 h 93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5821" h="930768">
                <a:moveTo>
                  <a:pt x="0" y="155131"/>
                </a:moveTo>
                <a:cubicBezTo>
                  <a:pt x="0" y="69455"/>
                  <a:pt x="69455" y="0"/>
                  <a:pt x="155131" y="0"/>
                </a:cubicBezTo>
                <a:lnTo>
                  <a:pt x="2610690" y="0"/>
                </a:lnTo>
                <a:cubicBezTo>
                  <a:pt x="2696366" y="0"/>
                  <a:pt x="2765821" y="69455"/>
                  <a:pt x="2765821" y="155131"/>
                </a:cubicBezTo>
                <a:lnTo>
                  <a:pt x="2765821" y="775637"/>
                </a:lnTo>
                <a:cubicBezTo>
                  <a:pt x="2765821" y="861313"/>
                  <a:pt x="2696366" y="930768"/>
                  <a:pt x="2610690" y="930768"/>
                </a:cubicBezTo>
                <a:lnTo>
                  <a:pt x="155131" y="930768"/>
                </a:lnTo>
                <a:cubicBezTo>
                  <a:pt x="69455" y="930768"/>
                  <a:pt x="0" y="861313"/>
                  <a:pt x="0" y="775637"/>
                </a:cubicBezTo>
                <a:lnTo>
                  <a:pt x="0" y="15513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316" tIns="228316" rIns="228316" bIns="228316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Parents</a:t>
            </a:r>
            <a:endParaRPr lang="en-US" sz="4800" b="1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38792" y="4800611"/>
            <a:ext cx="2765821" cy="965977"/>
          </a:xfrm>
          <a:custGeom>
            <a:avLst/>
            <a:gdLst>
              <a:gd name="connsiteX0" fmla="*/ 0 w 2765821"/>
              <a:gd name="connsiteY0" fmla="*/ 160999 h 965977"/>
              <a:gd name="connsiteX1" fmla="*/ 160999 w 2765821"/>
              <a:gd name="connsiteY1" fmla="*/ 0 h 965977"/>
              <a:gd name="connsiteX2" fmla="*/ 2604822 w 2765821"/>
              <a:gd name="connsiteY2" fmla="*/ 0 h 965977"/>
              <a:gd name="connsiteX3" fmla="*/ 2765821 w 2765821"/>
              <a:gd name="connsiteY3" fmla="*/ 160999 h 965977"/>
              <a:gd name="connsiteX4" fmla="*/ 2765821 w 2765821"/>
              <a:gd name="connsiteY4" fmla="*/ 804978 h 965977"/>
              <a:gd name="connsiteX5" fmla="*/ 2604822 w 2765821"/>
              <a:gd name="connsiteY5" fmla="*/ 965977 h 965977"/>
              <a:gd name="connsiteX6" fmla="*/ 160999 w 2765821"/>
              <a:gd name="connsiteY6" fmla="*/ 965977 h 965977"/>
              <a:gd name="connsiteX7" fmla="*/ 0 w 2765821"/>
              <a:gd name="connsiteY7" fmla="*/ 804978 h 965977"/>
              <a:gd name="connsiteX8" fmla="*/ 0 w 2765821"/>
              <a:gd name="connsiteY8" fmla="*/ 160999 h 96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5821" h="965977">
                <a:moveTo>
                  <a:pt x="0" y="160999"/>
                </a:moveTo>
                <a:cubicBezTo>
                  <a:pt x="0" y="72082"/>
                  <a:pt x="72082" y="0"/>
                  <a:pt x="160999" y="0"/>
                </a:cubicBezTo>
                <a:lnTo>
                  <a:pt x="2604822" y="0"/>
                </a:lnTo>
                <a:cubicBezTo>
                  <a:pt x="2693739" y="0"/>
                  <a:pt x="2765821" y="72082"/>
                  <a:pt x="2765821" y="160999"/>
                </a:cubicBezTo>
                <a:lnTo>
                  <a:pt x="2765821" y="804978"/>
                </a:lnTo>
                <a:cubicBezTo>
                  <a:pt x="2765821" y="893895"/>
                  <a:pt x="2693739" y="965977"/>
                  <a:pt x="2604822" y="965977"/>
                </a:cubicBezTo>
                <a:lnTo>
                  <a:pt x="160999" y="965977"/>
                </a:lnTo>
                <a:cubicBezTo>
                  <a:pt x="72082" y="965977"/>
                  <a:pt x="0" y="893895"/>
                  <a:pt x="0" y="804978"/>
                </a:cubicBezTo>
                <a:lnTo>
                  <a:pt x="0" y="16099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035" tIns="230035" rIns="230035" bIns="230035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Bankers</a:t>
            </a:r>
            <a:endParaRPr lang="en-US" sz="48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23900" y="4800588"/>
            <a:ext cx="3764228" cy="968715"/>
          </a:xfrm>
          <a:custGeom>
            <a:avLst/>
            <a:gdLst>
              <a:gd name="connsiteX0" fmla="*/ 0 w 3764228"/>
              <a:gd name="connsiteY0" fmla="*/ 161456 h 968715"/>
              <a:gd name="connsiteX1" fmla="*/ 161456 w 3764228"/>
              <a:gd name="connsiteY1" fmla="*/ 0 h 968715"/>
              <a:gd name="connsiteX2" fmla="*/ 3602772 w 3764228"/>
              <a:gd name="connsiteY2" fmla="*/ 0 h 968715"/>
              <a:gd name="connsiteX3" fmla="*/ 3764228 w 3764228"/>
              <a:gd name="connsiteY3" fmla="*/ 161456 h 968715"/>
              <a:gd name="connsiteX4" fmla="*/ 3764228 w 3764228"/>
              <a:gd name="connsiteY4" fmla="*/ 807259 h 968715"/>
              <a:gd name="connsiteX5" fmla="*/ 3602772 w 3764228"/>
              <a:gd name="connsiteY5" fmla="*/ 968715 h 968715"/>
              <a:gd name="connsiteX6" fmla="*/ 161456 w 3764228"/>
              <a:gd name="connsiteY6" fmla="*/ 968715 h 968715"/>
              <a:gd name="connsiteX7" fmla="*/ 0 w 3764228"/>
              <a:gd name="connsiteY7" fmla="*/ 807259 h 968715"/>
              <a:gd name="connsiteX8" fmla="*/ 0 w 3764228"/>
              <a:gd name="connsiteY8" fmla="*/ 161456 h 9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28" h="968715">
                <a:moveTo>
                  <a:pt x="0" y="161456"/>
                </a:moveTo>
                <a:cubicBezTo>
                  <a:pt x="0" y="72286"/>
                  <a:pt x="72286" y="0"/>
                  <a:pt x="161456" y="0"/>
                </a:cubicBezTo>
                <a:lnTo>
                  <a:pt x="3602772" y="0"/>
                </a:lnTo>
                <a:cubicBezTo>
                  <a:pt x="3691942" y="0"/>
                  <a:pt x="3764228" y="72286"/>
                  <a:pt x="3764228" y="161456"/>
                </a:cubicBezTo>
                <a:lnTo>
                  <a:pt x="3764228" y="807259"/>
                </a:lnTo>
                <a:cubicBezTo>
                  <a:pt x="3764228" y="896429"/>
                  <a:pt x="3691942" y="968715"/>
                  <a:pt x="3602772" y="968715"/>
                </a:cubicBezTo>
                <a:lnTo>
                  <a:pt x="161456" y="968715"/>
                </a:lnTo>
                <a:cubicBezTo>
                  <a:pt x="72286" y="968715"/>
                  <a:pt x="0" y="896429"/>
                  <a:pt x="0" y="807259"/>
                </a:cubicBezTo>
                <a:lnTo>
                  <a:pt x="0" y="16145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929" tIns="214929" rIns="214929" bIns="214929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Businessman</a:t>
            </a:r>
            <a:endParaRPr lang="en-US" sz="4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23900" y="2133609"/>
            <a:ext cx="2916365" cy="856727"/>
          </a:xfrm>
          <a:custGeom>
            <a:avLst/>
            <a:gdLst>
              <a:gd name="connsiteX0" fmla="*/ 0 w 2916365"/>
              <a:gd name="connsiteY0" fmla="*/ 142791 h 856727"/>
              <a:gd name="connsiteX1" fmla="*/ 142791 w 2916365"/>
              <a:gd name="connsiteY1" fmla="*/ 0 h 856727"/>
              <a:gd name="connsiteX2" fmla="*/ 2773574 w 2916365"/>
              <a:gd name="connsiteY2" fmla="*/ 0 h 856727"/>
              <a:gd name="connsiteX3" fmla="*/ 2916365 w 2916365"/>
              <a:gd name="connsiteY3" fmla="*/ 142791 h 856727"/>
              <a:gd name="connsiteX4" fmla="*/ 2916365 w 2916365"/>
              <a:gd name="connsiteY4" fmla="*/ 713936 h 856727"/>
              <a:gd name="connsiteX5" fmla="*/ 2773574 w 2916365"/>
              <a:gd name="connsiteY5" fmla="*/ 856727 h 856727"/>
              <a:gd name="connsiteX6" fmla="*/ 142791 w 2916365"/>
              <a:gd name="connsiteY6" fmla="*/ 856727 h 856727"/>
              <a:gd name="connsiteX7" fmla="*/ 0 w 2916365"/>
              <a:gd name="connsiteY7" fmla="*/ 713936 h 856727"/>
              <a:gd name="connsiteX8" fmla="*/ 0 w 2916365"/>
              <a:gd name="connsiteY8" fmla="*/ 142791 h 85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365" h="856727">
                <a:moveTo>
                  <a:pt x="0" y="142791"/>
                </a:moveTo>
                <a:cubicBezTo>
                  <a:pt x="0" y="63930"/>
                  <a:pt x="63930" y="0"/>
                  <a:pt x="142791" y="0"/>
                </a:cubicBezTo>
                <a:lnTo>
                  <a:pt x="2773574" y="0"/>
                </a:lnTo>
                <a:cubicBezTo>
                  <a:pt x="2852435" y="0"/>
                  <a:pt x="2916365" y="63930"/>
                  <a:pt x="2916365" y="142791"/>
                </a:cubicBezTo>
                <a:lnTo>
                  <a:pt x="2916365" y="713936"/>
                </a:lnTo>
                <a:cubicBezTo>
                  <a:pt x="2916365" y="792797"/>
                  <a:pt x="2852435" y="856727"/>
                  <a:pt x="2773574" y="856727"/>
                </a:cubicBezTo>
                <a:lnTo>
                  <a:pt x="142791" y="856727"/>
                </a:lnTo>
                <a:cubicBezTo>
                  <a:pt x="63930" y="856727"/>
                  <a:pt x="0" y="792797"/>
                  <a:pt x="0" y="713936"/>
                </a:cubicBezTo>
                <a:lnTo>
                  <a:pt x="0" y="14279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462" tIns="209462" rIns="209462" bIns="209462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Daughter</a:t>
            </a:r>
            <a:endParaRPr lang="en-US" sz="4400" b="1" kern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4916"/>
            <a:ext cx="9144000" cy="6853084"/>
          </a:xfrm>
          <a:prstGeom prst="frame">
            <a:avLst>
              <a:gd name="adj1" fmla="val 1955"/>
            </a:avLst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7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366"/>
            <a:ext cx="9144000" cy="68396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3739" y="147586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Altaf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Uddin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361" y="147586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Grandparents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7952" y="1198863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Jahanara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Begum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2971800" y="1183489"/>
            <a:ext cx="3200400" cy="12954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63413" y="33390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Parents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3143865" y="3316069"/>
            <a:ext cx="2743200" cy="7620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1839" y="33344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Ahmed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6730" y="334250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Parvin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Ahmed</a:t>
            </a:r>
          </a:p>
        </p:txBody>
      </p:sp>
      <p:sp>
        <p:nvSpPr>
          <p:cNvPr id="17" name="Down Arrow 16"/>
          <p:cNvSpPr/>
          <p:nvPr/>
        </p:nvSpPr>
        <p:spPr>
          <a:xfrm flipH="1">
            <a:off x="4305300" y="4078069"/>
            <a:ext cx="411481" cy="12954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flipH="1">
            <a:off x="4320540" y="2413182"/>
            <a:ext cx="381000" cy="9144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52700" y="5334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Abeer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Farzana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18366"/>
            <a:ext cx="9144000" cy="6839634"/>
          </a:xfrm>
          <a:prstGeom prst="frame">
            <a:avLst>
              <a:gd name="adj1" fmla="val 1934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2" grpId="0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48" y="0"/>
            <a:ext cx="912925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26" y="1274144"/>
            <a:ext cx="5112774" cy="5202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8674" y="280671"/>
            <a:ext cx="3581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Group Reading</a:t>
            </a:r>
          </a:p>
        </p:txBody>
      </p:sp>
      <p:sp>
        <p:nvSpPr>
          <p:cNvPr id="6" name="Oval 5"/>
          <p:cNvSpPr/>
          <p:nvPr/>
        </p:nvSpPr>
        <p:spPr>
          <a:xfrm>
            <a:off x="312174" y="2484411"/>
            <a:ext cx="2888226" cy="2782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read your text in group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6056"/>
            <a:ext cx="9144000" cy="6864056"/>
          </a:xfrm>
          <a:prstGeom prst="frame">
            <a:avLst>
              <a:gd name="adj1" fmla="val 1757"/>
            </a:avLst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440"/>
            <a:ext cx="9144000" cy="68505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http://drmc.edu.bd.banglavision.com/Uploads/DRMC/HomePageBanner/C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061" y="1219201"/>
            <a:ext cx="8373877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52649" y="228600"/>
            <a:ext cx="48387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 Reading</a:t>
            </a:r>
          </a:p>
        </p:txBody>
      </p:sp>
      <p:sp>
        <p:nvSpPr>
          <p:cNvPr id="4" name="Frame 3"/>
          <p:cNvSpPr/>
          <p:nvPr/>
        </p:nvSpPr>
        <p:spPr>
          <a:xfrm>
            <a:off x="-2" y="12356"/>
            <a:ext cx="9144002" cy="6845644"/>
          </a:xfrm>
          <a:prstGeom prst="frame">
            <a:avLst>
              <a:gd name="adj1" fmla="val 1512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6" y="0"/>
            <a:ext cx="9139084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86200" y="2198696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Md</a:t>
            </a:r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Sazzadur Rahman</a:t>
            </a:r>
          </a:p>
          <a:p>
            <a:pPr algn="ctr"/>
            <a:r>
              <a:rPr lang="en-US" sz="32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Assistant Teacher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Jaliarpar</a:t>
            </a:r>
            <a:r>
              <a:rPr lang="en-US" sz="32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govt</a:t>
            </a:r>
            <a:r>
              <a:rPr lang="en-US" sz="32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. Primary School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Companigonj,Sylhet</a:t>
            </a:r>
            <a:r>
              <a:rPr lang="en-US" sz="32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237" y="504218"/>
            <a:ext cx="338844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4916" y="0"/>
            <a:ext cx="9139084" cy="6858000"/>
          </a:xfrm>
          <a:prstGeom prst="frame">
            <a:avLst>
              <a:gd name="adj1" fmla="val 1962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9" y="1718883"/>
            <a:ext cx="3440061" cy="3420234"/>
          </a:xfrm>
          <a:prstGeom prst="rect">
            <a:avLst/>
          </a:prstGeom>
          <a:solidFill>
            <a:srgbClr val="99CCFF"/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599" y="1659809"/>
            <a:ext cx="8648701" cy="5610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sentence with the following words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599" y="2609236"/>
            <a:ext cx="2286000" cy="610828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Banke</a:t>
            </a:r>
            <a:r>
              <a:rPr lang="en-US" sz="4800" dirty="0" smtClean="0"/>
              <a:t>r</a:t>
            </a:r>
            <a:endParaRPr lang="en-US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228599" y="3481848"/>
            <a:ext cx="2286000" cy="5334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Picture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 rot="10800000" flipV="1">
            <a:off x="228599" y="4274574"/>
            <a:ext cx="2286000" cy="5334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Nice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5067300"/>
            <a:ext cx="2286000" cy="6096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Family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5936226"/>
            <a:ext cx="2286000" cy="5334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Housewife</a:t>
            </a:r>
            <a:endParaRPr lang="en-US" sz="3600" b="1" dirty="0"/>
          </a:p>
        </p:txBody>
      </p:sp>
      <p:sp>
        <p:nvSpPr>
          <p:cNvPr id="10" name="Right Arrow 9"/>
          <p:cNvSpPr/>
          <p:nvPr/>
        </p:nvSpPr>
        <p:spPr>
          <a:xfrm>
            <a:off x="2590800" y="2609236"/>
            <a:ext cx="990600" cy="61082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90800" y="3481848"/>
            <a:ext cx="990600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90800" y="4274574"/>
            <a:ext cx="990600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90800" y="5106629"/>
            <a:ext cx="990600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90800" y="5936226"/>
            <a:ext cx="990600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57600" y="2610464"/>
            <a:ext cx="52197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Shaker is a banker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57600" y="3481848"/>
            <a:ext cx="52197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 picture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57600" y="4274574"/>
            <a:ext cx="5219700" cy="5346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nice pen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7600" y="5067300"/>
            <a:ext cx="52197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live with my family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57600" y="5936226"/>
            <a:ext cx="52197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mother is a housewife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2381249" y="210166"/>
            <a:ext cx="4343400" cy="1098140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"/>
            </a:avLst>
          </a:prstGeom>
          <a:solidFill>
            <a:srgbClr val="30DC3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2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74"/>
            <a:ext cx="9144000" cy="68334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3057525" y="228600"/>
            <a:ext cx="3028950" cy="6096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533400" y="1143000"/>
            <a:ext cx="8305800" cy="5334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Fill up your own family tree.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4313D1-D34F-400A-A6E0-5868FA22D3C4}"/>
              </a:ext>
            </a:extLst>
          </p:cNvPr>
          <p:cNvSpPr/>
          <p:nvPr/>
        </p:nvSpPr>
        <p:spPr>
          <a:xfrm>
            <a:off x="7557824" y="2089876"/>
            <a:ext cx="1128976" cy="1140937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B330FE-D9D2-4AD9-82E2-D3C8285A3A48}"/>
              </a:ext>
            </a:extLst>
          </p:cNvPr>
          <p:cNvSpPr/>
          <p:nvPr/>
        </p:nvSpPr>
        <p:spPr>
          <a:xfrm>
            <a:off x="7557824" y="3624707"/>
            <a:ext cx="1128976" cy="1140937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104B40-D3E1-4F86-868F-010010F99CB8}"/>
              </a:ext>
            </a:extLst>
          </p:cNvPr>
          <p:cNvSpPr/>
          <p:nvPr/>
        </p:nvSpPr>
        <p:spPr>
          <a:xfrm>
            <a:off x="7557824" y="5261409"/>
            <a:ext cx="1128976" cy="1140937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470197-2CB3-46B3-AE1E-B443060253AE}"/>
              </a:ext>
            </a:extLst>
          </p:cNvPr>
          <p:cNvSpPr/>
          <p:nvPr/>
        </p:nvSpPr>
        <p:spPr>
          <a:xfrm>
            <a:off x="685800" y="2089876"/>
            <a:ext cx="1128976" cy="1140937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79B973-12AE-45A4-AA19-5ABC3673D99A}"/>
              </a:ext>
            </a:extLst>
          </p:cNvPr>
          <p:cNvSpPr/>
          <p:nvPr/>
        </p:nvSpPr>
        <p:spPr>
          <a:xfrm>
            <a:off x="733132" y="3615945"/>
            <a:ext cx="1128976" cy="1140937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DD62DA-C391-40A4-B9E6-04EC415CC119}"/>
              </a:ext>
            </a:extLst>
          </p:cNvPr>
          <p:cNvSpPr/>
          <p:nvPr/>
        </p:nvSpPr>
        <p:spPr>
          <a:xfrm>
            <a:off x="762936" y="5383653"/>
            <a:ext cx="1128976" cy="1140937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D332C50-DA24-4244-8F64-7B8F304CCED5}"/>
              </a:ext>
            </a:extLst>
          </p:cNvPr>
          <p:cNvSpPr/>
          <p:nvPr/>
        </p:nvSpPr>
        <p:spPr>
          <a:xfrm>
            <a:off x="7052941" y="2347945"/>
            <a:ext cx="410217" cy="5568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518761-CA80-4049-973C-D365239C5138}"/>
              </a:ext>
            </a:extLst>
          </p:cNvPr>
          <p:cNvSpPr/>
          <p:nvPr/>
        </p:nvSpPr>
        <p:spPr>
          <a:xfrm>
            <a:off x="7052941" y="4005021"/>
            <a:ext cx="410217" cy="5568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CAB4EEA-3AE4-4379-AB98-9A7BF3C8D32C}"/>
              </a:ext>
            </a:extLst>
          </p:cNvPr>
          <p:cNvSpPr/>
          <p:nvPr/>
        </p:nvSpPr>
        <p:spPr>
          <a:xfrm>
            <a:off x="7052941" y="5553434"/>
            <a:ext cx="410217" cy="5568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5595EA-9569-4078-BD5A-7CDAFFFE3729}"/>
              </a:ext>
            </a:extLst>
          </p:cNvPr>
          <p:cNvSpPr/>
          <p:nvPr/>
        </p:nvSpPr>
        <p:spPr>
          <a:xfrm>
            <a:off x="2366992" y="2347944"/>
            <a:ext cx="410217" cy="5568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9F5C5A1-4F32-4102-AD27-C8BBDF906092}"/>
              </a:ext>
            </a:extLst>
          </p:cNvPr>
          <p:cNvSpPr/>
          <p:nvPr/>
        </p:nvSpPr>
        <p:spPr>
          <a:xfrm>
            <a:off x="2414324" y="3916733"/>
            <a:ext cx="410217" cy="5568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3080B18-11C9-4EB2-A959-246259AF4970}"/>
              </a:ext>
            </a:extLst>
          </p:cNvPr>
          <p:cNvSpPr/>
          <p:nvPr/>
        </p:nvSpPr>
        <p:spPr>
          <a:xfrm>
            <a:off x="2456399" y="5553433"/>
            <a:ext cx="410217" cy="5568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44" y="1447801"/>
            <a:ext cx="4380565" cy="5410200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0" y="5965"/>
            <a:ext cx="9144000" cy="6834828"/>
          </a:xfrm>
          <a:prstGeom prst="frame">
            <a:avLst>
              <a:gd name="adj1" fmla="val 1495"/>
            </a:avLst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5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111">
        <p14:prism/>
      </p:transition>
    </mc:Choice>
    <mc:Fallback>
      <p:transition spd="slow" advTm="21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7500" y="304800"/>
            <a:ext cx="35433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Evaluations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752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Answer the following 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250" y="27432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(a)How many member’s are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Abeer’s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family?</a:t>
            </a:r>
          </a:p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(b)What’s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Abeer’s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father?</a:t>
            </a:r>
          </a:p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(c)What’s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Abeer’s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mother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34168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48150" y="2571420"/>
            <a:ext cx="45720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Now write five sentences about your own family. </a:t>
            </a:r>
          </a:p>
        </p:txBody>
      </p:sp>
      <p:sp>
        <p:nvSpPr>
          <p:cNvPr id="5" name="Can 4"/>
          <p:cNvSpPr/>
          <p:nvPr/>
        </p:nvSpPr>
        <p:spPr>
          <a:xfrm>
            <a:off x="2509684" y="457200"/>
            <a:ext cx="4114800" cy="685800"/>
          </a:xfrm>
          <a:prstGeom prst="can">
            <a:avLst>
              <a:gd name="adj" fmla="val 15298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9884" y="1573161"/>
            <a:ext cx="3362632" cy="3379839"/>
            <a:chOff x="185584" y="1573161"/>
            <a:chExt cx="3362632" cy="3010001"/>
          </a:xfrm>
        </p:grpSpPr>
        <p:sp>
          <p:nvSpPr>
            <p:cNvPr id="6" name="Rectangle 5"/>
            <p:cNvSpPr/>
            <p:nvPr/>
          </p:nvSpPr>
          <p:spPr>
            <a:xfrm>
              <a:off x="457200" y="2895600"/>
              <a:ext cx="2819400" cy="16875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5584" y="1573161"/>
              <a:ext cx="3362632" cy="1295400"/>
            </a:xfrm>
            <a:prstGeom prst="triangle">
              <a:avLst/>
            </a:prstGeom>
            <a:solidFill>
              <a:srgbClr val="30DC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40592" y="3429000"/>
              <a:ext cx="652616" cy="108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2196" y="3429000"/>
              <a:ext cx="5334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68204" y="3429000"/>
              <a:ext cx="5334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>
              <a:off x="1866900" y="3429000"/>
              <a:ext cx="0" cy="1088922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ame 16"/>
          <p:cNvSpPr/>
          <p:nvPr/>
        </p:nvSpPr>
        <p:spPr>
          <a:xfrm>
            <a:off x="0" y="6146"/>
            <a:ext cx="9144000" cy="6851854"/>
          </a:xfrm>
          <a:prstGeom prst="frame">
            <a:avLst>
              <a:gd name="adj1" fmla="val 1738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206"/>
            <a:ext cx="9144000" cy="68752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33700" y="3810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Goodbye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4648200"/>
            <a:ext cx="8991601" cy="2133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812349"/>
            <a:ext cx="5867400" cy="434227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17206"/>
            <a:ext cx="9144000" cy="6875206"/>
          </a:xfrm>
          <a:prstGeom prst="frame">
            <a:avLst>
              <a:gd name="adj1" fmla="val 1774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43400" y="1907888"/>
            <a:ext cx="3810000" cy="34778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Class:Four</a:t>
            </a:r>
            <a:endParaRPr lang="en-US" sz="4400" b="1" dirty="0"/>
          </a:p>
          <a:p>
            <a:r>
              <a:rPr lang="en-US" sz="4400" b="1" dirty="0" err="1"/>
              <a:t>Sub:English</a:t>
            </a:r>
            <a:endParaRPr lang="en-US" sz="4400" b="1" dirty="0"/>
          </a:p>
          <a:p>
            <a:r>
              <a:rPr lang="en-US" sz="4400" b="1" dirty="0"/>
              <a:t>Unite – 4 </a:t>
            </a:r>
          </a:p>
          <a:p>
            <a:r>
              <a:rPr lang="en-US" sz="4400" b="1" dirty="0"/>
              <a:t>Lesson Title- Family tree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4" name="Flowchart: Terminator 3"/>
          <p:cNvSpPr/>
          <p:nvPr/>
        </p:nvSpPr>
        <p:spPr>
          <a:xfrm>
            <a:off x="1714500" y="391981"/>
            <a:ext cx="5715000" cy="751019"/>
          </a:xfrm>
          <a:prstGeom prst="flowChartTerminator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Subject Identity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7888"/>
            <a:ext cx="3048000" cy="357851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1230"/>
            <a:ext cx="9144000" cy="6856770"/>
          </a:xfrm>
          <a:prstGeom prst="frame">
            <a:avLst>
              <a:gd name="adj1" fmla="val 1745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374"/>
            <a:ext cx="9144000" cy="6850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79251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Let us we sing a </a:t>
            </a:r>
            <a:r>
              <a:rPr lang="en-US" sz="4400" b="1" dirty="0" err="1" smtClean="0">
                <a:solidFill>
                  <a:srgbClr val="0070C0"/>
                </a:solidFill>
              </a:rPr>
              <a:t>song.We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>
                <a:solidFill>
                  <a:srgbClr val="0070C0"/>
                </a:solidFill>
              </a:rPr>
              <a:t>shall over come-</a:t>
            </a:r>
            <a:r>
              <a:rPr lang="en-US" sz="4400" b="1" dirty="0" smtClean="0">
                <a:solidFill>
                  <a:srgbClr val="0070C0"/>
                </a:solidFill>
              </a:rPr>
              <a:t>---------we </a:t>
            </a:r>
            <a:r>
              <a:rPr lang="en-US" sz="4400" b="1" dirty="0">
                <a:solidFill>
                  <a:srgbClr val="0070C0"/>
                </a:solidFill>
              </a:rPr>
              <a:t>are not alone today.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381000"/>
            <a:ext cx="5867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Making  safe Environment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6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290" y="0"/>
            <a:ext cx="915629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71519"/>
            <a:ext cx="7696200" cy="3957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4882" y="280294"/>
            <a:ext cx="4501945" cy="584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Look at the picture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" y="5171768"/>
            <a:ext cx="73152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see in this picture 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791201"/>
            <a:ext cx="7696200" cy="5333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Family picture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-12292" y="0"/>
            <a:ext cx="9156291" cy="6858000"/>
          </a:xfrm>
          <a:prstGeom prst="frame">
            <a:avLst>
              <a:gd name="adj1" fmla="val 2177"/>
            </a:avLst>
          </a:prstGeom>
          <a:solidFill>
            <a:schemeClr val="accent2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65"/>
            <a:ext cx="9144000" cy="68383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00300" y="457200"/>
            <a:ext cx="4343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dicleration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42900" y="1981200"/>
            <a:ext cx="8458200" cy="3505200"/>
          </a:xfrm>
          <a:prstGeom prst="flowChartTerminator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Today  we will know about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‘‘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 Family Tree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”.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"/>
            </a:avLst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9" y="0"/>
            <a:ext cx="912462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" y="1854693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will be able to-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3.2.1Understand questions about family and friends.(family)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1.1.1repet after the teacher and say words, phrases and sentences with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Proper sounds, stress and intonation.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8.1.1make sentences using words. 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35493"/>
            <a:ext cx="8610600" cy="4850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70327" y="464741"/>
            <a:ext cx="4822724" cy="6572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</a:p>
        </p:txBody>
      </p:sp>
      <p:sp>
        <p:nvSpPr>
          <p:cNvPr id="4" name="Frame 3"/>
          <p:cNvSpPr/>
          <p:nvPr/>
        </p:nvSpPr>
        <p:spPr>
          <a:xfrm>
            <a:off x="19378" y="0"/>
            <a:ext cx="9124622" cy="6858000"/>
          </a:xfrm>
          <a:prstGeom prst="frame">
            <a:avLst>
              <a:gd name="adj1" fmla="val 21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6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82386" y="247565"/>
            <a:ext cx="381363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A Family Tree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4" y="1326127"/>
            <a:ext cx="7696200" cy="492227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7204" y="0"/>
            <a:ext cx="9144001" cy="6858000"/>
          </a:xfrm>
          <a:prstGeom prst="frame">
            <a:avLst>
              <a:gd name="adj1" fmla="val 196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276" y="0"/>
            <a:ext cx="916027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9662" y="342900"/>
            <a:ext cx="6248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7030A0"/>
                </a:solidFill>
              </a:rPr>
              <a:t>Teacher’s Model Reading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276" y="1383890"/>
            <a:ext cx="3581400" cy="51816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-16276" y="0"/>
            <a:ext cx="9160276" cy="6858000"/>
          </a:xfrm>
          <a:prstGeom prst="frame">
            <a:avLst>
              <a:gd name="adj1" fmla="val 196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65858"/>
            <a:ext cx="3429000" cy="41549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|1.3|1.5|1.2|1.1|1.5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1.2|2.1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1.5|1.6|1.9|1.7|1.9|1.8|1.7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1.5|1.9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1.8|1.2|1.1|1.1|1.4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1|1.6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.1|1.4|1.3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260</Words>
  <Application>Microsoft Office PowerPoint</Application>
  <PresentationFormat>On-screen Show (4:3)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Salah Uddin</dc:creator>
  <cp:lastModifiedBy>Sazzadur Rahman</cp:lastModifiedBy>
  <cp:revision>230</cp:revision>
  <dcterms:created xsi:type="dcterms:W3CDTF">2006-08-16T00:00:00Z</dcterms:created>
  <dcterms:modified xsi:type="dcterms:W3CDTF">2021-05-18T18:02:02Z</dcterms:modified>
</cp:coreProperties>
</file>