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9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239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CEC62-A72F-48F4-A7A1-001A7D0F3A73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BC9286-4C96-49BB-812B-E68E3649AFD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২.১.৮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গারো,খাসিয়া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ম্রো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ত্রিপুরা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ওঁরাওদের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সংস্কৃতি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।      </a:t>
          </a:r>
        </a:p>
      </dgm:t>
    </dgm:pt>
    <dgm:pt modelId="{5C87018A-A938-4485-A6F8-EDE2E1FE6FA1}" type="parTrans" cxnId="{11E3F3D6-47E6-4E2E-85B9-14A11D160735}">
      <dgm:prSet/>
      <dgm:spPr/>
      <dgm:t>
        <a:bodyPr/>
        <a:lstStyle/>
        <a:p>
          <a:endParaRPr lang="en-US"/>
        </a:p>
      </dgm:t>
    </dgm:pt>
    <dgm:pt modelId="{3047C5C6-D408-4809-B31C-7742B2CBAC92}" type="sibTrans" cxnId="{11E3F3D6-47E6-4E2E-85B9-14A11D160735}">
      <dgm:prSet/>
      <dgm:spPr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/>
        </a:p>
      </dgm:t>
    </dgm:pt>
    <dgm:pt modelId="{887F02D9-B41D-4F09-B710-4B6ED2AC24AF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২.১.৭ জাতি,শ্রেনি,ধর্ম,বর্ণ,গোষ্ঠী,ছোট-বড়  নির্বিশেষে সবাইকে সমান মর্যাদা দিবে ও মিলেমিশে চলবে ।     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972EC3-11D7-4B7C-96F1-CC3EFDFB51B5}" type="parTrans" cxnId="{A4959B5A-2DCA-4EFE-9B25-AAD955AB0C6F}">
      <dgm:prSet/>
      <dgm:spPr/>
      <dgm:t>
        <a:bodyPr/>
        <a:lstStyle/>
        <a:p>
          <a:endParaRPr lang="en-US"/>
        </a:p>
      </dgm:t>
    </dgm:pt>
    <dgm:pt modelId="{514EA1C3-06AF-49CE-93C6-6DC60B871817}" type="sibTrans" cxnId="{A4959B5A-2DCA-4EFE-9B25-AAD955AB0C6F}">
      <dgm:prSet/>
      <dgm:spPr>
        <a:blipFill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18DFDACB-84CC-4977-958C-17FED2B81D13}" type="pres">
      <dgm:prSet presAssocID="{C8BCEC62-A72F-48F4-A7A1-001A7D0F3A73}" presName="Name0" presStyleCnt="0">
        <dgm:presLayoutVars>
          <dgm:chMax val="7"/>
          <dgm:chPref val="7"/>
          <dgm:dir/>
        </dgm:presLayoutVars>
      </dgm:prSet>
      <dgm:spPr/>
    </dgm:pt>
    <dgm:pt modelId="{5C3EEE36-D863-45CE-928A-C2A3386EAABC}" type="pres">
      <dgm:prSet presAssocID="{C8BCEC62-A72F-48F4-A7A1-001A7D0F3A73}" presName="dot1" presStyleLbl="alignNode1" presStyleIdx="0" presStyleCnt="10"/>
      <dgm:spPr/>
    </dgm:pt>
    <dgm:pt modelId="{9B27060A-B5BA-4C68-81C7-FCBBE30A8717}" type="pres">
      <dgm:prSet presAssocID="{C8BCEC62-A72F-48F4-A7A1-001A7D0F3A73}" presName="dot2" presStyleLbl="alignNode1" presStyleIdx="1" presStyleCnt="10"/>
      <dgm:spPr/>
    </dgm:pt>
    <dgm:pt modelId="{DE1697B3-046B-4754-A263-AF80DAD54D23}" type="pres">
      <dgm:prSet presAssocID="{C8BCEC62-A72F-48F4-A7A1-001A7D0F3A73}" presName="dot3" presStyleLbl="alignNode1" presStyleIdx="2" presStyleCnt="10"/>
      <dgm:spPr/>
    </dgm:pt>
    <dgm:pt modelId="{22ED1003-41A7-4F07-A914-F964D5DF2E09}" type="pres">
      <dgm:prSet presAssocID="{C8BCEC62-A72F-48F4-A7A1-001A7D0F3A73}" presName="dotArrow1" presStyleLbl="alignNode1" presStyleIdx="3" presStyleCnt="10"/>
      <dgm:spPr/>
    </dgm:pt>
    <dgm:pt modelId="{730A1CAD-E299-4706-9E69-0324E43872E1}" type="pres">
      <dgm:prSet presAssocID="{C8BCEC62-A72F-48F4-A7A1-001A7D0F3A73}" presName="dotArrow2" presStyleLbl="alignNode1" presStyleIdx="4" presStyleCnt="10"/>
      <dgm:spPr/>
    </dgm:pt>
    <dgm:pt modelId="{9F198106-6D1D-4B1E-BFF2-40C69E55C0D8}" type="pres">
      <dgm:prSet presAssocID="{C8BCEC62-A72F-48F4-A7A1-001A7D0F3A73}" presName="dotArrow3" presStyleLbl="alignNode1" presStyleIdx="5" presStyleCnt="10"/>
      <dgm:spPr/>
    </dgm:pt>
    <dgm:pt modelId="{88184BCB-AE0E-47DC-A060-85AF454423BC}" type="pres">
      <dgm:prSet presAssocID="{C8BCEC62-A72F-48F4-A7A1-001A7D0F3A73}" presName="dotArrow4" presStyleLbl="alignNode1" presStyleIdx="6" presStyleCnt="10"/>
      <dgm:spPr/>
    </dgm:pt>
    <dgm:pt modelId="{B75F2C35-6262-4D65-8836-6038FD1C500F}" type="pres">
      <dgm:prSet presAssocID="{C8BCEC62-A72F-48F4-A7A1-001A7D0F3A73}" presName="dotArrow5" presStyleLbl="alignNode1" presStyleIdx="7" presStyleCnt="10"/>
      <dgm:spPr/>
    </dgm:pt>
    <dgm:pt modelId="{0FB35A3A-8C6C-449C-AECE-78A60BD67D43}" type="pres">
      <dgm:prSet presAssocID="{C8BCEC62-A72F-48F4-A7A1-001A7D0F3A73}" presName="dotArrow6" presStyleLbl="alignNode1" presStyleIdx="8" presStyleCnt="10"/>
      <dgm:spPr/>
    </dgm:pt>
    <dgm:pt modelId="{BEEC86A1-0D94-47A0-8CA2-CF7A352FA403}" type="pres">
      <dgm:prSet presAssocID="{C8BCEC62-A72F-48F4-A7A1-001A7D0F3A73}" presName="dotArrow7" presStyleLbl="alignNode1" presStyleIdx="9" presStyleCnt="10"/>
      <dgm:spPr/>
    </dgm:pt>
    <dgm:pt modelId="{75463564-6E82-4608-9B9E-A8E9282CFD75}" type="pres">
      <dgm:prSet presAssocID="{C5BC9286-4C96-49BB-812B-E68E3649AFD2}" presName="parTx1" presStyleLbl="node1" presStyleIdx="0" presStyleCnt="2" custScaleX="615461" custLinFactNeighborX="36441" custLinFactNeighborY="-814"/>
      <dgm:spPr/>
    </dgm:pt>
    <dgm:pt modelId="{C9B57957-32D1-4678-BAA9-1F53267B9CF2}" type="pres">
      <dgm:prSet presAssocID="{3047C5C6-D408-4809-B31C-7742B2CBAC92}" presName="picture1" presStyleCnt="0"/>
      <dgm:spPr/>
    </dgm:pt>
    <dgm:pt modelId="{F3F47C35-CF4C-4A64-A432-F312BC2D78C9}" type="pres">
      <dgm:prSet presAssocID="{3047C5C6-D408-4809-B31C-7742B2CBAC92}" presName="imageRepeatNode" presStyleLbl="fgImgPlace1" presStyleIdx="0" presStyleCnt="2" custLinFactNeighborX="-19108" custLinFactNeighborY="-42039"/>
      <dgm:spPr/>
    </dgm:pt>
    <dgm:pt modelId="{7AEA9D1D-7DCC-4275-A0BC-2E53FB257EB8}" type="pres">
      <dgm:prSet presAssocID="{887F02D9-B41D-4F09-B710-4B6ED2AC24AF}" presName="parTx2" presStyleLbl="node1" presStyleIdx="1" presStyleCnt="2" custScaleX="615461" custLinFactY="-35038" custLinFactNeighborX="-66962" custLinFactNeighborY="-100000"/>
      <dgm:spPr/>
    </dgm:pt>
    <dgm:pt modelId="{B832221F-0844-40E6-9319-6763F77B2998}" type="pres">
      <dgm:prSet presAssocID="{514EA1C3-06AF-49CE-93C6-6DC60B871817}" presName="picture2" presStyleCnt="0"/>
      <dgm:spPr/>
    </dgm:pt>
    <dgm:pt modelId="{93C2CA4C-8DF3-4BBF-B330-E67F3A1BD132}" type="pres">
      <dgm:prSet presAssocID="{514EA1C3-06AF-49CE-93C6-6DC60B871817}" presName="imageRepeatNode" presStyleLbl="fgImgPlace1" presStyleIdx="1" presStyleCnt="2" custLinFactY="-27648" custLinFactNeighborX="-8055" custLinFactNeighborY="-100000"/>
      <dgm:spPr/>
    </dgm:pt>
  </dgm:ptLst>
  <dgm:cxnLst>
    <dgm:cxn modelId="{2F9D0311-B266-4F90-A5B7-E31B0980BA23}" type="presOf" srcId="{3047C5C6-D408-4809-B31C-7742B2CBAC92}" destId="{F3F47C35-CF4C-4A64-A432-F312BC2D78C9}" srcOrd="0" destOrd="0" presId="urn:microsoft.com/office/officeart/2008/layout/AscendingPictureAccentProcess"/>
    <dgm:cxn modelId="{331CB865-B166-4BD8-9F9A-9CE35FBA0F77}" type="presOf" srcId="{514EA1C3-06AF-49CE-93C6-6DC60B871817}" destId="{93C2CA4C-8DF3-4BBF-B330-E67F3A1BD132}" srcOrd="0" destOrd="0" presId="urn:microsoft.com/office/officeart/2008/layout/AscendingPictureAccentProcess"/>
    <dgm:cxn modelId="{A4959B5A-2DCA-4EFE-9B25-AAD955AB0C6F}" srcId="{C8BCEC62-A72F-48F4-A7A1-001A7D0F3A73}" destId="{887F02D9-B41D-4F09-B710-4B6ED2AC24AF}" srcOrd="1" destOrd="0" parTransId="{89972EC3-11D7-4B7C-96F1-CC3EFDFB51B5}" sibTransId="{514EA1C3-06AF-49CE-93C6-6DC60B871817}"/>
    <dgm:cxn modelId="{3A7B1CB0-4240-4BE0-9B09-ED51647C32B0}" type="presOf" srcId="{C8BCEC62-A72F-48F4-A7A1-001A7D0F3A73}" destId="{18DFDACB-84CC-4977-958C-17FED2B81D13}" srcOrd="0" destOrd="0" presId="urn:microsoft.com/office/officeart/2008/layout/AscendingPictureAccentProcess"/>
    <dgm:cxn modelId="{11E3F3D6-47E6-4E2E-85B9-14A11D160735}" srcId="{C8BCEC62-A72F-48F4-A7A1-001A7D0F3A73}" destId="{C5BC9286-4C96-49BB-812B-E68E3649AFD2}" srcOrd="0" destOrd="0" parTransId="{5C87018A-A938-4485-A6F8-EDE2E1FE6FA1}" sibTransId="{3047C5C6-D408-4809-B31C-7742B2CBAC92}"/>
    <dgm:cxn modelId="{6C37CED8-782C-4648-9DB3-0D89B136E014}" type="presOf" srcId="{887F02D9-B41D-4F09-B710-4B6ED2AC24AF}" destId="{7AEA9D1D-7DCC-4275-A0BC-2E53FB257EB8}" srcOrd="0" destOrd="0" presId="urn:microsoft.com/office/officeart/2008/layout/AscendingPictureAccentProcess"/>
    <dgm:cxn modelId="{8336DED9-8FC8-4C8E-9C0A-774346B11180}" type="presOf" srcId="{C5BC9286-4C96-49BB-812B-E68E3649AFD2}" destId="{75463564-6E82-4608-9B9E-A8E9282CFD75}" srcOrd="0" destOrd="0" presId="urn:microsoft.com/office/officeart/2008/layout/AscendingPictureAccentProcess"/>
    <dgm:cxn modelId="{880A71F0-0A2C-4F0E-8616-7F3956136BE9}" type="presParOf" srcId="{18DFDACB-84CC-4977-958C-17FED2B81D13}" destId="{5C3EEE36-D863-45CE-928A-C2A3386EAABC}" srcOrd="0" destOrd="0" presId="urn:microsoft.com/office/officeart/2008/layout/AscendingPictureAccentProcess"/>
    <dgm:cxn modelId="{1BA24CFF-9EAB-42C0-A023-43163EFE3987}" type="presParOf" srcId="{18DFDACB-84CC-4977-958C-17FED2B81D13}" destId="{9B27060A-B5BA-4C68-81C7-FCBBE30A8717}" srcOrd="1" destOrd="0" presId="urn:microsoft.com/office/officeart/2008/layout/AscendingPictureAccentProcess"/>
    <dgm:cxn modelId="{6F014CF9-C9E0-4E40-9D3A-6047D59027F2}" type="presParOf" srcId="{18DFDACB-84CC-4977-958C-17FED2B81D13}" destId="{DE1697B3-046B-4754-A263-AF80DAD54D23}" srcOrd="2" destOrd="0" presId="urn:microsoft.com/office/officeart/2008/layout/AscendingPictureAccentProcess"/>
    <dgm:cxn modelId="{3D78186E-F667-4C61-A687-AB35CC4F4B31}" type="presParOf" srcId="{18DFDACB-84CC-4977-958C-17FED2B81D13}" destId="{22ED1003-41A7-4F07-A914-F964D5DF2E09}" srcOrd="3" destOrd="0" presId="urn:microsoft.com/office/officeart/2008/layout/AscendingPictureAccentProcess"/>
    <dgm:cxn modelId="{71EB3BF1-2A04-401B-B41F-5B52A85A3772}" type="presParOf" srcId="{18DFDACB-84CC-4977-958C-17FED2B81D13}" destId="{730A1CAD-E299-4706-9E69-0324E43872E1}" srcOrd="4" destOrd="0" presId="urn:microsoft.com/office/officeart/2008/layout/AscendingPictureAccentProcess"/>
    <dgm:cxn modelId="{B1AD824A-9F5F-4768-9AE1-9E84C5B5FF81}" type="presParOf" srcId="{18DFDACB-84CC-4977-958C-17FED2B81D13}" destId="{9F198106-6D1D-4B1E-BFF2-40C69E55C0D8}" srcOrd="5" destOrd="0" presId="urn:microsoft.com/office/officeart/2008/layout/AscendingPictureAccentProcess"/>
    <dgm:cxn modelId="{46A4A06A-7E48-4AD6-937B-385901E0D635}" type="presParOf" srcId="{18DFDACB-84CC-4977-958C-17FED2B81D13}" destId="{88184BCB-AE0E-47DC-A060-85AF454423BC}" srcOrd="6" destOrd="0" presId="urn:microsoft.com/office/officeart/2008/layout/AscendingPictureAccentProcess"/>
    <dgm:cxn modelId="{F550A3B2-725B-4B29-A89D-B5233434862E}" type="presParOf" srcId="{18DFDACB-84CC-4977-958C-17FED2B81D13}" destId="{B75F2C35-6262-4D65-8836-6038FD1C500F}" srcOrd="7" destOrd="0" presId="urn:microsoft.com/office/officeart/2008/layout/AscendingPictureAccentProcess"/>
    <dgm:cxn modelId="{8D543E5C-E059-43B5-871F-E76FFB8005D8}" type="presParOf" srcId="{18DFDACB-84CC-4977-958C-17FED2B81D13}" destId="{0FB35A3A-8C6C-449C-AECE-78A60BD67D43}" srcOrd="8" destOrd="0" presId="urn:microsoft.com/office/officeart/2008/layout/AscendingPictureAccentProcess"/>
    <dgm:cxn modelId="{BCC93A38-D303-44FB-ACBB-7488F519D181}" type="presParOf" srcId="{18DFDACB-84CC-4977-958C-17FED2B81D13}" destId="{BEEC86A1-0D94-47A0-8CA2-CF7A352FA403}" srcOrd="9" destOrd="0" presId="urn:microsoft.com/office/officeart/2008/layout/AscendingPictureAccentProcess"/>
    <dgm:cxn modelId="{A1C00B40-FAD7-4A3D-A1BA-F0DF94F52AEC}" type="presParOf" srcId="{18DFDACB-84CC-4977-958C-17FED2B81D13}" destId="{75463564-6E82-4608-9B9E-A8E9282CFD75}" srcOrd="10" destOrd="0" presId="urn:microsoft.com/office/officeart/2008/layout/AscendingPictureAccentProcess"/>
    <dgm:cxn modelId="{9A59075D-1BFA-415B-9B0A-90531ABA7289}" type="presParOf" srcId="{18DFDACB-84CC-4977-958C-17FED2B81D13}" destId="{C9B57957-32D1-4678-BAA9-1F53267B9CF2}" srcOrd="11" destOrd="0" presId="urn:microsoft.com/office/officeart/2008/layout/AscendingPictureAccentProcess"/>
    <dgm:cxn modelId="{95721A93-2EF1-4E30-8C6C-EA81CF255438}" type="presParOf" srcId="{C9B57957-32D1-4678-BAA9-1F53267B9CF2}" destId="{F3F47C35-CF4C-4A64-A432-F312BC2D78C9}" srcOrd="0" destOrd="0" presId="urn:microsoft.com/office/officeart/2008/layout/AscendingPictureAccentProcess"/>
    <dgm:cxn modelId="{16560871-A344-458C-B701-1DDE805D578E}" type="presParOf" srcId="{18DFDACB-84CC-4977-958C-17FED2B81D13}" destId="{7AEA9D1D-7DCC-4275-A0BC-2E53FB257EB8}" srcOrd="12" destOrd="0" presId="urn:microsoft.com/office/officeart/2008/layout/AscendingPictureAccentProcess"/>
    <dgm:cxn modelId="{FA25BCBE-B362-481D-86D7-3AF0A9A3EA0A}" type="presParOf" srcId="{18DFDACB-84CC-4977-958C-17FED2B81D13}" destId="{B832221F-0844-40E6-9319-6763F77B2998}" srcOrd="13" destOrd="0" presId="urn:microsoft.com/office/officeart/2008/layout/AscendingPictureAccentProcess"/>
    <dgm:cxn modelId="{24DB2EFA-C791-4621-88A2-98E3C9E681C9}" type="presParOf" srcId="{B832221F-0844-40E6-9319-6763F77B2998}" destId="{93C2CA4C-8DF3-4BBF-B330-E67F3A1BD13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EEE36-D863-45CE-928A-C2A3386EAABC}">
      <dsp:nvSpPr>
        <dsp:cNvPr id="0" name=""/>
        <dsp:cNvSpPr/>
      </dsp:nvSpPr>
      <dsp:spPr>
        <a:xfrm>
          <a:off x="4467883" y="1809671"/>
          <a:ext cx="78151" cy="781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7060A-B5BA-4C68-81C7-FCBBE30A8717}">
      <dsp:nvSpPr>
        <dsp:cNvPr id="0" name=""/>
        <dsp:cNvSpPr/>
      </dsp:nvSpPr>
      <dsp:spPr>
        <a:xfrm>
          <a:off x="4399422" y="1919383"/>
          <a:ext cx="78151" cy="781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697B3-046B-4754-A263-AF80DAD54D23}">
      <dsp:nvSpPr>
        <dsp:cNvPr id="0" name=""/>
        <dsp:cNvSpPr/>
      </dsp:nvSpPr>
      <dsp:spPr>
        <a:xfrm>
          <a:off x="4317832" y="2014370"/>
          <a:ext cx="78151" cy="781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D1003-41A7-4F07-A914-F964D5DF2E09}">
      <dsp:nvSpPr>
        <dsp:cNvPr id="0" name=""/>
        <dsp:cNvSpPr/>
      </dsp:nvSpPr>
      <dsp:spPr>
        <a:xfrm>
          <a:off x="4415365" y="705498"/>
          <a:ext cx="78151" cy="781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A1CAD-E299-4706-9E69-0324E43872E1}">
      <dsp:nvSpPr>
        <dsp:cNvPr id="0" name=""/>
        <dsp:cNvSpPr/>
      </dsp:nvSpPr>
      <dsp:spPr>
        <a:xfrm>
          <a:off x="4519776" y="643279"/>
          <a:ext cx="78151" cy="781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98106-6D1D-4B1E-BFF2-40C69E55C0D8}">
      <dsp:nvSpPr>
        <dsp:cNvPr id="0" name=""/>
        <dsp:cNvSpPr/>
      </dsp:nvSpPr>
      <dsp:spPr>
        <a:xfrm>
          <a:off x="4623874" y="581060"/>
          <a:ext cx="78151" cy="781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84BCB-AE0E-47DC-A060-85AF454423BC}">
      <dsp:nvSpPr>
        <dsp:cNvPr id="0" name=""/>
        <dsp:cNvSpPr/>
      </dsp:nvSpPr>
      <dsp:spPr>
        <a:xfrm>
          <a:off x="4727972" y="643279"/>
          <a:ext cx="78151" cy="781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F2C35-6262-4D65-8836-6038FD1C500F}">
      <dsp:nvSpPr>
        <dsp:cNvPr id="0" name=""/>
        <dsp:cNvSpPr/>
      </dsp:nvSpPr>
      <dsp:spPr>
        <a:xfrm>
          <a:off x="4832383" y="705498"/>
          <a:ext cx="78151" cy="781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35A3A-8C6C-449C-AECE-78A60BD67D43}">
      <dsp:nvSpPr>
        <dsp:cNvPr id="0" name=""/>
        <dsp:cNvSpPr/>
      </dsp:nvSpPr>
      <dsp:spPr>
        <a:xfrm>
          <a:off x="4623874" y="712342"/>
          <a:ext cx="78151" cy="781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C86A1-0D94-47A0-8CA2-CF7A352FA403}">
      <dsp:nvSpPr>
        <dsp:cNvPr id="0" name=""/>
        <dsp:cNvSpPr/>
      </dsp:nvSpPr>
      <dsp:spPr>
        <a:xfrm>
          <a:off x="4623874" y="843623"/>
          <a:ext cx="78151" cy="781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63564-6E82-4608-9B9E-A8E9282CFD75}">
      <dsp:nvSpPr>
        <dsp:cNvPr id="0" name=""/>
        <dsp:cNvSpPr/>
      </dsp:nvSpPr>
      <dsp:spPr>
        <a:xfrm>
          <a:off x="0" y="2296151"/>
          <a:ext cx="10374071" cy="452121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78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২.১.৮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গারো,খাসিয়া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ম্রো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ত্রিপুরা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ওঁরাওদের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সংস্কৃতি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।      </a:t>
          </a:r>
        </a:p>
      </dsp:txBody>
      <dsp:txXfrm>
        <a:off x="22071" y="2318222"/>
        <a:ext cx="10329929" cy="407979"/>
      </dsp:txXfrm>
    </dsp:sp>
    <dsp:sp modelId="{F3F47C35-CF4C-4A64-A432-F312BC2D78C9}">
      <dsp:nvSpPr>
        <dsp:cNvPr id="0" name=""/>
        <dsp:cNvSpPr/>
      </dsp:nvSpPr>
      <dsp:spPr>
        <a:xfrm>
          <a:off x="3371351" y="1528315"/>
          <a:ext cx="781517" cy="78146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A9D1D-7DCC-4275-A0BC-2E53FB257EB8}">
      <dsp:nvSpPr>
        <dsp:cNvPr id="0" name=""/>
        <dsp:cNvSpPr/>
      </dsp:nvSpPr>
      <dsp:spPr>
        <a:xfrm>
          <a:off x="0" y="804961"/>
          <a:ext cx="10374071" cy="45212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781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২.১.৭ জাতি,শ্রেনি,ধর্ম,বর্ণ,গোষ্ঠী,ছোট-বড়  নির্বিশেষে সবাইকে সমান মর্যাদা দিবে ও মিলেমিশে চলবে ।     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071" y="827032"/>
        <a:ext cx="10329929" cy="407979"/>
      </dsp:txXfrm>
    </dsp:sp>
    <dsp:sp modelId="{93C2CA4C-8DF3-4BBF-B330-E67F3A1BD132}">
      <dsp:nvSpPr>
        <dsp:cNvPr id="0" name=""/>
        <dsp:cNvSpPr/>
      </dsp:nvSpPr>
      <dsp:spPr>
        <a:xfrm>
          <a:off x="4170164" y="0"/>
          <a:ext cx="781517" cy="781465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507FC-7FD8-4AEE-A11F-1508748A25F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B28D4-E154-4A24-8653-7CF75DDC5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68B38-591D-45F2-9CCE-69E72040D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373EA5-45FB-4A40-812F-1EBA768FD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2F3E1-A10B-411B-B170-FD8B3B58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D8F-E767-43FF-9B97-4492FC0EB58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02E09-4321-4734-8D68-20D4298C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43D09-EB32-4623-9127-3F0076BD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EB25-4DD7-4602-AD4E-B40D84A0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0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C73A-DA5D-48B1-B1AA-60B86A2B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ED17A-A8B4-4B94-B579-02674766F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2988C-2B27-44B7-9C2F-4960C053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D8F-E767-43FF-9B97-4492FC0EB58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4FB03-CA2A-4DB2-B734-79661E12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8EE08-1EA1-46FF-8E20-2178094C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EB25-4DD7-4602-AD4E-B40D84A0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7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BEDEBF-FC29-46DE-B3FB-96419BF28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FDCFE-2C87-41A7-B8F3-CF391B8F5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5D5AD-F0DE-4CBA-BE2E-0681A9FC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D8F-E767-43FF-9B97-4492FC0EB58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18883-6FEC-4A74-A4AA-C3230CCB0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72F37-B7B7-41F4-9B89-B5B8E3E7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EB25-4DD7-4602-AD4E-B40D84A0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8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44317-1AA3-42B1-9F0F-718235BAF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9677D-FEF6-481D-A732-05C0EF241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46BB9-0DC4-497D-A85D-A9E92F6F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D8F-E767-43FF-9B97-4492FC0EB58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442A5-F077-41C0-A64E-DA77DBECB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A7376-EB92-4052-ABD0-BF70306D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EB25-4DD7-4602-AD4E-B40D84A0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4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9DA2-435D-47CB-9759-CB4AD7330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E72F3-A49E-4907-8239-3F82EDB9E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EE634-E862-4AB5-8680-9EF97D8A1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D8F-E767-43FF-9B97-4492FC0EB58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1A0C6-8ACE-4274-94EF-A5FA9BD6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6A416-31FD-4F50-8469-F0B36A2A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EB25-4DD7-4602-AD4E-B40D84A0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2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2D21-4CA8-422F-ACAA-09873576A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89F62-AC80-4108-8D27-AD5065B4D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598FA-BB38-443A-A15C-1954E86C3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42B46-E739-43F4-A28D-8DA54DF3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D8F-E767-43FF-9B97-4492FC0EB58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C610F-0BAE-47FB-BEE3-F7327CF8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D4738-3E34-4C67-B668-BE3F49D4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EB25-4DD7-4602-AD4E-B40D84A0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0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B90DA-24A3-4832-9CC8-CBA5F21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54EC-AFC5-4B1F-B027-24D1F4B9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5B0EB-F006-4C04-8E43-DA8B20981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29505-61CC-41BC-8BF0-E0560F5D7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A38FD-EF3C-456C-8743-2D4B5E205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D3803C-0300-48B4-80FD-7BA62F4E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D8F-E767-43FF-9B97-4492FC0EB58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62440-DED1-4DE9-A003-9B931CD61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B6D6B-9FD8-4B54-9B5D-9862FB3B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EB25-4DD7-4602-AD4E-B40D84A0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8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D3B9F-082F-4077-A82D-8884B902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515F8-9CBE-451C-8CC4-74F50AECC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D8F-E767-43FF-9B97-4492FC0EB58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8E5E3-66FB-4EF0-9C3D-9093BD27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3BEDA-9687-44E8-BE15-387468D6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EB25-4DD7-4602-AD4E-B40D84A0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8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8F5E7A-9BC5-4362-9888-ADB1EEF7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D8F-E767-43FF-9B97-4492FC0EB58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41850D-9879-42B9-9E48-4730E35F9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95780-E0DF-404D-891E-FA5A1F9C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EB25-4DD7-4602-AD4E-B40D84A0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8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2CC98-43CA-403A-B9C0-FE2FFBFCE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ED0CA-4C19-43E7-82B6-89B416BA7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49374-B9D1-46DB-84F5-FD8EDB5C7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FA552-D02A-445D-A100-29E5F5D7B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D8F-E767-43FF-9B97-4492FC0EB58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C1ADC-D2E1-4747-A45F-1A4C10AD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8D790-79BC-40A3-951C-A28117B7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EB25-4DD7-4602-AD4E-B40D84A0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B020B-76B6-44DA-9C85-52E6CB8C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E925EA-DDC6-42A8-AD8E-4EC5A6978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19B67-EE3B-4886-B843-758FD5DEB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0152A-6ADC-4E58-84B6-397B670F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DD8F-E767-43FF-9B97-4492FC0EB58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E3043-715C-4B4D-A763-B8640E86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C9DA4-CA10-4170-8E83-4EE40BDA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EB25-4DD7-4602-AD4E-B40D84A0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8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C38B74-2521-43D9-915D-9BF296779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D7442-0735-4F49-A0D3-AD8631F11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2766C-2B5B-46DF-A093-0D1F83784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8DD8F-E767-43FF-9B97-4492FC0EB58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9174B-ECF7-47A5-95F2-419CE32F7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E0976-E5ED-4E6F-B55D-6766AC32F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7EB25-4DD7-4602-AD4E-B40D84A0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6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11432" y="-27297"/>
            <a:ext cx="12192000" cy="6860276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-3" y="0"/>
            <a:ext cx="2725617" cy="247943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265945" y="4039554"/>
            <a:ext cx="3059374" cy="2527479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9120554" y="4354407"/>
            <a:ext cx="3071446" cy="247857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396424" y="267631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F8BBE0-27DC-468A-A84B-CB9FC68E7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323689" y="92696"/>
            <a:ext cx="827657" cy="7952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1940EB-1C94-4BB5-8374-22A8F2D4D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0" y="77790"/>
            <a:ext cx="579990" cy="579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1006AD-9CF1-421D-9792-54CC1D27B5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81880" y="6062755"/>
            <a:ext cx="827657" cy="7952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705FB1-34EC-420B-A55C-62BFB17E5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2050" y="6050716"/>
            <a:ext cx="827657" cy="7952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397FF9-CD77-4600-B254-123CEA639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2050" y="12039"/>
            <a:ext cx="827657" cy="7952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01E3B0-D7D4-4070-8E4F-1A42E4A5C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25021"/>
            <a:ext cx="579990" cy="5799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BF9C55-7EEB-4AD6-A1E3-D0CCE7548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3" y="6158343"/>
            <a:ext cx="579990" cy="5799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5FD7EF1-BD1C-4B79-AFAE-F932940C2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713" y="6158343"/>
            <a:ext cx="579990" cy="5799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86D801-234E-4901-85A1-83B375DF4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48" y="-27299"/>
            <a:ext cx="905504" cy="83458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DA4FDED-B0EF-44A4-967D-3819FFB44773}"/>
              </a:ext>
            </a:extLst>
          </p:cNvPr>
          <p:cNvSpPr/>
          <p:nvPr/>
        </p:nvSpPr>
        <p:spPr>
          <a:xfrm>
            <a:off x="1113692" y="2344614"/>
            <a:ext cx="5181600" cy="348175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9CC1410-0DD7-426C-BB3E-8901810C2331}"/>
              </a:ext>
            </a:extLst>
          </p:cNvPr>
          <p:cNvSpPr/>
          <p:nvPr/>
        </p:nvSpPr>
        <p:spPr>
          <a:xfrm rot="5400000">
            <a:off x="668215" y="2795956"/>
            <a:ext cx="3481752" cy="2590799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5701F0F5-88D4-4932-820D-4EB6C270958B}"/>
              </a:ext>
            </a:extLst>
          </p:cNvPr>
          <p:cNvSpPr/>
          <p:nvPr/>
        </p:nvSpPr>
        <p:spPr>
          <a:xfrm rot="16200000" flipH="1">
            <a:off x="3259016" y="2784229"/>
            <a:ext cx="3481752" cy="2590799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881A3C1C-ADC1-4A81-B803-1E73145C3F75}"/>
              </a:ext>
            </a:extLst>
          </p:cNvPr>
          <p:cNvSpPr/>
          <p:nvPr/>
        </p:nvSpPr>
        <p:spPr>
          <a:xfrm>
            <a:off x="1142994" y="4094279"/>
            <a:ext cx="5181600" cy="1746738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A7F82F46-96A7-4B8C-88EA-75669E10E24F}"/>
              </a:ext>
            </a:extLst>
          </p:cNvPr>
          <p:cNvSpPr/>
          <p:nvPr/>
        </p:nvSpPr>
        <p:spPr>
          <a:xfrm>
            <a:off x="1151787" y="887941"/>
            <a:ext cx="5143505" cy="1449348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ACA0C900-EC66-4AF9-9745-A68578652764}"/>
              </a:ext>
            </a:extLst>
          </p:cNvPr>
          <p:cNvSpPr/>
          <p:nvPr/>
        </p:nvSpPr>
        <p:spPr>
          <a:xfrm rot="5400000">
            <a:off x="668216" y="2795957"/>
            <a:ext cx="3481752" cy="2590799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AFAB68FE-F8AD-472D-B07B-49391A4652CA}"/>
              </a:ext>
            </a:extLst>
          </p:cNvPr>
          <p:cNvSpPr/>
          <p:nvPr/>
        </p:nvSpPr>
        <p:spPr>
          <a:xfrm rot="16200000" flipH="1">
            <a:off x="3259017" y="2784230"/>
            <a:ext cx="3481752" cy="2590799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F23CECE-3C7C-48B2-B659-AC1E6E182B2D}"/>
              </a:ext>
            </a:extLst>
          </p:cNvPr>
          <p:cNvSpPr/>
          <p:nvPr/>
        </p:nvSpPr>
        <p:spPr>
          <a:xfrm>
            <a:off x="1101969" y="4056185"/>
            <a:ext cx="5184527" cy="1781291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42806B87-C91F-4AB1-9AF5-CBADDCC09CA5}"/>
              </a:ext>
            </a:extLst>
          </p:cNvPr>
          <p:cNvSpPr/>
          <p:nvPr/>
        </p:nvSpPr>
        <p:spPr>
          <a:xfrm flipV="1">
            <a:off x="1151786" y="2359263"/>
            <a:ext cx="5134709" cy="1735015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0CC7CAF-3DA7-451D-BA6A-56DB6AEFF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45" y="2503593"/>
            <a:ext cx="1016976" cy="31531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3EB725-A70C-4BC9-BEF6-BF063EF4ACEB}"/>
              </a:ext>
            </a:extLst>
          </p:cNvPr>
          <p:cNvSpPr txBox="1"/>
          <p:nvPr/>
        </p:nvSpPr>
        <p:spPr>
          <a:xfrm>
            <a:off x="2922175" y="2990109"/>
            <a:ext cx="1382212" cy="60509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400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0" y="25021"/>
            <a:ext cx="12192000" cy="6860276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-3" y="0"/>
            <a:ext cx="2725617" cy="247943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300249" y="4073856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9107605" y="4401403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407855" y="300249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F4510F-03EF-4681-9D47-357A78D91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364236" y="29222"/>
            <a:ext cx="827764" cy="827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86DD84-D756-4B97-90A8-E0EEA1D97185}"/>
              </a:ext>
            </a:extLst>
          </p:cNvPr>
          <p:cNvSpPr txBox="1"/>
          <p:nvPr/>
        </p:nvSpPr>
        <p:spPr>
          <a:xfrm>
            <a:off x="8797300" y="776525"/>
            <a:ext cx="113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819D49-DBFD-4017-B509-A5093EAB78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0" y="5985458"/>
            <a:ext cx="827764" cy="8271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8F5851-8895-442F-8B65-933ACBC55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88905" y="6007436"/>
            <a:ext cx="827764" cy="8271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1D3598-F8E5-4B9D-9C7B-8D6D09EF8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0" y="45348"/>
            <a:ext cx="827764" cy="8271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418AA3-DA8C-4290-B3C9-41F3C3568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05" y="5963907"/>
            <a:ext cx="848745" cy="8487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76CE85-8EE9-40CD-9460-97DFB3927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42" y="-19469"/>
            <a:ext cx="827194" cy="8271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CD14A8-BD68-443B-96E1-77F05DB98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685" y="-50669"/>
            <a:ext cx="827194" cy="8271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52EAF7-8E7B-479A-AC3C-3727BF50F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" y="6007436"/>
            <a:ext cx="707020" cy="707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A60C6D-40D9-4EAA-95E0-2C2071D54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89" y="872542"/>
            <a:ext cx="6557886" cy="51348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02304E-D9DA-4370-93B6-BCEC233FFE54}"/>
              </a:ext>
            </a:extLst>
          </p:cNvPr>
          <p:cNvSpPr txBox="1"/>
          <p:nvPr/>
        </p:nvSpPr>
        <p:spPr>
          <a:xfrm>
            <a:off x="7580295" y="1560101"/>
            <a:ext cx="3708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প্রধান খাবার ভাত, মাছ,মাংস ও বিভিন্ন ধরনের শাকসবজি। তাঁদের ঐতিহ্যবাহী খাবার বাঁশের কোড়ল দিয়ে তৈরি 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হয় যা খেতে অনেক সুস্বাদু ।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6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0" y="25021"/>
            <a:ext cx="12192000" cy="6860276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-3" y="0"/>
            <a:ext cx="2725617" cy="247943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300249" y="4073856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9107605" y="4401403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407855" y="300249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F4510F-03EF-4681-9D47-357A78D91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30299" y="6098938"/>
            <a:ext cx="827194" cy="7639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C431BC-5134-4DAA-98BF-205DF2863B27}"/>
              </a:ext>
            </a:extLst>
          </p:cNvPr>
          <p:cNvSpPr txBox="1"/>
          <p:nvPr/>
        </p:nvSpPr>
        <p:spPr>
          <a:xfrm>
            <a:off x="4129105" y="874690"/>
            <a:ext cx="114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A9734A-41BA-4F78-BFCE-775E3A790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94" y="5972469"/>
            <a:ext cx="827194" cy="8271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443066-B914-44ED-9A58-D1D38B09A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334507" y="6098938"/>
            <a:ext cx="827194" cy="786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DE3EE9-6583-4310-9CB1-139EAEC36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334527" y="25021"/>
            <a:ext cx="827194" cy="7881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9375A6-D966-4575-89EC-F39CB121CF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-4" y="35887"/>
            <a:ext cx="827194" cy="7772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CEFF-838F-4B8E-BEB6-8F804DE22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" y="-98318"/>
            <a:ext cx="827194" cy="8271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48D64D-92EA-4A10-BC3D-9429C41BD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06" y="6083124"/>
            <a:ext cx="827194" cy="8271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3D1077-F4FB-4AC6-B30F-3342F99A4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06" y="-107240"/>
            <a:ext cx="827194" cy="827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851F7F-7F25-4E57-9638-A3F98C6FD006}"/>
              </a:ext>
            </a:extLst>
          </p:cNvPr>
          <p:cNvSpPr txBox="1"/>
          <p:nvPr/>
        </p:nvSpPr>
        <p:spPr>
          <a:xfrm>
            <a:off x="6920728" y="1712966"/>
            <a:ext cx="4245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পূর্বে গারো জনগোষ্ঠীর লোকেরা নদীর তীরে লম্বা এক ধরনের বাড়ি তৈরি করতেন যা নকমান্দি নামে পরিচিত । তবে বর্তমানে তাঁরা অন্যদের মতোই করোগেটেড টিন এবং অন্যান্য উপকরণ দিয়ে বাড়ি তৈরি করেন। 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2EEE5-E810-462B-8436-524BC4D9D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614" y="1712966"/>
            <a:ext cx="3953395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0" y="25021"/>
            <a:ext cx="12192000" cy="6860276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-3" y="0"/>
            <a:ext cx="2725617" cy="247943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300249" y="4073856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9107605" y="4401403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407855" y="300249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F4510F-03EF-4681-9D47-357A78D91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38565" y="60890"/>
            <a:ext cx="875918" cy="770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8AEFC1-C562-46B1-9D9E-2023657400F9}"/>
              </a:ext>
            </a:extLst>
          </p:cNvPr>
          <p:cNvSpPr txBox="1"/>
          <p:nvPr/>
        </p:nvSpPr>
        <p:spPr>
          <a:xfrm>
            <a:off x="7768371" y="1055268"/>
            <a:ext cx="143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0BA0BF-1B36-4E0B-89B7-32A6423C0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290" y="8572"/>
            <a:ext cx="816193" cy="770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E07FA8-4818-4734-B930-4BDCECE1E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62543" y="6062873"/>
            <a:ext cx="875918" cy="770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3FABBE-229F-4127-B5A5-3A9F39F8F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4267" y="60890"/>
            <a:ext cx="875918" cy="7701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032063-5AC5-4A79-8423-F3CD36676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59956" y="6062873"/>
            <a:ext cx="875918" cy="7701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F60C7-648A-4D33-9EFE-F7985F90A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188" y="6010555"/>
            <a:ext cx="816193" cy="7701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1D0DF7-39FC-43F0-A11D-22C94D1BF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" y="33593"/>
            <a:ext cx="816193" cy="7701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19F573-AEB9-4368-B515-F3C0B3B84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" y="6010555"/>
            <a:ext cx="816193" cy="770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6D0E3-EA68-420D-B012-EB91930A55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5" r="27524"/>
          <a:stretch/>
        </p:blipFill>
        <p:spPr>
          <a:xfrm>
            <a:off x="850011" y="883314"/>
            <a:ext cx="4935326" cy="5109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78770D-3A23-421F-AD6E-0671F3811898}"/>
              </a:ext>
            </a:extLst>
          </p:cNvPr>
          <p:cNvSpPr txBox="1"/>
          <p:nvPr/>
        </p:nvSpPr>
        <p:spPr>
          <a:xfrm>
            <a:off x="5806164" y="2014908"/>
            <a:ext cx="5432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বাহী পোশাকের নাম দকবান্দা ও দকসারি । পুরুষেরা শার্ট ,লুঙ্গি,ধুতি ইত্যাদি পরিধান করেন । 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772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0" y="25021"/>
            <a:ext cx="12192000" cy="6860276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-3" y="0"/>
            <a:ext cx="2725617" cy="247943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300249" y="4073856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9107605" y="4401403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407855" y="300249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F4510F-03EF-4681-9D47-357A78D91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38565" y="60890"/>
            <a:ext cx="875918" cy="770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8AEFC1-C562-46B1-9D9E-2023657400F9}"/>
              </a:ext>
            </a:extLst>
          </p:cNvPr>
          <p:cNvSpPr txBox="1"/>
          <p:nvPr/>
        </p:nvSpPr>
        <p:spPr>
          <a:xfrm>
            <a:off x="8275089" y="1019908"/>
            <a:ext cx="143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0BA0BF-1B36-4E0B-89B7-32A6423C0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290" y="8572"/>
            <a:ext cx="816193" cy="770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E07FA8-4818-4734-B930-4BDCECE1E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62543" y="6062873"/>
            <a:ext cx="875918" cy="770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3FABBE-229F-4127-B5A5-3A9F39F8F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4267" y="60890"/>
            <a:ext cx="875918" cy="7701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032063-5AC5-4A79-8423-F3CD36676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59956" y="6062873"/>
            <a:ext cx="875918" cy="7701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F60C7-648A-4D33-9EFE-F7985F90A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188" y="6010555"/>
            <a:ext cx="816193" cy="7701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1D0DF7-39FC-43F0-A11D-22C94D1BF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" y="33593"/>
            <a:ext cx="816193" cy="7701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19F573-AEB9-4368-B515-F3C0B3B84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" y="6010555"/>
            <a:ext cx="816193" cy="770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AFEFD-E0A4-4986-93C1-15EE60B08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85" y="883315"/>
            <a:ext cx="4992688" cy="5114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B32328-CEB2-4942-87AA-F1CE863907B7}"/>
              </a:ext>
            </a:extLst>
          </p:cNvPr>
          <p:cNvSpPr txBox="1"/>
          <p:nvPr/>
        </p:nvSpPr>
        <p:spPr>
          <a:xfrm>
            <a:off x="5960346" y="2215662"/>
            <a:ext cx="53288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ঐতিহ্যবাহী উৎসবের নাম ওয়ানগালা ।এই সময়ে তারা সূর্য দেবতা সালজং এর প্রতি ধন্যবাদ ও কৃতজ্ঞতাস্বরূপ নতুন শস্য উৎসর্গ করেন ।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1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0" y="25021"/>
            <a:ext cx="12192000" cy="6860276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19914" y="41947"/>
            <a:ext cx="2725617" cy="247943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300249" y="4073856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9107605" y="4401403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374962" y="358453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F4510F-03EF-4681-9D47-357A78D91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38565" y="60890"/>
            <a:ext cx="875918" cy="770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8AEFC1-C562-46B1-9D9E-2023657400F9}"/>
              </a:ext>
            </a:extLst>
          </p:cNvPr>
          <p:cNvSpPr txBox="1"/>
          <p:nvPr/>
        </p:nvSpPr>
        <p:spPr>
          <a:xfrm>
            <a:off x="6459935" y="1065402"/>
            <a:ext cx="3215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অবস্থান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0BA0BF-1B36-4E0B-89B7-32A6423C0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290" y="8572"/>
            <a:ext cx="816193" cy="770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E07FA8-4818-4734-B930-4BDCECE1E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62543" y="6062873"/>
            <a:ext cx="875918" cy="770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3FABBE-229F-4127-B5A5-3A9F39F8F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4267" y="60890"/>
            <a:ext cx="875918" cy="7701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032063-5AC5-4A79-8423-F3CD36676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59956" y="6062873"/>
            <a:ext cx="875918" cy="7701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F60C7-648A-4D33-9EFE-F7985F90A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188" y="6010555"/>
            <a:ext cx="816193" cy="7701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1D0DF7-39FC-43F0-A11D-22C94D1BF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" y="33593"/>
            <a:ext cx="816193" cy="7701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19F573-AEB9-4368-B515-F3C0B3B84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" y="6010555"/>
            <a:ext cx="816193" cy="7701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A8342F-DD79-465D-A04F-3BD9CA5B6A1F}"/>
              </a:ext>
            </a:extLst>
          </p:cNvPr>
          <p:cNvSpPr txBox="1"/>
          <p:nvPr/>
        </p:nvSpPr>
        <p:spPr>
          <a:xfrm>
            <a:off x="9107605" y="1736752"/>
            <a:ext cx="189267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E094FB-5FCC-49F1-B9CB-63DE92FA26B2}"/>
              </a:ext>
            </a:extLst>
          </p:cNvPr>
          <p:cNvSpPr txBox="1"/>
          <p:nvPr/>
        </p:nvSpPr>
        <p:spPr>
          <a:xfrm>
            <a:off x="9181183" y="2731267"/>
            <a:ext cx="189267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5C93EA-8429-49A3-8A16-7BA1A22E0B23}"/>
              </a:ext>
            </a:extLst>
          </p:cNvPr>
          <p:cNvSpPr txBox="1"/>
          <p:nvPr/>
        </p:nvSpPr>
        <p:spPr>
          <a:xfrm>
            <a:off x="9181183" y="3708089"/>
            <a:ext cx="120214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864F805-B650-4897-A43B-7A8569B95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521" y="918531"/>
            <a:ext cx="4604850" cy="5092024"/>
          </a:xfrm>
          <a:prstGeom prst="rect">
            <a:avLst/>
          </a:prstGeom>
        </p:spPr>
      </p:pic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324AA542-821E-4873-8FDF-10597046395C}"/>
              </a:ext>
            </a:extLst>
          </p:cNvPr>
          <p:cNvSpPr/>
          <p:nvPr/>
        </p:nvSpPr>
        <p:spPr>
          <a:xfrm>
            <a:off x="3053644" y="2731267"/>
            <a:ext cx="319315" cy="261609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03DAB8E8-4D13-4A0B-B6E6-BE9B088EA587}"/>
              </a:ext>
            </a:extLst>
          </p:cNvPr>
          <p:cNvSpPr/>
          <p:nvPr/>
        </p:nvSpPr>
        <p:spPr>
          <a:xfrm>
            <a:off x="2745531" y="2817544"/>
            <a:ext cx="319315" cy="350664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83FB9891-447B-442C-AF48-6BEBE6D4BACB}"/>
              </a:ext>
            </a:extLst>
          </p:cNvPr>
          <p:cNvSpPr/>
          <p:nvPr/>
        </p:nvSpPr>
        <p:spPr>
          <a:xfrm>
            <a:off x="5447406" y="4718008"/>
            <a:ext cx="348343" cy="28399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9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0" y="25021"/>
            <a:ext cx="12192000" cy="6860276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33818" y="41947"/>
            <a:ext cx="2725617" cy="247943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300249" y="4073856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9107605" y="4401403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407854" y="361141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F4510F-03EF-4681-9D47-357A78D91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38565" y="60890"/>
            <a:ext cx="875918" cy="770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8AEFC1-C562-46B1-9D9E-2023657400F9}"/>
              </a:ext>
            </a:extLst>
          </p:cNvPr>
          <p:cNvSpPr txBox="1"/>
          <p:nvPr/>
        </p:nvSpPr>
        <p:spPr>
          <a:xfrm>
            <a:off x="6954757" y="934235"/>
            <a:ext cx="1775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0BA0BF-1B36-4E0B-89B7-32A6423C0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290" y="8572"/>
            <a:ext cx="816193" cy="770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E07FA8-4818-4734-B930-4BDCECE1E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62543" y="6062873"/>
            <a:ext cx="875918" cy="770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3FABBE-229F-4127-B5A5-3A9F39F8F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4267" y="60890"/>
            <a:ext cx="875918" cy="7701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032063-5AC5-4A79-8423-F3CD36676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59956" y="6062873"/>
            <a:ext cx="875918" cy="7701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F60C7-648A-4D33-9EFE-F7985F90A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188" y="6010555"/>
            <a:ext cx="816193" cy="7701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1D0DF7-39FC-43F0-A11D-22C94D1BF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" y="33593"/>
            <a:ext cx="816193" cy="7701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19F573-AEB9-4368-B515-F3C0B3B84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" y="6010555"/>
            <a:ext cx="816193" cy="770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014838-B222-4DA0-A0DA-604C83D45F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6"/>
          <a:stretch/>
        </p:blipFill>
        <p:spPr>
          <a:xfrm>
            <a:off x="9107604" y="895201"/>
            <a:ext cx="2190685" cy="23067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58DD28-74B0-4B2E-9017-E572E8F49D57}"/>
              </a:ext>
            </a:extLst>
          </p:cNvPr>
          <p:cNvSpPr txBox="1"/>
          <p:nvPr/>
        </p:nvSpPr>
        <p:spPr>
          <a:xfrm>
            <a:off x="935874" y="4832286"/>
            <a:ext cx="10395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48891A-9DC4-404E-9C27-62001546415B}"/>
              </a:ext>
            </a:extLst>
          </p:cNvPr>
          <p:cNvSpPr txBox="1"/>
          <p:nvPr/>
        </p:nvSpPr>
        <p:spPr>
          <a:xfrm>
            <a:off x="1665878" y="5201229"/>
            <a:ext cx="936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পাঠ্য বইয়ের ৮২ পৃষ্ঠা বের কর এবং নিরবে পড় 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5DEA4F-F86B-41D7-AFFB-5347309C42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7" t="9292" r="27559" b="3892"/>
          <a:stretch/>
        </p:blipFill>
        <p:spPr>
          <a:xfrm>
            <a:off x="1876367" y="1218550"/>
            <a:ext cx="2472898" cy="3084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D5D5DC-1BDF-47A1-9925-891ECCEB36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46" y="1247534"/>
            <a:ext cx="2472898" cy="308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9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20286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0" y="25021"/>
            <a:ext cx="12192000" cy="6860276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33818" y="41947"/>
            <a:ext cx="2725617" cy="247943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300249" y="4073856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9107605" y="4401403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407856" y="325272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F4510F-03EF-4681-9D47-357A78D91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38565" y="60890"/>
            <a:ext cx="875918" cy="770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8AEFC1-C562-46B1-9D9E-2023657400F9}"/>
              </a:ext>
            </a:extLst>
          </p:cNvPr>
          <p:cNvSpPr txBox="1"/>
          <p:nvPr/>
        </p:nvSpPr>
        <p:spPr>
          <a:xfrm>
            <a:off x="5020625" y="1002061"/>
            <a:ext cx="1775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0BA0BF-1B36-4E0B-89B7-32A6423C0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290" y="8572"/>
            <a:ext cx="816193" cy="770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E07FA8-4818-4734-B930-4BDCECE1E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62543" y="6062873"/>
            <a:ext cx="875918" cy="770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3FABBE-229F-4127-B5A5-3A9F39F8F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4267" y="60890"/>
            <a:ext cx="875918" cy="7701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032063-5AC5-4A79-8423-F3CD36676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59956" y="6062873"/>
            <a:ext cx="875918" cy="7701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F60C7-648A-4D33-9EFE-F7985F90A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188" y="6010555"/>
            <a:ext cx="816193" cy="7701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1D0DF7-39FC-43F0-A11D-22C94D1BF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" y="33593"/>
            <a:ext cx="816193" cy="7701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19F573-AEB9-4368-B515-F3C0B3B84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" y="6010555"/>
            <a:ext cx="816193" cy="7701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30B51-04A0-4044-85D7-610065662A3A}"/>
              </a:ext>
            </a:extLst>
          </p:cNvPr>
          <p:cNvSpPr txBox="1"/>
          <p:nvPr/>
        </p:nvSpPr>
        <p:spPr>
          <a:xfrm>
            <a:off x="2017486" y="2521378"/>
            <a:ext cx="9221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গারোদের আদি ধর্মের নাম কি?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গারোদের তৈরি বাড়ির নাম কি 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গারোদের ঐতিহ্যবাহী উৎসবের নাম কি 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800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0" y="25021"/>
            <a:ext cx="12192000" cy="6860276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-1" y="25021"/>
            <a:ext cx="2917374" cy="2554514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300249" y="4073856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9107605" y="4401403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347198" y="368458"/>
            <a:ext cx="3164118" cy="2525485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F4510F-03EF-4681-9D47-357A78D91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38565" y="60890"/>
            <a:ext cx="875918" cy="770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8AEFC1-C562-46B1-9D9E-2023657400F9}"/>
              </a:ext>
            </a:extLst>
          </p:cNvPr>
          <p:cNvSpPr txBox="1"/>
          <p:nvPr/>
        </p:nvSpPr>
        <p:spPr>
          <a:xfrm>
            <a:off x="4880909" y="1299029"/>
            <a:ext cx="211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 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0BA0BF-1B36-4E0B-89B7-32A6423C0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290" y="8572"/>
            <a:ext cx="816193" cy="770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E07FA8-4818-4734-B930-4BDCECE1E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62543" y="6062873"/>
            <a:ext cx="875918" cy="770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3FABBE-229F-4127-B5A5-3A9F39F8F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4267" y="60890"/>
            <a:ext cx="875918" cy="7701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032063-5AC5-4A79-8423-F3CD36676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59956" y="6062873"/>
            <a:ext cx="875918" cy="7701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F60C7-648A-4D33-9EFE-F7985F90A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188" y="6010555"/>
            <a:ext cx="816193" cy="7701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1D0DF7-39FC-43F0-A11D-22C94D1BF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" y="33593"/>
            <a:ext cx="816193" cy="7701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19F573-AEB9-4368-B515-F3C0B3B84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" y="6010555"/>
            <a:ext cx="816193" cy="770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5A0B9F-EA87-40AA-9DD4-0C7E83D476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8" t="16209" r="35305" b="52650"/>
          <a:stretch/>
        </p:blipFill>
        <p:spPr>
          <a:xfrm>
            <a:off x="10055474" y="883314"/>
            <a:ext cx="1233714" cy="1441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A25471-8E2D-4534-A18F-63AFBD3D27C8}"/>
              </a:ext>
            </a:extLst>
          </p:cNvPr>
          <p:cNvSpPr txBox="1"/>
          <p:nvPr/>
        </p:nvSpPr>
        <p:spPr>
          <a:xfrm>
            <a:off x="2598057" y="2061029"/>
            <a:ext cx="7199086" cy="3497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6F0492-F469-456E-80E4-D8DFF440A7FE}"/>
              </a:ext>
            </a:extLst>
          </p:cNvPr>
          <p:cNvSpPr txBox="1"/>
          <p:nvPr/>
        </p:nvSpPr>
        <p:spPr>
          <a:xfrm>
            <a:off x="2326621" y="3420887"/>
            <a:ext cx="7225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61128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0" y="25021"/>
            <a:ext cx="12192000" cy="6860276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-3" y="0"/>
            <a:ext cx="2772232" cy="2554514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300249" y="4073856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9107605" y="4401404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407856" y="333844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F4510F-03EF-4681-9D47-357A78D91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38565" y="60890"/>
            <a:ext cx="875918" cy="770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8AEFC1-C562-46B1-9D9E-2023657400F9}"/>
              </a:ext>
            </a:extLst>
          </p:cNvPr>
          <p:cNvSpPr txBox="1"/>
          <p:nvPr/>
        </p:nvSpPr>
        <p:spPr>
          <a:xfrm>
            <a:off x="4918105" y="1012048"/>
            <a:ext cx="211715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0BA0BF-1B36-4E0B-89B7-32A6423C0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290" y="8572"/>
            <a:ext cx="816193" cy="770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E07FA8-4818-4734-B930-4BDCECE1E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62543" y="6062873"/>
            <a:ext cx="875918" cy="770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3FABBE-229F-4127-B5A5-3A9F39F8F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4267" y="60890"/>
            <a:ext cx="875918" cy="7701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032063-5AC5-4A79-8423-F3CD36676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59956" y="6062873"/>
            <a:ext cx="875918" cy="7701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F60C7-648A-4D33-9EFE-F7985F90A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188" y="6010555"/>
            <a:ext cx="816193" cy="7701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1D0DF7-39FC-43F0-A11D-22C94D1BF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" y="33593"/>
            <a:ext cx="816193" cy="7701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19F573-AEB9-4368-B515-F3C0B3B84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" y="6010555"/>
            <a:ext cx="816193" cy="770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C00895-9A32-4A23-BB38-476405976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396" y="898835"/>
            <a:ext cx="2483894" cy="1496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86588B-862A-4FF4-8EB2-1676D06C01AF}"/>
              </a:ext>
            </a:extLst>
          </p:cNvPr>
          <p:cNvSpPr txBox="1"/>
          <p:nvPr/>
        </p:nvSpPr>
        <p:spPr>
          <a:xfrm>
            <a:off x="5646057" y="298994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BA2FDF-95C4-4C14-89BF-C9C4BCCA5128}"/>
              </a:ext>
            </a:extLst>
          </p:cNvPr>
          <p:cNvSpPr txBox="1"/>
          <p:nvPr/>
        </p:nvSpPr>
        <p:spPr>
          <a:xfrm>
            <a:off x="953435" y="2554514"/>
            <a:ext cx="10285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গারোদের ভাষার নাম কি?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গারোদের সমাজ ব্যবস্থা কেমন?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গারোদের ঐতিহ্যবাহী পোশাকের নাম কি?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32CA52-4146-42D0-BB86-BA7ED6656E51}"/>
              </a:ext>
            </a:extLst>
          </p:cNvPr>
          <p:cNvSpPr/>
          <p:nvPr/>
        </p:nvSpPr>
        <p:spPr>
          <a:xfrm>
            <a:off x="8704021" y="2579564"/>
            <a:ext cx="2483894" cy="5275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আচিক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305D0-FE01-428A-9424-208701ACD338}"/>
              </a:ext>
            </a:extLst>
          </p:cNvPr>
          <p:cNvSpPr/>
          <p:nvPr/>
        </p:nvSpPr>
        <p:spPr>
          <a:xfrm>
            <a:off x="8704021" y="3429000"/>
            <a:ext cx="2483894" cy="4551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01A382-1F9F-4523-86B9-D3133010BDB1}"/>
              </a:ext>
            </a:extLst>
          </p:cNvPr>
          <p:cNvSpPr/>
          <p:nvPr/>
        </p:nvSpPr>
        <p:spPr>
          <a:xfrm>
            <a:off x="8704021" y="4122800"/>
            <a:ext cx="2534544" cy="4884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দকবান্দা ও দকসারি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6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-21333" y="-27297"/>
            <a:ext cx="12192000" cy="6860276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-3" y="0"/>
            <a:ext cx="2725617" cy="247943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257680" y="4045804"/>
            <a:ext cx="3084394" cy="2569030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8911771" y="4342400"/>
            <a:ext cx="3280228" cy="2542895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354454" y="268515"/>
            <a:ext cx="3106061" cy="2569028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F4510F-03EF-4681-9D47-357A78D91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38565" y="60890"/>
            <a:ext cx="875918" cy="770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8AEFC1-C562-46B1-9D9E-2023657400F9}"/>
              </a:ext>
            </a:extLst>
          </p:cNvPr>
          <p:cNvSpPr txBox="1"/>
          <p:nvPr/>
        </p:nvSpPr>
        <p:spPr>
          <a:xfrm>
            <a:off x="5016090" y="1213992"/>
            <a:ext cx="211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0BA0BF-1B36-4E0B-89B7-32A6423C0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290" y="8572"/>
            <a:ext cx="816193" cy="770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E07FA8-4818-4734-B930-4BDCECE1E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62543" y="6062873"/>
            <a:ext cx="875918" cy="770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3FABBE-229F-4127-B5A5-3A9F39F8F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4267" y="60890"/>
            <a:ext cx="875918" cy="7701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032063-5AC5-4A79-8423-F3CD36676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59956" y="6062873"/>
            <a:ext cx="875918" cy="7701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F60C7-648A-4D33-9EFE-F7985F90A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188" y="6010555"/>
            <a:ext cx="816193" cy="7701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1D0DF7-39FC-43F0-A11D-22C94D1BF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" y="33593"/>
            <a:ext cx="816193" cy="7701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19F573-AEB9-4368-B515-F3C0B3B84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" y="6010555"/>
            <a:ext cx="816193" cy="7701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5A75FE-69F8-40B2-8A45-860E97CC041B}"/>
              </a:ext>
            </a:extLst>
          </p:cNvPr>
          <p:cNvSpPr txBox="1"/>
          <p:nvPr/>
        </p:nvSpPr>
        <p:spPr>
          <a:xfrm>
            <a:off x="2981586" y="3016344"/>
            <a:ext cx="706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9173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0" y="-2"/>
            <a:ext cx="12192000" cy="6885299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-3" y="0"/>
            <a:ext cx="2725617" cy="247943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300249" y="4073856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9107605" y="4401403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407855" y="300249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B3A72C-EB0F-4DE0-A315-653A1C5F4BCA}"/>
              </a:ext>
            </a:extLst>
          </p:cNvPr>
          <p:cNvSpPr txBox="1"/>
          <p:nvPr/>
        </p:nvSpPr>
        <p:spPr>
          <a:xfrm>
            <a:off x="4373501" y="988412"/>
            <a:ext cx="314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1A9239-1FA9-425D-8837-87215C334452}"/>
              </a:ext>
            </a:extLst>
          </p:cNvPr>
          <p:cNvSpPr txBox="1"/>
          <p:nvPr/>
        </p:nvSpPr>
        <p:spPr>
          <a:xfrm>
            <a:off x="4767505" y="2021232"/>
            <a:ext cx="648624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কনিকা রায়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গোয়ালহাট সরকারি প্রাথমিক বিদ্যালয়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সদর, দিনাজপুর ।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F8BBE0-27DC-468A-A84B-CB9FC68E7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323689" y="92696"/>
            <a:ext cx="827657" cy="7952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1940EB-1C94-4BB5-8374-22A8F2D4D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0" y="77790"/>
            <a:ext cx="579990" cy="579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1006AD-9CF1-421D-9792-54CC1D27B5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81880" y="6062755"/>
            <a:ext cx="827657" cy="7952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705FB1-34EC-420B-A55C-62BFB17E5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2050" y="6050716"/>
            <a:ext cx="827657" cy="7952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397FF9-CD77-4600-B254-123CEA639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2050" y="12039"/>
            <a:ext cx="827657" cy="7952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01E3B0-D7D4-4070-8E4F-1A42E4A5C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25021"/>
            <a:ext cx="579990" cy="5799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BF9C55-7EEB-4AD6-A1E3-D0CCE7548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3" y="6158343"/>
            <a:ext cx="579990" cy="5799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5FD7EF1-BD1C-4B79-AFAE-F932940C2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713" y="6158343"/>
            <a:ext cx="579990" cy="579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47A7F9-201B-415D-A303-48A9B0520B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t="8774" r="15180" b="67040"/>
          <a:stretch/>
        </p:blipFill>
        <p:spPr>
          <a:xfrm>
            <a:off x="1483668" y="2222433"/>
            <a:ext cx="2483894" cy="2413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928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11432" y="-27297"/>
            <a:ext cx="12192000" cy="6860276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-3" y="0"/>
            <a:ext cx="2725617" cy="247943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265945" y="4039554"/>
            <a:ext cx="3059374" cy="2527479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9120554" y="4354407"/>
            <a:ext cx="3071446" cy="247857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396424" y="267631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F8BBE0-27DC-468A-A84B-CB9FC68E7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323689" y="92696"/>
            <a:ext cx="827657" cy="7952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1940EB-1C94-4BB5-8374-22A8F2D4D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0" y="77790"/>
            <a:ext cx="579990" cy="579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1006AD-9CF1-421D-9792-54CC1D27B5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81880" y="6062755"/>
            <a:ext cx="827657" cy="7952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705FB1-34EC-420B-A55C-62BFB17E5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2050" y="6050716"/>
            <a:ext cx="827657" cy="7952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397FF9-CD77-4600-B254-123CEA639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2050" y="12039"/>
            <a:ext cx="827657" cy="7952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01E3B0-D7D4-4070-8E4F-1A42E4A5C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" y="25021"/>
            <a:ext cx="579990" cy="5799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BF9C55-7EEB-4AD6-A1E3-D0CCE7548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3" y="6158343"/>
            <a:ext cx="579990" cy="5799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5FD7EF1-BD1C-4B79-AFAE-F932940C2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713" y="6158343"/>
            <a:ext cx="579990" cy="5799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86D801-234E-4901-85A1-83B375DF4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48" y="-27299"/>
            <a:ext cx="905504" cy="83458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DA4FDED-B0EF-44A4-967D-3819FFB44773}"/>
              </a:ext>
            </a:extLst>
          </p:cNvPr>
          <p:cNvSpPr/>
          <p:nvPr/>
        </p:nvSpPr>
        <p:spPr>
          <a:xfrm>
            <a:off x="1113692" y="2344614"/>
            <a:ext cx="5181600" cy="348175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9CC1410-0DD7-426C-BB3E-8901810C2331}"/>
              </a:ext>
            </a:extLst>
          </p:cNvPr>
          <p:cNvSpPr/>
          <p:nvPr/>
        </p:nvSpPr>
        <p:spPr>
          <a:xfrm rot="5400000">
            <a:off x="668215" y="2795956"/>
            <a:ext cx="3481752" cy="2590799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5701F0F5-88D4-4932-820D-4EB6C270958B}"/>
              </a:ext>
            </a:extLst>
          </p:cNvPr>
          <p:cNvSpPr/>
          <p:nvPr/>
        </p:nvSpPr>
        <p:spPr>
          <a:xfrm rot="16200000" flipH="1">
            <a:off x="3259016" y="2784229"/>
            <a:ext cx="3481752" cy="2590799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881A3C1C-ADC1-4A81-B803-1E73145C3F75}"/>
              </a:ext>
            </a:extLst>
          </p:cNvPr>
          <p:cNvSpPr/>
          <p:nvPr/>
        </p:nvSpPr>
        <p:spPr>
          <a:xfrm>
            <a:off x="1142994" y="4094279"/>
            <a:ext cx="5181600" cy="1746738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A7F82F46-96A7-4B8C-88EA-75669E10E24F}"/>
              </a:ext>
            </a:extLst>
          </p:cNvPr>
          <p:cNvSpPr/>
          <p:nvPr/>
        </p:nvSpPr>
        <p:spPr>
          <a:xfrm>
            <a:off x="1151787" y="887941"/>
            <a:ext cx="5143505" cy="1449348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ACA0C900-EC66-4AF9-9745-A68578652764}"/>
              </a:ext>
            </a:extLst>
          </p:cNvPr>
          <p:cNvSpPr/>
          <p:nvPr/>
        </p:nvSpPr>
        <p:spPr>
          <a:xfrm rot="5400000">
            <a:off x="668216" y="2795957"/>
            <a:ext cx="3481752" cy="2590799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AFAB68FE-F8AD-472D-B07B-49391A4652CA}"/>
              </a:ext>
            </a:extLst>
          </p:cNvPr>
          <p:cNvSpPr/>
          <p:nvPr/>
        </p:nvSpPr>
        <p:spPr>
          <a:xfrm rot="16200000" flipH="1">
            <a:off x="3288319" y="2779834"/>
            <a:ext cx="3481752" cy="2590799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F23CECE-3C7C-48B2-B659-AC1E6E182B2D}"/>
              </a:ext>
            </a:extLst>
          </p:cNvPr>
          <p:cNvSpPr/>
          <p:nvPr/>
        </p:nvSpPr>
        <p:spPr>
          <a:xfrm>
            <a:off x="1101969" y="4056185"/>
            <a:ext cx="5184527" cy="1781291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42806B87-C91F-4AB1-9AF5-CBADDCC09CA5}"/>
              </a:ext>
            </a:extLst>
          </p:cNvPr>
          <p:cNvSpPr/>
          <p:nvPr/>
        </p:nvSpPr>
        <p:spPr>
          <a:xfrm flipV="1">
            <a:off x="1151786" y="2359263"/>
            <a:ext cx="5134709" cy="1735015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0CC7CAF-3DA7-451D-BA6A-56DB6AEFF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45" y="2503593"/>
            <a:ext cx="1016976" cy="31531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3EB725-A70C-4BC9-BEF6-BF063EF4ACEB}"/>
              </a:ext>
            </a:extLst>
          </p:cNvPr>
          <p:cNvSpPr txBox="1"/>
          <p:nvPr/>
        </p:nvSpPr>
        <p:spPr>
          <a:xfrm>
            <a:off x="2981233" y="2575858"/>
            <a:ext cx="1382212" cy="60509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400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2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0" y="-2"/>
            <a:ext cx="12192000" cy="6885299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-3" y="0"/>
            <a:ext cx="2725617" cy="247943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300249" y="4073856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9107605" y="4401403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407855" y="300249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B3A72C-EB0F-4DE0-A315-653A1C5F4BCA}"/>
              </a:ext>
            </a:extLst>
          </p:cNvPr>
          <p:cNvSpPr txBox="1"/>
          <p:nvPr/>
        </p:nvSpPr>
        <p:spPr>
          <a:xfrm>
            <a:off x="4767505" y="988412"/>
            <a:ext cx="2368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1A9239-1FA9-425D-8837-87215C334452}"/>
              </a:ext>
            </a:extLst>
          </p:cNvPr>
          <p:cNvSpPr txBox="1"/>
          <p:nvPr/>
        </p:nvSpPr>
        <p:spPr>
          <a:xfrm>
            <a:off x="4503762" y="2371751"/>
            <a:ext cx="6779274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শ্রেনিঃপঞ্চম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অধ্যায়ঃ১১ বাংলাদেশের ক্ষুদ্র নৃ-গোষ্ঠী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১ গারো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পৃষ্ঠাঃ৮২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তারিখঃ১৯/০৫/২০২১  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F4510F-03EF-4681-9D47-357A78D91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435936" y="38710"/>
            <a:ext cx="746964" cy="819565"/>
          </a:xfrm>
          <a:prstGeom prst="rect">
            <a:avLst/>
          </a:prstGeom>
        </p:spPr>
      </p:pic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E168F595-C474-4F4E-B055-F1926274C9DD}"/>
              </a:ext>
            </a:extLst>
          </p:cNvPr>
          <p:cNvSpPr/>
          <p:nvPr/>
        </p:nvSpPr>
        <p:spPr>
          <a:xfrm rot="16200000">
            <a:off x="3444029" y="3411477"/>
            <a:ext cx="3629328" cy="378084"/>
          </a:xfrm>
          <a:prstGeom prst="notch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EABB4B6-CBE7-47B4-9556-F09469608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86" y="1377950"/>
            <a:ext cx="3175000" cy="4102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E65FB2-3296-47EC-B486-928F2209B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693" y="6056416"/>
            <a:ext cx="746964" cy="8195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D9ADD8-8EBA-407E-9FFA-1A287A07F2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48022" y="7432"/>
            <a:ext cx="746964" cy="8195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255FFD-6A2E-47BD-B90A-656C39181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454133" y="6038435"/>
            <a:ext cx="746964" cy="8195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21B550D-3FE7-467A-A6EF-C745EA3F8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176" y="6056416"/>
            <a:ext cx="644131" cy="6441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6975BAD-14BE-4D21-97AF-617DC8DDE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" y="87489"/>
            <a:ext cx="644131" cy="644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B750591-FD16-4696-BD9B-03F96C7AB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847" y="95148"/>
            <a:ext cx="644131" cy="64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73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0" y="25021"/>
            <a:ext cx="12192000" cy="6860276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-3" y="0"/>
            <a:ext cx="2725617" cy="247943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300249" y="4073856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9107605" y="4401403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407855" y="300249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B3A72C-EB0F-4DE0-A315-653A1C5F4BCA}"/>
              </a:ext>
            </a:extLst>
          </p:cNvPr>
          <p:cNvSpPr txBox="1"/>
          <p:nvPr/>
        </p:nvSpPr>
        <p:spPr>
          <a:xfrm>
            <a:off x="4767505" y="988412"/>
            <a:ext cx="1660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F4510F-03EF-4681-9D47-357A78D91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320638" y="0"/>
            <a:ext cx="827657" cy="89060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1601973-8785-487F-88EA-EF57DFA76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834312"/>
              </p:ext>
            </p:extLst>
          </p:nvPr>
        </p:nvGraphicFramePr>
        <p:xfrm>
          <a:off x="908964" y="2371750"/>
          <a:ext cx="10374072" cy="333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87E47E-DD53-463F-B850-2C9DDE9486AC}"/>
              </a:ext>
            </a:extLst>
          </p:cNvPr>
          <p:cNvSpPr txBox="1"/>
          <p:nvPr/>
        </p:nvSpPr>
        <p:spPr>
          <a:xfrm>
            <a:off x="3193576" y="421715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EFFA58-893F-46B1-A1A4-91E1EDF44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28706" y="5991894"/>
            <a:ext cx="827657" cy="8410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70FB99-D47F-413B-BBD0-5FA790AF4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366811" y="5991894"/>
            <a:ext cx="827657" cy="8934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21F046-4FD5-47B3-BD4C-CE2B77CBB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28706" y="-2802"/>
            <a:ext cx="827657" cy="8934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D1318F-EE33-4B78-91A6-927CE32CE6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86" y="6117487"/>
            <a:ext cx="473809" cy="4738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617423-642B-4D13-B492-2A8EEFD4C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9" y="149256"/>
            <a:ext cx="578099" cy="5780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A9995A-05AD-4EA9-A871-625EA46D1B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734" y="78400"/>
            <a:ext cx="473809" cy="4738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379CF0-0938-48EE-8872-55028FC159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4" y="6099772"/>
            <a:ext cx="578099" cy="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02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0" y="0"/>
            <a:ext cx="12192000" cy="6885297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-3" y="0"/>
            <a:ext cx="2725617" cy="247943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300249" y="4073856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9107605" y="4401403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407855" y="300249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F4510F-03EF-4681-9D47-357A78D91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298820" y="4374"/>
            <a:ext cx="847265" cy="889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D11025-DC97-43D8-AEC5-B37E3238237B}"/>
              </a:ext>
            </a:extLst>
          </p:cNvPr>
          <p:cNvSpPr txBox="1"/>
          <p:nvPr/>
        </p:nvSpPr>
        <p:spPr>
          <a:xfrm>
            <a:off x="3668394" y="1169018"/>
            <a:ext cx="5689590" cy="587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60FCAE-C2E2-45CB-AA97-BB7471C06570}"/>
              </a:ext>
            </a:extLst>
          </p:cNvPr>
          <p:cNvSpPr txBox="1"/>
          <p:nvPr/>
        </p:nvSpPr>
        <p:spPr>
          <a:xfrm>
            <a:off x="1117258" y="5120130"/>
            <a:ext cx="9356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আজ আমরা পড়ব ...।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540A87-39F9-4531-968E-4D9016CFB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368461" y="5998190"/>
            <a:ext cx="847265" cy="8537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AAB22D-8A76-45F0-8BB6-237E97001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70331" y="5968971"/>
            <a:ext cx="847265" cy="8890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95CC2B-5B04-4A15-BCCC-917B8E316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61379" y="25021"/>
            <a:ext cx="847265" cy="8890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6025CC-31EC-469F-A82E-67F34F3E9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" y="30045"/>
            <a:ext cx="842487" cy="8424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64D8E8-8C3C-4677-ADFA-1AF723A2B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278" y="27644"/>
            <a:ext cx="842487" cy="8424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DC1D9B-FD66-4226-B8CC-704D2959E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073" y="5983560"/>
            <a:ext cx="842487" cy="8424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52EAF7-8E7B-479A-AC3C-3727BF50F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4" y="5923645"/>
            <a:ext cx="842487" cy="8424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DFDAA2-41A2-4BF3-BD37-DD2E5F53F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75" y="2104463"/>
            <a:ext cx="1924050" cy="29160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464CB3-1928-4321-A529-CC934BEB3A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55" y="2061029"/>
            <a:ext cx="3019425" cy="29160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96C3F0-89C8-4B4F-9FC6-5BEBFE4665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94" y="2091047"/>
            <a:ext cx="1924051" cy="288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61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0" y="-93785"/>
            <a:ext cx="12192000" cy="6979082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15156" y="-93785"/>
            <a:ext cx="2725617" cy="247943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300249" y="4073856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9107605" y="4401403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423012" y="206466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F4510F-03EF-4681-9D47-357A78D91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443367" y="25021"/>
            <a:ext cx="733477" cy="804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C6C3E7-1C0D-4CD0-B6A7-83B62AE1D6EB}"/>
              </a:ext>
            </a:extLst>
          </p:cNvPr>
          <p:cNvSpPr txBox="1"/>
          <p:nvPr/>
        </p:nvSpPr>
        <p:spPr>
          <a:xfrm>
            <a:off x="4171406" y="5245212"/>
            <a:ext cx="397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C57FA-392F-4872-95EB-1376F8E7C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6" y="1736648"/>
            <a:ext cx="6121024" cy="33182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A0601E-86D4-4403-849C-FBBC10CF00B9}"/>
              </a:ext>
            </a:extLst>
          </p:cNvPr>
          <p:cNvSpPr txBox="1"/>
          <p:nvPr/>
        </p:nvSpPr>
        <p:spPr>
          <a:xfrm>
            <a:off x="5121031" y="972621"/>
            <a:ext cx="219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A41B380-9703-4E00-AD57-A1243E0E5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32712" y="6028211"/>
            <a:ext cx="733477" cy="8047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BDBBA1-3624-4CF1-ACD7-300E135C9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443366" y="6028211"/>
            <a:ext cx="733477" cy="8047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BBB605-262D-49CD-B2DD-BDACC1520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32712" y="16231"/>
            <a:ext cx="733477" cy="8047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34520A-0AE3-4C93-B820-3B044AFBD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" y="25021"/>
            <a:ext cx="703168" cy="7031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BB9DE1-90DE-471A-A9BB-77373ECF4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789" y="6079011"/>
            <a:ext cx="703168" cy="7031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00020E-1D2C-4D4A-8C41-EF1200AC0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409" y="-1718"/>
            <a:ext cx="703168" cy="703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52EAF7-8E7B-479A-AC3C-3727BF50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4" y="6028211"/>
            <a:ext cx="703168" cy="70316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45E3698-A49F-4665-A8BC-7B0B08E8A368}"/>
              </a:ext>
            </a:extLst>
          </p:cNvPr>
          <p:cNvSpPr/>
          <p:nvPr/>
        </p:nvSpPr>
        <p:spPr>
          <a:xfrm>
            <a:off x="1077545" y="2005471"/>
            <a:ext cx="1730986" cy="176813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31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0" y="0"/>
            <a:ext cx="12192000" cy="6885297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-3" y="0"/>
            <a:ext cx="2725617" cy="247943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300249" y="4073856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9107605" y="4401403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407855" y="300249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F4510F-03EF-4681-9D47-357A78D91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428005" y="25021"/>
            <a:ext cx="752112" cy="80164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94911AE-FB90-462F-86ED-662F548CD38C}"/>
              </a:ext>
            </a:extLst>
          </p:cNvPr>
          <p:cNvSpPr/>
          <p:nvPr/>
        </p:nvSpPr>
        <p:spPr>
          <a:xfrm>
            <a:off x="1009465" y="1611226"/>
            <a:ext cx="1993902" cy="1639963"/>
          </a:xfrm>
          <a:prstGeom prst="ellipse">
            <a:avLst/>
          </a:prstGeom>
          <a:gradFill>
            <a:gsLst>
              <a:gs pos="55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9A7CE4-B3AE-4908-9283-A68EBE8FF0A2}"/>
              </a:ext>
            </a:extLst>
          </p:cNvPr>
          <p:cNvSpPr/>
          <p:nvPr/>
        </p:nvSpPr>
        <p:spPr>
          <a:xfrm>
            <a:off x="1926417" y="4524620"/>
            <a:ext cx="8339166" cy="97581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8CA06C-AF37-41F0-8F27-4B3EBB2C9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883" y="6043522"/>
            <a:ext cx="752112" cy="8016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A86B24-0ABD-4573-9E57-CBA4629A7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396982" y="6031337"/>
            <a:ext cx="752112" cy="8016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63D56F-68ED-41EB-903B-A4040BA2D5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883" y="38657"/>
            <a:ext cx="752112" cy="8016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0C99CF-E368-4394-8C4B-21223B8D0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886" y="5901986"/>
            <a:ext cx="827194" cy="8271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767AB8-5D70-4D7D-814B-331EB6B61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58" y="12245"/>
            <a:ext cx="827194" cy="8271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237002-1753-4DEF-B4EC-9FA5D1AA3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659" y="-43835"/>
            <a:ext cx="827194" cy="8271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52EAF7-8E7B-479A-AC3C-3727BF50F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" y="5943278"/>
            <a:ext cx="827194" cy="8271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21C840-CBD7-4795-A7AC-618ACC682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67" y="1110235"/>
            <a:ext cx="6842246" cy="30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83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0" y="25021"/>
            <a:ext cx="12192000" cy="6860276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-3" y="0"/>
            <a:ext cx="2725617" cy="247943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300249" y="4073856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9107605" y="4401403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407855" y="300249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F4510F-03EF-4681-9D47-357A78D91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478786" y="25021"/>
            <a:ext cx="713213" cy="7931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BA0D1CE-1050-4805-BAF3-B827091AC001}"/>
              </a:ext>
            </a:extLst>
          </p:cNvPr>
          <p:cNvSpPr/>
          <p:nvPr/>
        </p:nvSpPr>
        <p:spPr>
          <a:xfrm>
            <a:off x="929513" y="903068"/>
            <a:ext cx="1282892" cy="1249821"/>
          </a:xfrm>
          <a:prstGeom prst="ellipse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288EC-9D47-4685-999A-77474B860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51" y="988411"/>
            <a:ext cx="4371525" cy="3838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39EFD7-3284-4F4A-B38B-35AF3F60E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07" y="988411"/>
            <a:ext cx="4297880" cy="3838809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F6B26B8-3646-474C-A668-E41C40690423}"/>
              </a:ext>
            </a:extLst>
          </p:cNvPr>
          <p:cNvSpPr/>
          <p:nvPr/>
        </p:nvSpPr>
        <p:spPr>
          <a:xfrm>
            <a:off x="849415" y="4827221"/>
            <a:ext cx="10466617" cy="11686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সাংসারেক।তবে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C9A656-9438-4E3E-AF7D-844020809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508649" y="6029897"/>
            <a:ext cx="713213" cy="793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4EC80C-EEB9-4151-9F74-053A831C1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04986" y="5995853"/>
            <a:ext cx="713213" cy="793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6DD209-BA67-4A92-B121-A6FFC172D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04987" y="25189"/>
            <a:ext cx="713213" cy="793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BC58FB-3970-4A38-8A3B-400C0DC3B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1" y="-2108"/>
            <a:ext cx="827194" cy="8271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7EF68C-F348-4199-96FE-1D7620113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786" y="5903464"/>
            <a:ext cx="795382" cy="8271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6CF136-0941-4501-A071-8CCB845CE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74" y="7999"/>
            <a:ext cx="682388" cy="6823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52EAF7-8E7B-479A-AC3C-3727BF50FF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1" y="5961809"/>
            <a:ext cx="710504" cy="71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81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4ADF99D-3858-4768-AA08-113675DE006A}"/>
              </a:ext>
            </a:extLst>
          </p:cNvPr>
          <p:cNvSpPr/>
          <p:nvPr/>
        </p:nvSpPr>
        <p:spPr>
          <a:xfrm>
            <a:off x="0" y="0"/>
            <a:ext cx="12192000" cy="6860276"/>
          </a:xfrm>
          <a:prstGeom prst="frame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43000">
                <a:srgbClr val="92D050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5CDF210-D291-4E3D-B154-4AD574C0D39A}"/>
              </a:ext>
            </a:extLst>
          </p:cNvPr>
          <p:cNvSpPr/>
          <p:nvPr/>
        </p:nvSpPr>
        <p:spPr>
          <a:xfrm>
            <a:off x="-3" y="0"/>
            <a:ext cx="2725617" cy="2479431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816BDEC-FF41-43E5-9AD2-28A3BA12C018}"/>
              </a:ext>
            </a:extLst>
          </p:cNvPr>
          <p:cNvSpPr/>
          <p:nvPr/>
        </p:nvSpPr>
        <p:spPr>
          <a:xfrm rot="16200000">
            <a:off x="-300249" y="4073856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51361A5-6425-4B89-BF7C-9C4FEEDF94E6}"/>
              </a:ext>
            </a:extLst>
          </p:cNvPr>
          <p:cNvSpPr/>
          <p:nvPr/>
        </p:nvSpPr>
        <p:spPr>
          <a:xfrm rot="10800000">
            <a:off x="9067577" y="4374107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37670701-06EB-4D0D-9FB4-A3B452C548D1}"/>
              </a:ext>
            </a:extLst>
          </p:cNvPr>
          <p:cNvSpPr/>
          <p:nvPr/>
        </p:nvSpPr>
        <p:spPr>
          <a:xfrm rot="5400000">
            <a:off x="9407855" y="300249"/>
            <a:ext cx="3084394" cy="2483893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F4510F-03EF-4681-9D47-357A78D91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433066" y="59914"/>
            <a:ext cx="753916" cy="8271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52EAF7-8E7B-479A-AC3C-3727BF50F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006" y="100863"/>
            <a:ext cx="570035" cy="551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2FFCC7-FE58-45E7-BE88-D1FF8424487D}"/>
              </a:ext>
            </a:extLst>
          </p:cNvPr>
          <p:cNvSpPr txBox="1"/>
          <p:nvPr/>
        </p:nvSpPr>
        <p:spPr>
          <a:xfrm>
            <a:off x="5303047" y="946955"/>
            <a:ext cx="2306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9634FE-6319-4ABE-8551-5090F491F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73" y="1654841"/>
            <a:ext cx="3814374" cy="36006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F4BD18-64BE-43E4-8A65-183D2850C7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2250832"/>
            <a:ext cx="2602523" cy="23680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A90DCA-C369-4009-A59E-0E5888955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11433066" y="6010899"/>
            <a:ext cx="753916" cy="827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2F5E85-7ADA-4E62-BEE8-562BAAFAD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-3" y="6005785"/>
            <a:ext cx="753916" cy="8271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D7EC7C-EC0D-449D-90AF-A0A3C45C8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 b="15821"/>
          <a:stretch/>
        </p:blipFill>
        <p:spPr>
          <a:xfrm>
            <a:off x="5018" y="25021"/>
            <a:ext cx="753916" cy="8271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D493AF-CF97-4029-B3C6-2550C33F0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8" y="6084859"/>
            <a:ext cx="570035" cy="5510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07C993-9952-4D41-9F16-A41E641C9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7" y="100864"/>
            <a:ext cx="570035" cy="5510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DFBB94-71F8-4BBE-9AC6-EEBAC1C44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97" y="6126462"/>
            <a:ext cx="570035" cy="5510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9C48FD-BA5F-4DC9-9DA2-4F2B0990CBEF}"/>
              </a:ext>
            </a:extLst>
          </p:cNvPr>
          <p:cNvSpPr txBox="1"/>
          <p:nvPr/>
        </p:nvSpPr>
        <p:spPr>
          <a:xfrm>
            <a:off x="6056426" y="2351510"/>
            <a:ext cx="4841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নারীরাই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2560626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342</Words>
  <Application>Microsoft Office PowerPoint</Application>
  <PresentationFormat>Widescreen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PC</dc:creator>
  <cp:lastModifiedBy>USER PC</cp:lastModifiedBy>
  <cp:revision>69</cp:revision>
  <dcterms:created xsi:type="dcterms:W3CDTF">2021-04-05T17:07:55Z</dcterms:created>
  <dcterms:modified xsi:type="dcterms:W3CDTF">2021-05-19T04:53:08Z</dcterms:modified>
</cp:coreProperties>
</file>