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24"/>
  </p:notesMasterIdLst>
  <p:handoutMasterIdLst>
    <p:handoutMasterId r:id="rId25"/>
  </p:handoutMasterIdLst>
  <p:sldIdLst>
    <p:sldId id="256" r:id="rId4"/>
    <p:sldId id="257" r:id="rId5"/>
    <p:sldId id="260" r:id="rId6"/>
    <p:sldId id="258" r:id="rId7"/>
    <p:sldId id="266" r:id="rId8"/>
    <p:sldId id="267" r:id="rId9"/>
    <p:sldId id="277" r:id="rId10"/>
    <p:sldId id="293" r:id="rId11"/>
    <p:sldId id="294" r:id="rId12"/>
    <p:sldId id="278" r:id="rId13"/>
    <p:sldId id="291" r:id="rId14"/>
    <p:sldId id="276" r:id="rId15"/>
    <p:sldId id="290" r:id="rId16"/>
    <p:sldId id="282" r:id="rId17"/>
    <p:sldId id="284" r:id="rId18"/>
    <p:sldId id="285" r:id="rId19"/>
    <p:sldId id="292" r:id="rId20"/>
    <p:sldId id="283" r:id="rId21"/>
    <p:sldId id="296" r:id="rId22"/>
    <p:sldId id="287" r:id="rId23"/>
  </p:sldIdLst>
  <p:sldSz cx="91440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594"/>
    <a:srgbClr val="0000FF"/>
    <a:srgbClr val="F26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30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3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D88BA-A070-4EB9-8F4F-5E723F47764B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F8E11-9693-4F07-A0C1-DF3AC58DC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3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FB7EE-DC4D-42E2-867E-97FB89696C47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429DF-5334-4A08-8C35-A6A2373C9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3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5875" y="685800"/>
            <a:ext cx="42862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29DF-5334-4A08-8C35-A6A2373C916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48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29DF-5334-4A08-8C35-A6A2373C916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39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2458"/>
            <a:ext cx="777240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5280"/>
            <a:ext cx="640080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43840"/>
            <a:ext cx="2057400" cy="5201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3840"/>
            <a:ext cx="6019800" cy="5201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2455"/>
            <a:ext cx="777240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5280"/>
            <a:ext cx="640080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00695"/>
            <a:ext cx="777240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00496"/>
            <a:ext cx="777240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0334"/>
            <a:ext cx="4038600" cy="51494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0334"/>
            <a:ext cx="4038600" cy="51494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7455"/>
            <a:ext cx="4040188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9868"/>
            <a:ext cx="4040188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637455"/>
            <a:ext cx="4041775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319868"/>
            <a:ext cx="4041775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91253"/>
            <a:ext cx="3008313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91255"/>
            <a:ext cx="5111750" cy="62433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530775"/>
            <a:ext cx="3008313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20641"/>
            <a:ext cx="5486400" cy="6045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53627"/>
            <a:ext cx="548640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25162"/>
            <a:ext cx="5486400" cy="858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3267"/>
            <a:ext cx="2057400" cy="66564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3267"/>
            <a:ext cx="6019800" cy="66564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351130"/>
            <a:ext cx="8532055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463106"/>
            <a:ext cx="8306809" cy="3316224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941553"/>
            <a:ext cx="7772400" cy="195072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930701"/>
            <a:ext cx="7772400" cy="97536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15712"/>
            <a:ext cx="8183880" cy="1121664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65709"/>
            <a:ext cx="8183880" cy="4467149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351130"/>
            <a:ext cx="8532055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463107"/>
            <a:ext cx="8306809" cy="4630751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5257191"/>
            <a:ext cx="8183880" cy="72176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999449"/>
            <a:ext cx="8183880" cy="448666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65709"/>
            <a:ext cx="3931920" cy="468172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65709"/>
            <a:ext cx="3931920" cy="468172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15712"/>
            <a:ext cx="8183880" cy="1121664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618067"/>
            <a:ext cx="3931920" cy="844973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618067"/>
            <a:ext cx="3931920" cy="844973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544320"/>
            <a:ext cx="3931920" cy="3722624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544320"/>
            <a:ext cx="3931920" cy="3722624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351130"/>
            <a:ext cx="8532055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00697"/>
            <a:ext cx="7772400" cy="145288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00494"/>
            <a:ext cx="7772400" cy="16002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68960"/>
            <a:ext cx="2971800" cy="97536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544322"/>
            <a:ext cx="2971800" cy="4486519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992154"/>
            <a:ext cx="4626159" cy="503936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351130"/>
            <a:ext cx="8532055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463106"/>
            <a:ext cx="2324605" cy="463296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46193"/>
            <a:ext cx="8229600" cy="1121664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68960"/>
            <a:ext cx="2240280" cy="4492245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64819"/>
            <a:ext cx="5925312" cy="463296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15712"/>
            <a:ext cx="8183880" cy="1121664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65709"/>
            <a:ext cx="8183880" cy="446714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68965"/>
            <a:ext cx="1981200" cy="560831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68963"/>
            <a:ext cx="5943600" cy="560832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2400"/>
            <a:ext cx="4038600" cy="4023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2400"/>
            <a:ext cx="4038600" cy="4023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7457"/>
            <a:ext cx="4040188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9867"/>
            <a:ext cx="4040188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637457"/>
            <a:ext cx="4041775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319867"/>
            <a:ext cx="4041775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91256"/>
            <a:ext cx="3008313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91254"/>
            <a:ext cx="5111750" cy="62433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530777"/>
            <a:ext cx="3008313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20640"/>
            <a:ext cx="5486400" cy="6045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53627"/>
            <a:ext cx="548640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25161"/>
            <a:ext cx="5486400" cy="858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6880"/>
            <a:ext cx="822960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11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11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11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6880"/>
            <a:ext cx="822960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08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08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08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351130"/>
            <a:ext cx="8532055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463106"/>
            <a:ext cx="8306809" cy="585216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5317963"/>
            <a:ext cx="8183880" cy="1121664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65709"/>
            <a:ext cx="8183880" cy="4467149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519334"/>
            <a:ext cx="2286000" cy="389467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19-May-21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519334"/>
            <a:ext cx="2286000" cy="38946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519334"/>
            <a:ext cx="457200" cy="389467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2553" y="0"/>
            <a:ext cx="9131448" cy="7315201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>
            <a:solidFill>
              <a:srgbClr val="BB0594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 descr="Latest-Good-Morning-Images-With-Flowers.jpg"/>
          <p:cNvPicPr>
            <a:picLocks noChangeAspect="1"/>
          </p:cNvPicPr>
          <p:nvPr/>
        </p:nvPicPr>
        <p:blipFill>
          <a:blip r:embed="rId3"/>
          <a:srcRect b="11111"/>
          <a:stretch>
            <a:fillRect/>
          </a:stretch>
        </p:blipFill>
        <p:spPr>
          <a:xfrm>
            <a:off x="246489" y="239745"/>
            <a:ext cx="8668911" cy="67706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33528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ক্লাসে  সবাইকে শুভেচ্ছা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6655" y="304800"/>
            <a:ext cx="4650146" cy="6705600"/>
            <a:chOff x="272514" y="-14341"/>
            <a:chExt cx="4653909" cy="55531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2426264" y="-14341"/>
              <a:ext cx="838200" cy="554764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3232457" y="-14341"/>
              <a:ext cx="838200" cy="55476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4070657" y="-14340"/>
              <a:ext cx="855766" cy="555079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990600" y="-14341"/>
              <a:ext cx="838200" cy="555310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1649678" y="-14341"/>
              <a:ext cx="838200" cy="555310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272514" y="-14341"/>
              <a:ext cx="838200" cy="555310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876800" y="202606"/>
            <a:ext cx="4038600" cy="6807794"/>
            <a:chOff x="4799857" y="116790"/>
            <a:chExt cx="4191746" cy="543120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4799857" y="172253"/>
              <a:ext cx="949532" cy="537288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7925433" y="116790"/>
              <a:ext cx="1066170" cy="543120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7070765" y="137758"/>
              <a:ext cx="912421" cy="540621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5562600" y="172254"/>
              <a:ext cx="838200" cy="537288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6400800" y="172253"/>
              <a:ext cx="838200" cy="537574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12553" y="0"/>
            <a:ext cx="9131448" cy="7315201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381000"/>
            <a:ext cx="44958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গণ সচেতনতা বৃদ্ধি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E:\Picture\বো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828800"/>
            <a:ext cx="3987066" cy="4267200"/>
          </a:xfrm>
          <a:prstGeom prst="rect">
            <a:avLst/>
          </a:prstGeom>
          <a:noFill/>
        </p:spPr>
      </p:pic>
      <p:pic>
        <p:nvPicPr>
          <p:cNvPr id="3077" name="Picture 5" descr="E:\Picture\বো\১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415699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553" y="0"/>
            <a:ext cx="9131448" cy="7315201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22" name="Picture 2" descr="E:\Picture\বো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199" y="838200"/>
            <a:ext cx="3581401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90600" y="5096470"/>
            <a:ext cx="67818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নির্দিষ্ট জায়গায় আবর্জনা ফেলা।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E:\Picture\Scenery\সূচিপত্র2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800600" y="838200"/>
            <a:ext cx="373380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90600" y="5105400"/>
            <a:ext cx="6781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মৃত জীবজন্তু ফেলা নির্দিষ্ট জায়গায় 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2553" y="0"/>
            <a:ext cx="9131448" cy="7315201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 descr="E:\Picture\বো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5825" y="392634"/>
            <a:ext cx="4143375" cy="303636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3" descr="E:\Picture\বো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" y="381000"/>
            <a:ext cx="3858039" cy="30480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219200" y="6378714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কালোধোঁয়া বের হয়না এমন পরিবহন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Picture\বো\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525" y="3905250"/>
            <a:ext cx="3876675" cy="234315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E:\Picture\বো\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886200"/>
            <a:ext cx="3962400" cy="24384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icture\বো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761999"/>
            <a:ext cx="3429000" cy="2286001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E:\Picture\বো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390900"/>
            <a:ext cx="3429000" cy="24765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0" name="Picture 4" descr="E:\Picture\বো\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655093"/>
            <a:ext cx="3356853" cy="2354807"/>
          </a:xfrm>
          <a:prstGeom prst="rect">
            <a:avLst/>
          </a:prstGeom>
          <a:ln w="889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352800"/>
            <a:ext cx="3352800" cy="2486025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447800" y="6226314"/>
            <a:ext cx="6324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কলকারখানায় চিমনি ব্যবহার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/>
          <p:cNvSpPr/>
          <p:nvPr/>
        </p:nvSpPr>
        <p:spPr>
          <a:xfrm>
            <a:off x="12553" y="0"/>
            <a:ext cx="9131448" cy="7315201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>
            <a:solidFill>
              <a:srgbClr val="BB0594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23088"/>
            <a:ext cx="5562600" cy="165811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34412"/>
              </a:avLst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 বইয়ের সাথে সম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ন্বয়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সাধন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61124_13152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533400" y="2007244"/>
            <a:ext cx="8077200" cy="454595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12553" y="0"/>
            <a:ext cx="9131448" cy="7315201"/>
          </a:xfrm>
          <a:prstGeom prst="frame">
            <a:avLst>
              <a:gd name="adj1" fmla="val 2886"/>
            </a:avLst>
          </a:prstGeom>
          <a:solidFill>
            <a:schemeClr val="accent6">
              <a:lumMod val="90000"/>
            </a:schemeClr>
          </a:solidFill>
          <a:ln w="38100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895600" y="609600"/>
            <a:ext cx="3200400" cy="1447800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406914"/>
            <a:ext cx="6477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বায়ু দূষণ প্রতিরোধ করা প্রয়োজন কেন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4493514"/>
            <a:ext cx="6096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বায়ু দূষণ প্রতিরোধের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৩টি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উপায় কী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0800" y="2313057"/>
            <a:ext cx="24892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 দূষণ কী 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12553" y="0"/>
            <a:ext cx="9131448" cy="7315201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711714"/>
            <a:ext cx="25908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বায়ু দূষণ কী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828800" y="1066800"/>
            <a:ext cx="5410200" cy="11430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626114"/>
            <a:ext cx="73914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তুমি কিভাবে বায়ু দূষণ প্রতিরোধ করতে পার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62600" y="2133600"/>
            <a:ext cx="30480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057400"/>
            <a:ext cx="39624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সঠিক উত্তরটি বোর্ডে এসে লিখঃ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91595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বায়ু দূষণের কারণ কোনটি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3790890"/>
            <a:ext cx="21336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5086290"/>
            <a:ext cx="25146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ধোঁয়া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5086290"/>
            <a:ext cx="21336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মেঘ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3790890"/>
            <a:ext cx="21336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(খ) পানি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6457890"/>
            <a:ext cx="27432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উত্তরের অপশনগুলোতে ক্লিক 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2438400"/>
            <a:ext cx="2895600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2438400"/>
            <a:ext cx="2895600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8800" y="2438400"/>
            <a:ext cx="2895600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1200" y="2301895"/>
            <a:ext cx="2514600" cy="82230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-Shape 19"/>
          <p:cNvSpPr/>
          <p:nvPr/>
        </p:nvSpPr>
        <p:spPr>
          <a:xfrm rot="18611462">
            <a:off x="4682820" y="4947248"/>
            <a:ext cx="997559" cy="354283"/>
          </a:xfrm>
          <a:prstGeom prst="corner">
            <a:avLst>
              <a:gd name="adj1" fmla="val 37719"/>
              <a:gd name="adj2" fmla="val 47951"/>
            </a:avLst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352800" y="416004"/>
            <a:ext cx="2743200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819400" y="1905000"/>
            <a:ext cx="4191000" cy="1752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12553" y="0"/>
            <a:ext cx="9131448" cy="7315201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914400"/>
            <a:ext cx="396240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উত্তরটি বোর্ডে এসে লিখঃ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3830359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কিভাবে বায়ু দূষণ প্রতিরোধ করা যায় 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" y="4705290"/>
            <a:ext cx="41148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মটর সাইকেলে চড়ে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4400" y="5715000"/>
            <a:ext cx="41148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সাইকেলে চড়ে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38800" y="5678269"/>
            <a:ext cx="21336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লঞ্চে চড়ে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62600" y="4705290"/>
            <a:ext cx="21336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বাসে চড়ে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52800" y="6686490"/>
            <a:ext cx="27432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উত্তরের অপশনগুলোতে ক্লিক 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76600" y="2571690"/>
            <a:ext cx="2895600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76600" y="2571690"/>
            <a:ext cx="2895600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76600" y="2571690"/>
            <a:ext cx="2895600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29000" y="2435185"/>
            <a:ext cx="2514600" cy="82230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b="1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L-Shape 35"/>
          <p:cNvSpPr/>
          <p:nvPr/>
        </p:nvSpPr>
        <p:spPr>
          <a:xfrm rot="18611462">
            <a:off x="720419" y="5499789"/>
            <a:ext cx="997559" cy="354283"/>
          </a:xfrm>
          <a:prstGeom prst="corner">
            <a:avLst>
              <a:gd name="adj1" fmla="val 37719"/>
              <a:gd name="adj2" fmla="val 47951"/>
            </a:avLst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553" y="-76201"/>
            <a:ext cx="9131448" cy="7315201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>
            <a:solidFill>
              <a:srgbClr val="BB0594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990600"/>
            <a:ext cx="5715000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0677" y="4508718"/>
            <a:ext cx="73152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বায়ু দূষণ প্রতিরোধের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৩টি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উপায় লিখে আনবে।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144" y="3472934"/>
            <a:ext cx="5944256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লিখে আনবে।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12553" y="0"/>
            <a:ext cx="9131448" cy="7315201"/>
          </a:xfrm>
          <a:prstGeom prst="frame">
            <a:avLst>
              <a:gd name="adj1" fmla="val 2886"/>
            </a:avLst>
          </a:prstGeom>
          <a:solidFill>
            <a:srgbClr val="F260E8"/>
          </a:solidFill>
          <a:ln w="38100">
            <a:solidFill>
              <a:schemeClr val="accent6">
                <a:lumMod val="9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24200" y="609600"/>
            <a:ext cx="2971800" cy="306388"/>
            <a:chOff x="3124200" y="609600"/>
            <a:chExt cx="2971800" cy="30638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429000" y="609600"/>
              <a:ext cx="2362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124200" y="762000"/>
              <a:ext cx="29718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429000" y="914400"/>
              <a:ext cx="2362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873760" y="1088571"/>
            <a:ext cx="3472679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88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96708" y="2004559"/>
            <a:ext cx="3594292" cy="4544334"/>
            <a:chOff x="596708" y="894917"/>
            <a:chExt cx="3886200" cy="5676725"/>
          </a:xfrm>
        </p:grpSpPr>
        <p:grpSp>
          <p:nvGrpSpPr>
            <p:cNvPr id="17" name="Group 16"/>
            <p:cNvGrpSpPr/>
            <p:nvPr/>
          </p:nvGrpSpPr>
          <p:grpSpPr>
            <a:xfrm>
              <a:off x="596708" y="894917"/>
              <a:ext cx="3886200" cy="5676725"/>
              <a:chOff x="596708" y="894917"/>
              <a:chExt cx="3886200" cy="567672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432525" y="894917"/>
                <a:ext cx="2612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শিক্ষক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পরিচয়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96708" y="4457054"/>
                <a:ext cx="3886200" cy="2114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সঞ্জয় বিশ্বাস </a:t>
                </a:r>
                <a:endPara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8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সহকারী শিক্ষক </a:t>
                </a:r>
                <a:endParaRPr lang="en-US" sz="28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400" b="1" dirty="0" smtClean="0">
                    <a:solidFill>
                      <a:srgbClr val="EA0075"/>
                    </a:solidFill>
                    <a:latin typeface="NikoshBAN" pitchFamily="2" charset="0"/>
                    <a:cs typeface="NikoshBAN" pitchFamily="2" charset="0"/>
                  </a:rPr>
                  <a:t>হারতা সরকারি প্রাথমিক</a:t>
                </a:r>
                <a:r>
                  <a:rPr lang="en-US" sz="2400" b="1" dirty="0" smtClean="0">
                    <a:solidFill>
                      <a:srgbClr val="EA0075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EA0075"/>
                    </a:solidFill>
                    <a:latin typeface="NikoshBAN" pitchFamily="2" charset="0"/>
                    <a:cs typeface="NikoshBAN" pitchFamily="2" charset="0"/>
                  </a:rPr>
                  <a:t>বি</a:t>
                </a:r>
                <a:r>
                  <a:rPr lang="bn-IN" sz="2400" b="1" dirty="0" smtClean="0">
                    <a:solidFill>
                      <a:srgbClr val="EA0075"/>
                    </a:solidFill>
                    <a:latin typeface="NikoshBAN" pitchFamily="2" charset="0"/>
                    <a:cs typeface="NikoshBAN" pitchFamily="2" charset="0"/>
                  </a:rPr>
                  <a:t>দ্যালয়</a:t>
                </a:r>
                <a:endParaRPr lang="en-US" sz="2400" b="1" dirty="0" smtClean="0">
                  <a:solidFill>
                    <a:srgbClr val="EA0075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উজিরপুর, বরিশাল। 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498" y="1699270"/>
              <a:ext cx="2457989" cy="25997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4950873" y="2004559"/>
            <a:ext cx="4011387" cy="4915264"/>
            <a:chOff x="7221897" y="1100907"/>
            <a:chExt cx="4404094" cy="5458186"/>
          </a:xfrm>
        </p:grpSpPr>
        <p:sp>
          <p:nvSpPr>
            <p:cNvPr id="22" name="Rectangle 21"/>
            <p:cNvSpPr/>
            <p:nvPr/>
          </p:nvSpPr>
          <p:spPr>
            <a:xfrm>
              <a:off x="7221897" y="4132508"/>
              <a:ext cx="4404094" cy="2426585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err="1" smtClean="0">
                  <a:ln w="11430"/>
                  <a:solidFill>
                    <a:schemeClr val="accent3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600" b="1" dirty="0" smtClean="0">
                  <a:ln w="11430"/>
                  <a:solidFill>
                    <a:schemeClr val="accent3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600" b="1" dirty="0" err="1" smtClean="0">
                  <a:ln w="11430"/>
                  <a:solidFill>
                    <a:schemeClr val="accent3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তৃতীয়</a:t>
              </a:r>
              <a:endParaRPr lang="en-US" sz="3600" b="1" dirty="0" smtClean="0">
                <a:ln w="11430"/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en-US" sz="3600" b="1" dirty="0" err="1" smtClean="0">
                  <a:ln w="11430"/>
                  <a:solidFill>
                    <a:schemeClr val="accent3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600" b="1" dirty="0">
                  <a:ln w="11430"/>
                  <a:solidFill>
                    <a:schemeClr val="accent3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: প্রাথমিক বিজ্ঞান</a:t>
              </a:r>
            </a:p>
            <a:p>
              <a:pPr algn="ctr"/>
              <a:r>
                <a:rPr lang="bn-BD" altLang="en-US" sz="3200" b="1" dirty="0" smtClean="0">
                  <a:ln w="11430"/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altLang="en-US" sz="3200" b="1" dirty="0">
                  <a:ln w="11430"/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bn-IN" sz="3200" b="1" dirty="0">
                  <a:solidFill>
                    <a:schemeClr val="accent3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r>
                <a:rPr lang="en-US" sz="3200" b="1" dirty="0">
                  <a:solidFill>
                    <a:schemeClr val="accent3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( </a:t>
              </a:r>
              <a:r>
                <a:rPr lang="bn-IN" sz="3200" b="1" dirty="0">
                  <a:solidFill>
                    <a:schemeClr val="accent3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বায়ু</a:t>
              </a:r>
              <a:r>
                <a:rPr lang="en-US" sz="3200" b="1" dirty="0">
                  <a:solidFill>
                    <a:schemeClr val="accent3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)</a:t>
              </a:r>
              <a:endParaRPr lang="bn-IN" sz="32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b="1" dirty="0" smtClean="0">
                  <a:ln w="11430"/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পাঠঃ </a:t>
              </a:r>
              <a:r>
                <a:rPr lang="bn-IN" sz="3200" b="1" dirty="0">
                  <a:solidFill>
                    <a:schemeClr val="accent3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বায়ু দূষণ </a:t>
              </a:r>
              <a:endParaRPr lang="en-US" sz="3200" b="1" dirty="0">
                <a:ln w="11430"/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52505" y="1100907"/>
              <a:ext cx="19551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পরিচয়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4" name="Picture 23" descr="C:\Users\ATAUR RAHMAN\Desktop\KHADDO 3\IMG_20150606_085535.jpg"/>
            <p:cNvPicPr>
              <a:picLocks noChangeAspect="1" noChangeArrowheads="1"/>
            </p:cNvPicPr>
            <p:nvPr/>
          </p:nvPicPr>
          <p:blipFill>
            <a:blip r:embed="rId4" cstate="print"/>
            <a:srcRect l="2593" t="7778" r="7037"/>
            <a:stretch>
              <a:fillRect/>
            </a:stretch>
          </p:blipFill>
          <p:spPr bwMode="auto">
            <a:xfrm>
              <a:off x="8376249" y="1925389"/>
              <a:ext cx="1551521" cy="2150533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0312" y="1868261"/>
            <a:ext cx="2018038" cy="511813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12553" y="-76201"/>
            <a:ext cx="9131448" cy="7315201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>
            <a:solidFill>
              <a:srgbClr val="BB0594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148" name="Picture 4" descr="E:\Picture\বো\10.jpg"/>
          <p:cNvPicPr>
            <a:picLocks noChangeAspect="1" noChangeArrowheads="1"/>
          </p:cNvPicPr>
          <p:nvPr/>
        </p:nvPicPr>
        <p:blipFill rotWithShape="1">
          <a:blip r:embed="rId3"/>
          <a:srcRect b="10112"/>
          <a:stretch/>
        </p:blipFill>
        <p:spPr bwMode="auto">
          <a:xfrm>
            <a:off x="304800" y="228600"/>
            <a:ext cx="8610600" cy="6781800"/>
          </a:xfrm>
          <a:prstGeom prst="rect">
            <a:avLst/>
          </a:prstGeom>
          <a:noFill/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76199" y="5552807"/>
            <a:ext cx="5791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সবাইকে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12553" y="0"/>
            <a:ext cx="9131448" cy="7315201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 w="38100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2971800" y="463296"/>
            <a:ext cx="3810000" cy="136550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BB0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554069"/>
            <a:ext cx="41148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777" y="3639457"/>
            <a:ext cx="6737423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BB0594"/>
                </a:solidFill>
                <a:latin typeface="NikoshBAN" pitchFamily="2" charset="0"/>
                <a:cs typeface="NikoshBAN" pitchFamily="2" charset="0"/>
              </a:rPr>
              <a:t>৫.৪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বায়ু দূষণ কি তা বলতে পারবে।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BB0594"/>
                </a:solidFill>
                <a:latin typeface="NikoshBAN" pitchFamily="2" charset="0"/>
                <a:cs typeface="NikoshBAN" pitchFamily="2" charset="0"/>
              </a:rPr>
              <a:t>৫.4.১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rgbClr val="BB0594"/>
                </a:solidFill>
                <a:latin typeface="NikoshBAN" pitchFamily="2" charset="0"/>
                <a:cs typeface="NikoshBAN" pitchFamily="2" charset="0"/>
              </a:rPr>
              <a:t>৫.৪.২</a:t>
            </a:r>
            <a:r>
              <a:rPr lang="en-US" sz="3600" b="1" dirty="0" smtClean="0">
                <a:solidFill>
                  <a:srgbClr val="BB059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বায়ু দূষণ রোধের উপায় বলতে পারবে।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12553" y="0"/>
            <a:ext cx="9131448" cy="7315201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 w="38100">
            <a:solidFill>
              <a:srgbClr val="0000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1896070"/>
            <a:ext cx="33528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045803"/>
            <a:ext cx="64008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চলো আমরা একটি ছড়া গান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গাই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12553" y="0"/>
            <a:ext cx="9131448" cy="7315201"/>
          </a:xfrm>
          <a:prstGeom prst="frame">
            <a:avLst>
              <a:gd name="adj1" fmla="val 2886"/>
            </a:avLst>
          </a:prstGeom>
          <a:solidFill>
            <a:srgbClr val="C0000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024" y="1524000"/>
            <a:ext cx="2795493" cy="2362200"/>
          </a:xfrm>
          <a:prstGeom prst="rect">
            <a:avLst/>
          </a:prstGeom>
          <a:ln w="88900" cap="sq" cmpd="thickThin">
            <a:solidFill>
              <a:srgbClr val="F260E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2895600" cy="2504303"/>
          </a:xfrm>
          <a:prstGeom prst="rect">
            <a:avLst/>
          </a:prstGeom>
          <a:ln w="88900" cap="sq" cmpd="thickThin">
            <a:solidFill>
              <a:srgbClr val="F260E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381000"/>
            <a:ext cx="75438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Acer\Downloads\Desktop\Air polution\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446588"/>
            <a:ext cx="3048000" cy="2563812"/>
          </a:xfrm>
          <a:prstGeom prst="rect">
            <a:avLst/>
          </a:prstGeom>
          <a:ln w="88900" cap="sq" cmpd="thickThin">
            <a:solidFill>
              <a:srgbClr val="BB059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3" descr="C:\Users\Acer\Downloads\Desktop\Air polution\23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43400"/>
            <a:ext cx="2830513" cy="2667000"/>
          </a:xfrm>
          <a:prstGeom prst="rect">
            <a:avLst/>
          </a:prstGeom>
          <a:ln w="88900" cap="sq" cmpd="thickThin">
            <a:solidFill>
              <a:srgbClr val="BB059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5" descr="C:\Users\Acer\Downloads\Desktop\Air polution\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16312" y="2886890"/>
            <a:ext cx="2362200" cy="2282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2553" y="0"/>
            <a:ext cx="9131448" cy="7315201"/>
          </a:xfrm>
          <a:prstGeom prst="frame">
            <a:avLst>
              <a:gd name="adj1" fmla="val 2886"/>
            </a:avLst>
          </a:prstGeom>
          <a:solidFill>
            <a:srgbClr val="BB0594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5977" y="380999"/>
            <a:ext cx="63246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ছবিতে তোমরা কি দেখতে পেয়েছ ?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Picture\বো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381" y="1600200"/>
            <a:ext cx="7331219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962" y="4343400"/>
            <a:ext cx="2018038" cy="3573062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12553" y="0"/>
            <a:ext cx="9131448" cy="7315201"/>
          </a:xfrm>
          <a:prstGeom prst="frame">
            <a:avLst>
              <a:gd name="adj1" fmla="val 2886"/>
            </a:avLst>
          </a:prstGeom>
          <a:solidFill>
            <a:srgbClr val="00B0F0"/>
          </a:solidFill>
          <a:ln w="3810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927793"/>
            <a:ext cx="3200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আজকের পাঠ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6870" y="3429000"/>
            <a:ext cx="4657330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 দূষণের কারণ </a:t>
            </a:r>
          </a:p>
          <a:p>
            <a:pPr algn="ctr"/>
            <a:r>
              <a:rPr lang="bn-IN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bn-IN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 উপায় </a:t>
            </a:r>
            <a:endParaRPr lang="en-US" sz="4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8895"/>
            <a:ext cx="2048270" cy="308010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553" y="0"/>
            <a:ext cx="9131448" cy="7315201"/>
          </a:xfrm>
          <a:prstGeom prst="frame">
            <a:avLst>
              <a:gd name="adj1" fmla="val 2886"/>
            </a:avLst>
          </a:prstGeom>
          <a:solidFill>
            <a:srgbClr val="C0000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55592"/>
            <a:ext cx="2817717" cy="2362200"/>
          </a:xfrm>
          <a:prstGeom prst="rect">
            <a:avLst/>
          </a:prstGeom>
          <a:ln w="88900" cap="sq" cmpd="thickThin">
            <a:solidFill>
              <a:srgbClr val="F260E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5592"/>
            <a:ext cx="2895600" cy="2504303"/>
          </a:xfrm>
          <a:prstGeom prst="rect">
            <a:avLst/>
          </a:prstGeom>
          <a:ln w="88900" cap="sq" cmpd="thickThin">
            <a:solidFill>
              <a:srgbClr val="F260E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C:\Users\Acer\Downloads\Desktop\Air polution\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392" y="4220859"/>
            <a:ext cx="3048000" cy="2397868"/>
          </a:xfrm>
          <a:prstGeom prst="rect">
            <a:avLst/>
          </a:prstGeom>
          <a:ln w="88900" cap="sq" cmpd="thickThin">
            <a:solidFill>
              <a:srgbClr val="BB059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3" descr="C:\Users\Acer\Downloads\Desktop\Air polution\23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1940" y="4161643"/>
            <a:ext cx="2830513" cy="2414789"/>
          </a:xfrm>
          <a:prstGeom prst="rect">
            <a:avLst/>
          </a:prstGeom>
          <a:ln w="88900" cap="sq" cmpd="thickThin">
            <a:solidFill>
              <a:srgbClr val="BB059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5" descr="C:\Users\Acer\Downloads\Desktop\Air polution\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78392" y="2442425"/>
            <a:ext cx="2362200" cy="2282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39215" y="6663730"/>
            <a:ext cx="2193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</a:rPr>
              <a:t>রান্নার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</a:rPr>
              <a:t>ধোঁয়া</a:t>
            </a:r>
            <a:endParaRPr lang="en-US" sz="2400" b="1" dirty="0">
              <a:solidFill>
                <a:schemeClr val="bg1"/>
              </a:solidFill>
              <a:latin typeface="NikoshBAN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45276" y="6665403"/>
            <a:ext cx="2498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</a:rPr>
              <a:t>ইটের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</a:rPr>
              <a:t>ভাটা</a:t>
            </a:r>
            <a:endParaRPr lang="en-US" sz="2400" b="1" dirty="0">
              <a:solidFill>
                <a:schemeClr val="bg1"/>
              </a:solidFill>
              <a:latin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96571" y="5029384"/>
            <a:ext cx="2714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</a:rPr>
              <a:t>সিগারেট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</a:rPr>
              <a:t>ধোঁয়া</a:t>
            </a:r>
            <a:endParaRPr lang="en-US" sz="2400" b="1" dirty="0">
              <a:solidFill>
                <a:schemeClr val="bg1"/>
              </a:solidFill>
              <a:latin typeface="NikoshBAN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0392" y="3083852"/>
            <a:ext cx="28897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IN" sz="2400" b="1" dirty="0" smtClean="0">
                <a:solidFill>
                  <a:schemeClr val="bg1"/>
                </a:solidFill>
                <a:latin typeface="NikoshBAN" pitchFamily="2" charset="0"/>
              </a:rPr>
              <a:t>গাড়ির কালো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</a:rPr>
              <a:t>ধোঁয়া</a:t>
            </a:r>
            <a:endParaRPr lang="en-US" sz="2400" b="1" dirty="0">
              <a:solidFill>
                <a:schemeClr val="bg1"/>
              </a:solidFill>
              <a:latin typeface="NikoshBAN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12925" y="2959895"/>
            <a:ext cx="26756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IN" sz="2400" b="1" dirty="0" smtClean="0">
                <a:solidFill>
                  <a:schemeClr val="bg1"/>
                </a:solidFill>
                <a:latin typeface="NikoshBAN" pitchFamily="2" charset="0"/>
              </a:rPr>
              <a:t>কারখানার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</a:rPr>
              <a:t>ধোঁয়া</a:t>
            </a:r>
            <a:endParaRPr lang="en-US" sz="2400" b="1" dirty="0">
              <a:solidFill>
                <a:schemeClr val="bg1"/>
              </a:solidFill>
              <a:latin typeface="NikoshBAN" pitchFamily="2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Picture\Scenery\সূচিপত্র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562600" y="304800"/>
            <a:ext cx="3318933" cy="2709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E:\Picture\বো\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3048000" cy="2709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E:\Picture\বো\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4877" y="4149523"/>
            <a:ext cx="3007152" cy="23706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E:\Picture\বো\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84629" y="4429130"/>
            <a:ext cx="2971800" cy="2062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ame 6"/>
          <p:cNvSpPr/>
          <p:nvPr/>
        </p:nvSpPr>
        <p:spPr>
          <a:xfrm>
            <a:off x="12553" y="0"/>
            <a:ext cx="9131448" cy="7315201"/>
          </a:xfrm>
          <a:prstGeom prst="frame">
            <a:avLst>
              <a:gd name="adj1" fmla="val 2886"/>
            </a:avLst>
          </a:prstGeom>
          <a:solidFill>
            <a:srgbClr val="C0000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1837" y="3079241"/>
            <a:ext cx="2193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খোলা পায়খানা</a:t>
            </a:r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97475" y="3200400"/>
            <a:ext cx="2193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2800" b="1" dirty="0" smtClean="0">
                <a:solidFill>
                  <a:srgbClr val="FFFF00"/>
                </a:solidFill>
                <a:latin typeface="NikoshBAN" pitchFamily="2" charset="0"/>
              </a:rPr>
              <a:t> </a:t>
            </a:r>
            <a:endParaRPr lang="en-US" sz="2800" b="1" dirty="0">
              <a:solidFill>
                <a:srgbClr val="FFFF00"/>
              </a:solidFill>
              <a:latin typeface="NikoshBAN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38333" y="3038958"/>
            <a:ext cx="274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মৃত জীবজন্তু ফেলা</a:t>
            </a:r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NikoshBAN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2461" y="6492086"/>
            <a:ext cx="2651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আবর্জনা ফেলা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90459" y="6545015"/>
            <a:ext cx="38861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খোলা জায়গায় মলমূত্র ত্যাগ</a:t>
            </a:r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NikoshBAN" pitchFamily="2" charset="0"/>
            </a:endParaRPr>
          </a:p>
        </p:txBody>
      </p:sp>
      <p:pic>
        <p:nvPicPr>
          <p:cNvPr id="1030" name="Picture 6" descr="E:\Picture\বো\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637" y="2584464"/>
            <a:ext cx="2712039" cy="23224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29000" y="5141893"/>
            <a:ext cx="2133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জমিতে কীটনাশক</a:t>
            </a:r>
          </a:p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IN" sz="24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BAN" pitchFamily="2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1"/>
      <p:bldP spid="16" grpId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2111</TotalTime>
  <Words>302</Words>
  <Application>Microsoft Office PowerPoint</Application>
  <PresentationFormat>Custom</PresentationFormat>
  <Paragraphs>79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NikoshBAN</vt:lpstr>
      <vt:lpstr>Verdana</vt:lpstr>
      <vt:lpstr>Vrinda</vt:lpstr>
      <vt:lpstr>Wingdings</vt:lpstr>
      <vt:lpstr>Wingdings 2</vt:lpstr>
      <vt:lpstr>Office Theme</vt:lpstr>
      <vt:lpstr>1_Office Theme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pollution</dc:title>
  <dc:creator>Shanjoy Biswas</dc:creator>
  <cp:lastModifiedBy>Shanjoy Biswas</cp:lastModifiedBy>
  <cp:revision>134</cp:revision>
  <dcterms:created xsi:type="dcterms:W3CDTF">2006-08-16T00:00:00Z</dcterms:created>
  <dcterms:modified xsi:type="dcterms:W3CDTF">2021-05-19T04:22:30Z</dcterms:modified>
</cp:coreProperties>
</file>