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59" r:id="rId15"/>
    <p:sldId id="270" r:id="rId16"/>
    <p:sldId id="271" r:id="rId17"/>
    <p:sldId id="272" r:id="rId18"/>
    <p:sldId id="274" r:id="rId19"/>
    <p:sldId id="273" r:id="rId20"/>
    <p:sldId id="276" r:id="rId21"/>
    <p:sldId id="279" r:id="rId22"/>
    <p:sldId id="275" r:id="rId23"/>
    <p:sldId id="277" r:id="rId24"/>
    <p:sldId id="278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9785C-5C4D-40DD-990B-C7E788B3D33A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2019CD6-02B2-4EE2-8CB1-E0A05B2D5C69}">
      <dgm:prSet phldrT="[Text]" custT="1"/>
      <dgm:spPr/>
      <dgm:t>
        <a:bodyPr/>
        <a:lstStyle/>
        <a:p>
          <a:r>
            <a:rPr lang="en-US" sz="138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ধারা</a:t>
          </a:r>
          <a:endParaRPr lang="en-US" sz="138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90FF89-17FC-4609-A9E9-65921A22718E}" type="parTrans" cxnId="{84F78D66-1EAC-4573-ADC9-ED0B600FF7D4}">
      <dgm:prSet/>
      <dgm:spPr/>
      <dgm:t>
        <a:bodyPr/>
        <a:lstStyle/>
        <a:p>
          <a:endParaRPr lang="en-US"/>
        </a:p>
      </dgm:t>
    </dgm:pt>
    <dgm:pt modelId="{E2273CBE-8AED-40AF-857B-7092BAFE2C8C}" type="sibTrans" cxnId="{84F78D66-1EAC-4573-ADC9-ED0B600FF7D4}">
      <dgm:prSet/>
      <dgm:spPr/>
      <dgm:t>
        <a:bodyPr/>
        <a:lstStyle/>
        <a:p>
          <a:endParaRPr lang="en-US"/>
        </a:p>
      </dgm:t>
    </dgm:pt>
    <dgm:pt modelId="{09788792-ADA4-4108-A190-7E5A41B02DAA}">
      <dgm:prSet phldrT="[Text]" custT="1"/>
      <dgm:spPr/>
      <dgm:t>
        <a:bodyPr/>
        <a:lstStyle/>
        <a:p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সমান্তর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ধারা</a:t>
          </a:r>
          <a:endParaRPr lang="en-US" sz="4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05BE2D-1416-4803-9F38-2874E48C4A9A}" type="parTrans" cxnId="{FAA14044-6297-47FB-99E3-44BE44DB5EBA}">
      <dgm:prSet/>
      <dgm:spPr>
        <a:ln w="762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F7BB86E6-C796-40E7-8829-32BDA9A89493}" type="sibTrans" cxnId="{FAA14044-6297-47FB-99E3-44BE44DB5EBA}">
      <dgm:prSet/>
      <dgm:spPr/>
      <dgm:t>
        <a:bodyPr/>
        <a:lstStyle/>
        <a:p>
          <a:endParaRPr lang="en-US"/>
        </a:p>
      </dgm:t>
    </dgm:pt>
    <dgm:pt modelId="{4523F134-279F-4EBD-B39D-50699C567206}">
      <dgm:prSet phldrT="[Text]" custT="1"/>
      <dgm:spPr/>
      <dgm:t>
        <a:bodyPr/>
        <a:lstStyle/>
        <a:p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গুণোত্তর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ধারা</a:t>
          </a:r>
          <a:endParaRPr lang="en-US" sz="4800" b="1" dirty="0">
            <a:solidFill>
              <a:schemeClr val="tx1"/>
            </a:solidFill>
          </a:endParaRPr>
        </a:p>
      </dgm:t>
    </dgm:pt>
    <dgm:pt modelId="{A28BAFD9-2AEC-4A63-AB5D-D87F7957387F}" type="sibTrans" cxnId="{062717A8-785D-4DE8-BFAA-13CC2EEF58A8}">
      <dgm:prSet/>
      <dgm:spPr/>
      <dgm:t>
        <a:bodyPr/>
        <a:lstStyle/>
        <a:p>
          <a:endParaRPr lang="en-US"/>
        </a:p>
      </dgm:t>
    </dgm:pt>
    <dgm:pt modelId="{67D77142-7BB5-4E2A-A927-65922F022772}" type="parTrans" cxnId="{062717A8-785D-4DE8-BFAA-13CC2EEF58A8}">
      <dgm:prSet/>
      <dgm:spPr>
        <a:ln w="762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48C630C4-D0BD-4FC4-9F6D-E36ABDA18C69}" type="pres">
      <dgm:prSet presAssocID="{3D49785C-5C4D-40DD-990B-C7E788B3D33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0B45446-D220-4B73-BCC2-D2F5B296E30F}" type="pres">
      <dgm:prSet presAssocID="{A2019CD6-02B2-4EE2-8CB1-E0A05B2D5C69}" presName="singleCycle" presStyleCnt="0"/>
      <dgm:spPr/>
    </dgm:pt>
    <dgm:pt modelId="{EA99D01C-5CEE-4415-B92F-A8BC52C9066B}" type="pres">
      <dgm:prSet presAssocID="{A2019CD6-02B2-4EE2-8CB1-E0A05B2D5C69}" presName="singleCenter" presStyleLbl="node1" presStyleIdx="0" presStyleCnt="3" custScaleX="310563" custLinFactNeighborX="-10850" custLinFactNeighborY="-37426">
        <dgm:presLayoutVars>
          <dgm:chMax val="7"/>
          <dgm:chPref val="7"/>
        </dgm:presLayoutVars>
      </dgm:prSet>
      <dgm:spPr/>
    </dgm:pt>
    <dgm:pt modelId="{7A572A7C-E021-4539-AE9F-DAAA5BB61671}" type="pres">
      <dgm:prSet presAssocID="{67D77142-7BB5-4E2A-A927-65922F022772}" presName="Name56" presStyleLbl="parChTrans1D2" presStyleIdx="0" presStyleCnt="2"/>
      <dgm:spPr/>
    </dgm:pt>
    <dgm:pt modelId="{C07A1410-4D74-4FC5-AC4B-B4A78E866A63}" type="pres">
      <dgm:prSet presAssocID="{4523F134-279F-4EBD-B39D-50699C567206}" presName="text0" presStyleLbl="node1" presStyleIdx="1" presStyleCnt="3" custScaleX="405736" custRadScaleRad="114808" custRadScaleInc="128682">
        <dgm:presLayoutVars>
          <dgm:bulletEnabled val="1"/>
        </dgm:presLayoutVars>
      </dgm:prSet>
      <dgm:spPr/>
    </dgm:pt>
    <dgm:pt modelId="{9348F3D5-F4E8-401C-8932-68C365588442}" type="pres">
      <dgm:prSet presAssocID="{3B05BE2D-1416-4803-9F38-2874E48C4A9A}" presName="Name56" presStyleLbl="parChTrans1D2" presStyleIdx="1" presStyleCnt="2"/>
      <dgm:spPr/>
    </dgm:pt>
    <dgm:pt modelId="{46DC45C0-C161-48C2-A83F-4D03DF2C192F}" type="pres">
      <dgm:prSet presAssocID="{09788792-ADA4-4108-A190-7E5A41B02DAA}" presName="text0" presStyleLbl="node1" presStyleIdx="2" presStyleCnt="3" custScaleX="414114" custRadScaleRad="130958" custRadScaleInc="73726">
        <dgm:presLayoutVars>
          <dgm:bulletEnabled val="1"/>
        </dgm:presLayoutVars>
      </dgm:prSet>
      <dgm:spPr/>
    </dgm:pt>
  </dgm:ptLst>
  <dgm:cxnLst>
    <dgm:cxn modelId="{9C50DA05-09F2-4238-A31F-ADF83717EB46}" type="presOf" srcId="{09788792-ADA4-4108-A190-7E5A41B02DAA}" destId="{46DC45C0-C161-48C2-A83F-4D03DF2C192F}" srcOrd="0" destOrd="0" presId="urn:microsoft.com/office/officeart/2008/layout/RadialCluster"/>
    <dgm:cxn modelId="{FAA14044-6297-47FB-99E3-44BE44DB5EBA}" srcId="{A2019CD6-02B2-4EE2-8CB1-E0A05B2D5C69}" destId="{09788792-ADA4-4108-A190-7E5A41B02DAA}" srcOrd="1" destOrd="0" parTransId="{3B05BE2D-1416-4803-9F38-2874E48C4A9A}" sibTransId="{F7BB86E6-C796-40E7-8829-32BDA9A89493}"/>
    <dgm:cxn modelId="{84F78D66-1EAC-4573-ADC9-ED0B600FF7D4}" srcId="{3D49785C-5C4D-40DD-990B-C7E788B3D33A}" destId="{A2019CD6-02B2-4EE2-8CB1-E0A05B2D5C69}" srcOrd="0" destOrd="0" parTransId="{E890FF89-17FC-4609-A9E9-65921A22718E}" sibTransId="{E2273CBE-8AED-40AF-857B-7092BAFE2C8C}"/>
    <dgm:cxn modelId="{FCBAB671-5F66-49A6-88CA-1BACF17061EC}" type="presOf" srcId="{4523F134-279F-4EBD-B39D-50699C567206}" destId="{C07A1410-4D74-4FC5-AC4B-B4A78E866A63}" srcOrd="0" destOrd="0" presId="urn:microsoft.com/office/officeart/2008/layout/RadialCluster"/>
    <dgm:cxn modelId="{F12C898A-2DB5-4A07-84CF-0A3B8C6C5871}" type="presOf" srcId="{3D49785C-5C4D-40DD-990B-C7E788B3D33A}" destId="{48C630C4-D0BD-4FC4-9F6D-E36ABDA18C69}" srcOrd="0" destOrd="0" presId="urn:microsoft.com/office/officeart/2008/layout/RadialCluster"/>
    <dgm:cxn modelId="{674F4699-1FD5-4982-A4FC-A8EB551B0458}" type="presOf" srcId="{A2019CD6-02B2-4EE2-8CB1-E0A05B2D5C69}" destId="{EA99D01C-5CEE-4415-B92F-A8BC52C9066B}" srcOrd="0" destOrd="0" presId="urn:microsoft.com/office/officeart/2008/layout/RadialCluster"/>
    <dgm:cxn modelId="{062717A8-785D-4DE8-BFAA-13CC2EEF58A8}" srcId="{A2019CD6-02B2-4EE2-8CB1-E0A05B2D5C69}" destId="{4523F134-279F-4EBD-B39D-50699C567206}" srcOrd="0" destOrd="0" parTransId="{67D77142-7BB5-4E2A-A927-65922F022772}" sibTransId="{A28BAFD9-2AEC-4A63-AB5D-D87F7957387F}"/>
    <dgm:cxn modelId="{5F99E7D3-E292-40CD-AB14-93CF026D940F}" type="presOf" srcId="{3B05BE2D-1416-4803-9F38-2874E48C4A9A}" destId="{9348F3D5-F4E8-401C-8932-68C365588442}" srcOrd="0" destOrd="0" presId="urn:microsoft.com/office/officeart/2008/layout/RadialCluster"/>
    <dgm:cxn modelId="{91347EFF-2D1C-476E-926A-9AF0E68BD1F5}" type="presOf" srcId="{67D77142-7BB5-4E2A-A927-65922F022772}" destId="{7A572A7C-E021-4539-AE9F-DAAA5BB61671}" srcOrd="0" destOrd="0" presId="urn:microsoft.com/office/officeart/2008/layout/RadialCluster"/>
    <dgm:cxn modelId="{1A335FE6-78FD-4C7A-830F-2D5D23C6D7B4}" type="presParOf" srcId="{48C630C4-D0BD-4FC4-9F6D-E36ABDA18C69}" destId="{90B45446-D220-4B73-BCC2-D2F5B296E30F}" srcOrd="0" destOrd="0" presId="urn:microsoft.com/office/officeart/2008/layout/RadialCluster"/>
    <dgm:cxn modelId="{37072FAC-5CFC-460D-8D38-C1C9D408761B}" type="presParOf" srcId="{90B45446-D220-4B73-BCC2-D2F5B296E30F}" destId="{EA99D01C-5CEE-4415-B92F-A8BC52C9066B}" srcOrd="0" destOrd="0" presId="urn:microsoft.com/office/officeart/2008/layout/RadialCluster"/>
    <dgm:cxn modelId="{F4B2BC2B-84F0-415D-B050-A50AD6FB7C50}" type="presParOf" srcId="{90B45446-D220-4B73-BCC2-D2F5B296E30F}" destId="{7A572A7C-E021-4539-AE9F-DAAA5BB61671}" srcOrd="1" destOrd="0" presId="urn:microsoft.com/office/officeart/2008/layout/RadialCluster"/>
    <dgm:cxn modelId="{745672C2-ECCE-4DE8-8C50-4BE1057139A4}" type="presParOf" srcId="{90B45446-D220-4B73-BCC2-D2F5B296E30F}" destId="{C07A1410-4D74-4FC5-AC4B-B4A78E866A63}" srcOrd="2" destOrd="0" presId="urn:microsoft.com/office/officeart/2008/layout/RadialCluster"/>
    <dgm:cxn modelId="{AF558A8E-4642-413F-B66C-9120F1DDC69D}" type="presParOf" srcId="{90B45446-D220-4B73-BCC2-D2F5B296E30F}" destId="{9348F3D5-F4E8-401C-8932-68C365588442}" srcOrd="3" destOrd="0" presId="urn:microsoft.com/office/officeart/2008/layout/RadialCluster"/>
    <dgm:cxn modelId="{1EE3E426-38E0-4C5F-AF3E-756DE7C9DA42}" type="presParOf" srcId="{90B45446-D220-4B73-BCC2-D2F5B296E30F}" destId="{46DC45C0-C161-48C2-A83F-4D03DF2C192F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9D01C-5CEE-4415-B92F-A8BC52C9066B}">
      <dsp:nvSpPr>
        <dsp:cNvPr id="0" name=""/>
        <dsp:cNvSpPr/>
      </dsp:nvSpPr>
      <dsp:spPr>
        <a:xfrm>
          <a:off x="2275772" y="224039"/>
          <a:ext cx="4090399" cy="13170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520" tIns="350520" rIns="350520" bIns="350520" numCol="1" spcCol="1270" anchor="ctr" anchorCtr="0">
          <a:noAutofit/>
        </a:bodyPr>
        <a:lstStyle/>
        <a:p>
          <a:pPr marL="0" lvl="0" indent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800" b="1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ধারা</a:t>
          </a:r>
          <a:endParaRPr lang="en-US" sz="138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40067" y="288334"/>
        <a:ext cx="3961809" cy="1188501"/>
      </dsp:txXfrm>
    </dsp:sp>
    <dsp:sp modelId="{7A572A7C-E021-4539-AE9F-DAAA5BB61671}">
      <dsp:nvSpPr>
        <dsp:cNvPr id="0" name=""/>
        <dsp:cNvSpPr/>
      </dsp:nvSpPr>
      <dsp:spPr>
        <a:xfrm rot="2697154">
          <a:off x="4755242" y="2085854"/>
          <a:ext cx="15419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1986" y="0"/>
              </a:lnTo>
            </a:path>
          </a:pathLst>
        </a:custGeom>
        <a:noFill/>
        <a:ln w="762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A1410-4D74-4FC5-AC4B-B4A78E866A63}">
      <dsp:nvSpPr>
        <dsp:cNvPr id="0" name=""/>
        <dsp:cNvSpPr/>
      </dsp:nvSpPr>
      <dsp:spPr>
        <a:xfrm>
          <a:off x="4723606" y="2630577"/>
          <a:ext cx="3580423" cy="88245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গুণোত্তর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ধারা</a:t>
          </a:r>
          <a:endParaRPr lang="en-US" sz="4800" b="1" kern="1200" dirty="0">
            <a:solidFill>
              <a:schemeClr val="tx1"/>
            </a:solidFill>
          </a:endParaRPr>
        </a:p>
      </dsp:txBody>
      <dsp:txXfrm>
        <a:off x="4766684" y="2673655"/>
        <a:ext cx="3494267" cy="796295"/>
      </dsp:txXfrm>
    </dsp:sp>
    <dsp:sp modelId="{9348F3D5-F4E8-401C-8932-68C365588442}">
      <dsp:nvSpPr>
        <dsp:cNvPr id="0" name=""/>
        <dsp:cNvSpPr/>
      </dsp:nvSpPr>
      <dsp:spPr>
        <a:xfrm rot="7658839">
          <a:off x="2659586" y="2108068"/>
          <a:ext cx="14320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2046" y="0"/>
              </a:lnTo>
            </a:path>
          </a:pathLst>
        </a:custGeom>
        <a:noFill/>
        <a:ln w="762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C45C0-C161-48C2-A83F-4D03DF2C192F}">
      <dsp:nvSpPr>
        <dsp:cNvPr id="0" name=""/>
        <dsp:cNvSpPr/>
      </dsp:nvSpPr>
      <dsp:spPr>
        <a:xfrm>
          <a:off x="770715" y="2675005"/>
          <a:ext cx="3654355" cy="88245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সমান্তর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ধারা</a:t>
          </a:r>
          <a:endParaRPr lang="en-US" sz="4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3793" y="2718083"/>
        <a:ext cx="3568199" cy="796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A7602-2FB9-459B-95A2-93DAA267E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FE308-E3C0-4F06-AC04-33D8538F3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9EAF2-3847-4484-BD76-7945D8F17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E1C4-B3A0-4DB7-91F5-A3AE77CDB0B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07F22-3823-4724-AED5-90B2A6EA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8A72C-786D-4DA0-88F3-1E29D6B1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FFB-9734-43A6-B620-04705C3B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7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85A11-BA45-4D27-A4AA-3BC349276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54473-7590-4EFE-8FA9-F5C2DDA36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53F4E-9545-43EC-B416-DB01F122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E1C4-B3A0-4DB7-91F5-A3AE77CDB0B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8A5CD-6934-4F5A-A99B-B8839C2B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99A7-EF81-43F9-9612-0EA5ADF5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FFB-9734-43A6-B620-04705C3B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8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84C9D-0B6A-43D1-A484-BCE9836E7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77CC4-04A3-4099-BA00-6549F2ED9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3C628-7859-4C43-B2FD-246C5E7E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E1C4-B3A0-4DB7-91F5-A3AE77CDB0B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E020F-90C3-4497-B7F5-6C4758DD0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0C5F6-03BA-4D50-A4FF-F7680DA4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FFB-9734-43A6-B620-04705C3B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C7EF-2790-4353-8261-322307776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CEC81-4307-423D-A3AC-B8AC2CDFA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46FDE-0268-4B8E-A8AB-4A6E0D85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E1C4-B3A0-4DB7-91F5-A3AE77CDB0B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2FA53-2CC8-43EA-80DD-0042EE73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F15AB-13DD-49EE-A921-6AEF86A9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FFB-9734-43A6-B620-04705C3B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6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2F234-4C0A-4F1E-8D43-D3ECFE419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53928-3242-4C9E-B49C-31394A1CF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33059-DADF-4F76-9AD4-5807EDCD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E1C4-B3A0-4DB7-91F5-A3AE77CDB0B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FA020-15DA-4013-9EA8-BB033BBE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E3046-41BE-49AF-A061-24E36C68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FFB-9734-43A6-B620-04705C3B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2721E-103D-4D62-8874-F50499B4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63AD2-CA16-4489-87E0-CB86F137D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F59CA-F451-4358-AE4B-8E89F5498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A2DB5-F0CD-449F-884F-A3E319D85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E1C4-B3A0-4DB7-91F5-A3AE77CDB0B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D5344-1A43-4536-82B1-A6FC9177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5F2DA-CA97-4284-B8AF-5C160309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FFB-9734-43A6-B620-04705C3B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5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0338-18F2-4FCD-B91F-B77CF7A8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89C4F-0D32-45B6-9DB1-756232E03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F2AC8-2C56-432D-B591-10DCD7814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48571-28A4-48DF-B2A3-E8DE2D8FF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5DE4B-73E2-488C-8AA7-DE8FC19D3F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C0DEB-3F50-4ED5-BFBE-2AA92E6A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E1C4-B3A0-4DB7-91F5-A3AE77CDB0B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BE479F-F0D5-4206-8208-C041C7724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86878B-3AF7-4DA2-97ED-C047B70A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FFB-9734-43A6-B620-04705C3B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8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069F1-4B7D-4F8D-9FA0-3BF875EB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4ACD86-82FE-4BC2-83DD-FCB7DC72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E1C4-B3A0-4DB7-91F5-A3AE77CDB0B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107FD-3FE7-48F5-A44D-C15BDE40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2FF65-3110-4E5E-AD6C-E55435A9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FFB-9734-43A6-B620-04705C3B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3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7AEF84-768F-4F29-B5B0-C9E41D23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E1C4-B3A0-4DB7-91F5-A3AE77CDB0B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6BDDFE-D2ED-4F57-B424-641230875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34FA2-6467-49FE-AEC5-601526473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FFB-9734-43A6-B620-04705C3B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0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CF06-E7B4-476F-B76D-7CDA30B0F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8981D-22F8-4E07-BE48-9E78BD850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58218-09AF-4E16-9265-BDED649B5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EE8A8-3D2C-4892-AC43-E6D2B223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E1C4-B3A0-4DB7-91F5-A3AE77CDB0B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EEA7F-C7E3-402B-954D-02F535D49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09D19-8709-4DA3-8AEA-D0B1356D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FFB-9734-43A6-B620-04705C3B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E2564-C6A6-4338-80CF-067D8077F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252EF-133F-48B5-82BA-4107469129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C5692-2F4B-44E6-B2BB-C3115200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FE5E3-8E56-443F-91A8-09EF133D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E1C4-B3A0-4DB7-91F5-A3AE77CDB0B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CC7F6-426C-4DCA-B8CC-0D0D7927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695CC-695C-4EB7-9E55-BF1307A5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FFB-9734-43A6-B620-04705C3B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9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4CB9C-D080-4702-ABD8-B0FBFFA1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CBB13-2B6C-4D92-8BEB-141BE27CE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67CAC-E2AB-46C9-BFDF-CB7910E4F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DE1C4-B3A0-4DB7-91F5-A3AE77CDB0B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962BC-9665-4F9D-A6E4-3AA5A2775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C7086-6CDA-459D-BE6B-B8A5A661D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3FFB-9734-43A6-B620-04705C3B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47.jp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0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web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46EDF3-C9CA-4C8A-95FA-6022E7C45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9" y="234317"/>
            <a:ext cx="11350305" cy="6275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B597E-9CE3-4CE0-A0EB-75AC06202D00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EFF8D-54DD-4142-A605-94B49F21F83F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C73FF9-34C5-4CEB-A4BA-C78076379F9A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431B1-1B3A-4D9F-9F0C-7FFDAA72B533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9AFC7-FF2D-4C64-BF01-69ADB9C66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F61CAB-5DF2-4988-9951-CE308F895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89ECE-5F3E-45F7-AAB7-F2ED692D8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5A89E6-FB30-456A-AEC0-0C663ACA8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3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90C812-A484-404E-9DF9-CA76763087EC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488AD-9186-4EA4-94A5-FA53215B8A06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62234-1E87-4685-9DBB-98F7E36793D8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A1C13-0AC4-4332-ACAA-7C493A8ACE7C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E31E2-6929-4F55-9A9B-C84BB86D5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43F81F-49E2-4D01-8CD8-6BFA7D1D0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87DF3E-A8A5-420F-AF3D-B7A735F66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6C6A01-E5EF-4A34-B8C6-7A3B8E488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A268D4-F4BE-48CF-879F-688D7F7A79C4}"/>
              </a:ext>
            </a:extLst>
          </p:cNvPr>
          <p:cNvSpPr txBox="1"/>
          <p:nvPr/>
        </p:nvSpPr>
        <p:spPr>
          <a:xfrm>
            <a:off x="4043623" y="354931"/>
            <a:ext cx="2225126" cy="132343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17A226-16AC-4B95-80D0-50FF1806B58A}"/>
                  </a:ext>
                </a:extLst>
              </p:cNvPr>
              <p:cNvSpPr txBox="1"/>
              <p:nvPr/>
            </p:nvSpPr>
            <p:spPr>
              <a:xfrm>
                <a:off x="1188372" y="1616217"/>
                <a:ext cx="9708928" cy="1812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অনুক্রমের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পদগুলো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পরপর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যুক্ত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যায়।যেমন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+…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পরপর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পার্থক্য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সমান।আবার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+…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ধারা।এর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পরপর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সমান।ধারা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গুরুত্বপূর্ণ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17A226-16AC-4B95-80D0-50FF1806B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372" y="1616217"/>
                <a:ext cx="9708928" cy="1812783"/>
              </a:xfrm>
              <a:prstGeom prst="rect">
                <a:avLst/>
              </a:prstGeom>
              <a:blipFill>
                <a:blip r:embed="rId3"/>
                <a:stretch>
                  <a:fillRect l="-1318" t="-2685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F139CF-A896-432D-A20D-414560B66B00}"/>
                  </a:ext>
                </a:extLst>
              </p:cNvPr>
              <p:cNvSpPr txBox="1"/>
              <p:nvPr/>
            </p:nvSpPr>
            <p:spPr>
              <a:xfrm>
                <a:off x="1170230" y="3691488"/>
                <a:ext cx="98515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3200" b="1" dirty="0"/>
                  <a:t>        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b="1" dirty="0"/>
                  <a:t>                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b="1" dirty="0"/>
                  <a:t>                     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⋯⋯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F139CF-A896-432D-A20D-414560B66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230" y="3691488"/>
                <a:ext cx="9851540" cy="584775"/>
              </a:xfrm>
              <a:prstGeom prst="rect">
                <a:avLst/>
              </a:prstGeom>
              <a:blipFill>
                <a:blip r:embed="rId4"/>
                <a:stretch>
                  <a:fillRect l="-619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65178E2-4B18-4261-9282-D9BABCA7FB6C}"/>
              </a:ext>
            </a:extLst>
          </p:cNvPr>
          <p:cNvGrpSpPr/>
          <p:nvPr/>
        </p:nvGrpSpPr>
        <p:grpSpPr>
          <a:xfrm>
            <a:off x="3011361" y="3758020"/>
            <a:ext cx="5931558" cy="489575"/>
            <a:chOff x="3011361" y="3758020"/>
            <a:chExt cx="5931558" cy="4895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17B0F8-2677-447B-879F-2C74DEF0C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1361" y="3820158"/>
              <a:ext cx="315500" cy="42743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F58BC5-3675-40E1-91C5-A1C7F93EF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9842" y="3788285"/>
              <a:ext cx="315500" cy="42743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6249556-1F9C-4A77-9B44-666346176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4813" y="3788285"/>
              <a:ext cx="315500" cy="42743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A5D2A67-162E-4184-A36D-741764201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3896" y="3758020"/>
              <a:ext cx="315500" cy="42743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56214AE-7E22-40AC-A16D-658AD6410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6030" y="3786412"/>
              <a:ext cx="315500" cy="42743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DAD0207-DA7C-49EB-946C-9F552C70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2054" y="3778545"/>
              <a:ext cx="315500" cy="42743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1DD143B-D37E-4DA6-BA7F-7E5613003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2390" y="3761923"/>
              <a:ext cx="315500" cy="42743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39A8818-87D8-4227-AB61-B1D8F3973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3249" y="3788284"/>
              <a:ext cx="315500" cy="42743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63C49E5-7D03-4134-9970-8B14C5E3F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1745" y="3778545"/>
              <a:ext cx="315500" cy="42743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CEF7E04-8F51-47A8-A499-A7C397697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69073" y="3786412"/>
              <a:ext cx="315500" cy="42743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8C2781B-AFCE-4530-A300-747309FA5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0147" y="3786412"/>
              <a:ext cx="315500" cy="42743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9DDC00E-6B3F-457A-A37D-25C24BE15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9397" y="3778544"/>
              <a:ext cx="315500" cy="42743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EA22E56-2FB9-4FF9-8B99-6A1A2303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0406" y="3767748"/>
              <a:ext cx="315500" cy="42743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54E512A-4EAF-465B-A41B-C2354563C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94963" y="3767748"/>
              <a:ext cx="315500" cy="42743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948C12A-86B2-4244-AB34-8FDD7AB77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77183" y="3778543"/>
              <a:ext cx="315500" cy="42743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1CC5527-7978-4B75-8F81-960871A90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27419" y="3786412"/>
              <a:ext cx="315500" cy="42743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C65EA0-B381-4B67-97D0-F563F3AE6E22}"/>
              </a:ext>
            </a:extLst>
          </p:cNvPr>
          <p:cNvGrpSpPr/>
          <p:nvPr/>
        </p:nvGrpSpPr>
        <p:grpSpPr>
          <a:xfrm>
            <a:off x="1027479" y="5061492"/>
            <a:ext cx="9851540" cy="584775"/>
            <a:chOff x="1027479" y="5061492"/>
            <a:chExt cx="9851540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75348FC-35CD-4022-95BA-EF893B05679C}"/>
                    </a:ext>
                  </a:extLst>
                </p:cNvPr>
                <p:cNvSpPr txBox="1"/>
                <p:nvPr/>
              </p:nvSpPr>
              <p:spPr>
                <a:xfrm>
                  <a:off x="1027479" y="5061492"/>
                  <a:ext cx="985154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গুণোত্তর</a:t>
                  </a:r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ধারা</a:t>
                  </a:r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:      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a14:m>
                  <a:r>
                    <a:rPr lang="en-US" sz="3200" b="1" dirty="0"/>
                    <a:t>             </a:t>
                  </a:r>
                  <a14:m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sz="3200" b="1" dirty="0"/>
                    <a:t>                 </a:t>
                  </a:r>
                  <a14:m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sz="3200" b="1" dirty="0"/>
                    <a:t>                        </a:t>
                  </a:r>
                  <a14:m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⋯⋯</m:t>
                      </m:r>
                    </m:oMath>
                  </a14:m>
                  <a:r>
                    <a:rPr lang="en-US" sz="3200" b="1" dirty="0"/>
                    <a:t>   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75348FC-35CD-4022-95BA-EF893B056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479" y="5061492"/>
                  <a:ext cx="9851540" cy="584775"/>
                </a:xfrm>
                <a:prstGeom prst="rect">
                  <a:avLst/>
                </a:prstGeom>
                <a:blipFill>
                  <a:blip r:embed="rId6"/>
                  <a:stretch>
                    <a:fillRect l="-1609" t="-125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D76AEF0-36DF-411A-8CC1-990A0D95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4357" y="5165877"/>
              <a:ext cx="315500" cy="42743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C99CAB3-C5CF-49A2-B520-699613C61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9111" y="5165877"/>
              <a:ext cx="315500" cy="42743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4C6B02D-8463-4945-95C4-9082B3801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3643" y="5174179"/>
              <a:ext cx="315500" cy="42743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D0B8755-BBCF-4966-8C0E-67F04CF50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8397" y="5165877"/>
              <a:ext cx="315500" cy="42743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A9AB629-F899-445D-A4D8-47BE4DA67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1876" y="5165877"/>
              <a:ext cx="315500" cy="42743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830927F-3413-4EC7-8DF6-C66718611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05671" y="5174179"/>
              <a:ext cx="315500" cy="42743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6CE79C7-4232-4030-98EB-24BDE7E4A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01310" y="5174179"/>
              <a:ext cx="315500" cy="42743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8DA938A-0083-42F1-AD34-B54E95916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8237" y="5174179"/>
              <a:ext cx="315500" cy="42743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48E8B43-EAFF-4213-B08F-CDF3648F7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8739" y="5165876"/>
              <a:ext cx="315500" cy="42743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3516DA9-9427-4B4C-A2EB-240F1F8F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0999" y="5174179"/>
              <a:ext cx="315500" cy="42743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D51C6E6-6988-4154-8450-C26FB49F0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4230" y="5174179"/>
              <a:ext cx="315500" cy="42743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3A04040-E644-4604-B2C9-873A1129E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2677" y="5165875"/>
              <a:ext cx="315500" cy="42743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7B50C59-A2B5-409E-A7DA-3CE872027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5766" y="5165875"/>
              <a:ext cx="315500" cy="42743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6954668-F252-4BFE-9F55-3D1B57BAA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24361" y="5174179"/>
              <a:ext cx="315500" cy="42743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1C3E6F5-0300-40D5-A21F-A3723C1DA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86652" y="5174179"/>
              <a:ext cx="315500" cy="42743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0E7F463-DDED-4858-9C0B-E39F7C140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7879" y="5174179"/>
              <a:ext cx="315500" cy="42743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4B1C4F6-B115-40C7-AE79-85C55C282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1747" y="5174179"/>
              <a:ext cx="315500" cy="42743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5F84BD8-6EC0-44D7-A852-8E029AAA9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16164" y="5154921"/>
              <a:ext cx="315500" cy="42743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E6CEED1-04A0-4BA6-A985-818415463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14395" y="5174179"/>
              <a:ext cx="315500" cy="42743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25DAA4A-5A37-41E2-920B-0BCFD0F93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93990" y="5204211"/>
              <a:ext cx="315500" cy="427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908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12A06D-A225-48F2-B85B-AD90340826B2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E44DFF-ABE4-4B78-B570-9C9536287881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213F7-126B-4DC7-B61C-32908B75A258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37765-DCD3-4577-B3CC-3BF6C26CCD55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0C1C7B-23AD-4A67-A16F-D663511BC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F84F62-F7D1-4593-8B28-BF47BE5BA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456BE5-781C-49AB-8912-48E234CEC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C2FAA-EA02-4C7A-AD0F-F54EF47BC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927F202-93A1-4574-887E-543EE47EF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468291"/>
              </p:ext>
            </p:extLst>
          </p:nvPr>
        </p:nvGraphicFramePr>
        <p:xfrm>
          <a:off x="1997653" y="1847019"/>
          <a:ext cx="9402986" cy="439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ADFE66FD-4417-4BD7-8F41-492C1B95F2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9725" y="243279"/>
            <a:ext cx="11596978" cy="369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1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AFB25BC-F287-4884-B364-B22AEFDBB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5" y="299103"/>
            <a:ext cx="11489853" cy="62298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3FF8A3-0DF7-42D4-945B-3B7105AEE02A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8FBF3-9E25-47C7-990E-1D840AB56513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F812DC-FEA5-4EC0-8846-56022D88EB2A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2C4EB-E8E3-41F2-8871-BCB2852174CF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6FADFE-3B9A-4FB0-834B-7B0CA2613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FD9088-F78F-4F6F-9265-660273949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6A433A-F794-4F79-96A1-FFFB8900D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E546D-120B-4060-BAF3-4DA74EBDF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0CF0FF-7F15-4DCC-8E13-04A29BD59D5E}"/>
              </a:ext>
            </a:extLst>
          </p:cNvPr>
          <p:cNvSpPr txBox="1"/>
          <p:nvPr/>
        </p:nvSpPr>
        <p:spPr>
          <a:xfrm>
            <a:off x="2615968" y="449619"/>
            <a:ext cx="6384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F34C3C-C05E-4434-8AFF-3DD4EA64EF11}"/>
              </a:ext>
            </a:extLst>
          </p:cNvPr>
          <p:cNvSpPr txBox="1"/>
          <p:nvPr/>
        </p:nvSpPr>
        <p:spPr>
          <a:xfrm>
            <a:off x="903291" y="2223379"/>
            <a:ext cx="1014140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199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endParaRPr lang="en-US" sz="19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4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8492C9-F342-481E-9229-793164AF6912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BB8319-02C1-4726-98F9-1BA3700F6D0C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8738C-3797-4E1E-BF20-4E13EF5F38B0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CE304-339F-4F45-9593-B718DCBCA087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D5BF8D-0F55-4055-B946-74C3A09F0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05DCBB-9BB1-4076-9A48-5EBB91A2F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192DBE-14D6-45CE-8523-36597DF83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1AC46E-8AFA-454F-B67E-A7BC5F421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2E0A46-5926-4174-B511-DCD72243518B}"/>
              </a:ext>
            </a:extLst>
          </p:cNvPr>
          <p:cNvSpPr txBox="1"/>
          <p:nvPr/>
        </p:nvSpPr>
        <p:spPr>
          <a:xfrm>
            <a:off x="3810700" y="508819"/>
            <a:ext cx="3395444" cy="1015663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endParaRPr lang="en-US" sz="6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513D3-2827-4AE5-AFD0-6B5DF6774534}"/>
              </a:ext>
            </a:extLst>
          </p:cNvPr>
          <p:cNvSpPr txBox="1"/>
          <p:nvPr/>
        </p:nvSpPr>
        <p:spPr>
          <a:xfrm>
            <a:off x="1089004" y="1661020"/>
            <a:ext cx="10031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হলে,সেই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ধারাটিকে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F4E106-2F07-4223-97FF-D696584820D4}"/>
                  </a:ext>
                </a:extLst>
              </p:cNvPr>
              <p:cNvSpPr txBox="1"/>
              <p:nvPr/>
            </p:nvSpPr>
            <p:spPr>
              <a:xfrm>
                <a:off x="1089004" y="2734811"/>
                <a:ext cx="843250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উদাহরণ:</a:t>
                </a:r>
                <a:r>
                  <a:rPr lang="en-US" sz="3600" b="1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𝟕</m:t>
                    </m:r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+…</m:t>
                    </m:r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,দ্বিতীয়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6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 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 পদ 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6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 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 পদ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চতুর্থ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6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তৃতীয়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পদ   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𝟕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সুতরাং,ধারাটি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F4E106-2F07-4223-97FF-D69658482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04" y="2734811"/>
                <a:ext cx="8432501" cy="2862322"/>
              </a:xfrm>
              <a:prstGeom prst="rect">
                <a:avLst/>
              </a:prstGeom>
              <a:blipFill>
                <a:blip r:embed="rId3"/>
                <a:stretch>
                  <a:fillRect l="-2242" t="-2985" b="-7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11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9DDF73-F653-49F0-A02D-207C874AA8EE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DE0BC3-15F0-4720-A6A0-96690375D6B1}"/>
              </a:ext>
            </a:extLst>
          </p:cNvPr>
          <p:cNvSpPr txBox="1"/>
          <p:nvPr/>
        </p:nvSpPr>
        <p:spPr>
          <a:xfrm rot="10800000">
            <a:off x="11668836" y="117288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32EC2-B8E7-46F2-9EBB-8FCD5702BD3C}"/>
              </a:ext>
            </a:extLst>
          </p:cNvPr>
          <p:cNvSpPr txBox="1"/>
          <p:nvPr/>
        </p:nvSpPr>
        <p:spPr>
          <a:xfrm rot="16200000">
            <a:off x="5846142" y="407317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D80FA-2415-44F5-B8AA-CF7909A84CF8}"/>
              </a:ext>
            </a:extLst>
          </p:cNvPr>
          <p:cNvSpPr txBox="1"/>
          <p:nvPr/>
        </p:nvSpPr>
        <p:spPr>
          <a:xfrm rot="5400000">
            <a:off x="5732262" y="-5893592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CB16A-1F99-4190-A44C-E259D8E68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8A610-07C5-4A56-B32C-4B11A614A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7DF019-A71B-4B13-B44D-7EC04744E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54F28D-A70D-462D-9A98-823C9ECE9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DE5A20-3450-4E2D-BBD4-1C2A30862E08}"/>
              </a:ext>
            </a:extLst>
          </p:cNvPr>
          <p:cNvSpPr txBox="1"/>
          <p:nvPr/>
        </p:nvSpPr>
        <p:spPr>
          <a:xfrm>
            <a:off x="3196205" y="465309"/>
            <a:ext cx="3288485" cy="64633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সসীম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সান্ত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BDF583-C7C9-4D54-B992-4557A9D8695C}"/>
                  </a:ext>
                </a:extLst>
              </p:cNvPr>
              <p:cNvSpPr txBox="1"/>
              <p:nvPr/>
            </p:nvSpPr>
            <p:spPr>
              <a:xfrm>
                <a:off x="1485522" y="1195323"/>
                <a:ext cx="96354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পদসংখ্যা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নিদিষ্ট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সসীম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সান্ত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𝐅𝐢𝐧𝐢𝐭𝐞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𝐒𝐞𝐫𝐢𝐞𝐬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BDF583-C7C9-4D54-B992-4557A9D86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522" y="1195323"/>
                <a:ext cx="9635414" cy="523220"/>
              </a:xfrm>
              <a:prstGeom prst="rect">
                <a:avLst/>
              </a:prstGeom>
              <a:blipFill>
                <a:blip r:embed="rId3"/>
                <a:stretch>
                  <a:fillRect l="-1329" t="-9302" r="-1266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AE249B-E390-485B-9224-509B6BFA9946}"/>
                  </a:ext>
                </a:extLst>
              </p:cNvPr>
              <p:cNvSpPr txBox="1"/>
              <p:nvPr/>
            </p:nvSpPr>
            <p:spPr>
              <a:xfrm>
                <a:off x="1485521" y="1709674"/>
                <a:ext cx="72566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যেমন: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+…⋯⋯⋯⋯⋯+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𝟏𝟐𝟓</m:t>
                    </m:r>
                  </m:oMath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AE249B-E390-485B-9224-509B6BFA9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521" y="1709674"/>
                <a:ext cx="7256692" cy="523220"/>
              </a:xfrm>
              <a:prstGeom prst="rect">
                <a:avLst/>
              </a:prstGeom>
              <a:blipFill>
                <a:blip r:embed="rId4"/>
                <a:stretch>
                  <a:fillRect l="-1765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FB2470F-C5C6-47DA-8B21-B3ABDFB5F90D}"/>
              </a:ext>
            </a:extLst>
          </p:cNvPr>
          <p:cNvSpPr txBox="1"/>
          <p:nvPr/>
        </p:nvSpPr>
        <p:spPr>
          <a:xfrm>
            <a:off x="3109070" y="2448567"/>
            <a:ext cx="3288485" cy="64633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অনন্ত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2E55D1-3C0A-4403-B290-345922624841}"/>
                  </a:ext>
                </a:extLst>
              </p:cNvPr>
              <p:cNvSpPr txBox="1"/>
              <p:nvPr/>
            </p:nvSpPr>
            <p:spPr>
              <a:xfrm>
                <a:off x="1457924" y="3248755"/>
                <a:ext cx="10503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পদসংখ্যা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নিদিষ্ট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অনন্ত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r>
                  <a:rPr lang="en-US" sz="28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𝐈𝐧𝐟𝐢𝐧𝐢𝐭𝐞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𝐒𝐞𝐫𝐢𝐞𝐬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2E55D1-3C0A-4403-B290-345922624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924" y="3248755"/>
                <a:ext cx="10503877" cy="523220"/>
              </a:xfrm>
              <a:prstGeom prst="rect">
                <a:avLst/>
              </a:prstGeom>
              <a:blipFill>
                <a:blip r:embed="rId5"/>
                <a:stretch>
                  <a:fillRect l="-1161" t="-10465" r="-23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9F3595-FB1E-409E-A28F-129DF07A0FE0}"/>
                  </a:ext>
                </a:extLst>
              </p:cNvPr>
              <p:cNvSpPr txBox="1"/>
              <p:nvPr/>
            </p:nvSpPr>
            <p:spPr>
              <a:xfrm>
                <a:off x="1550049" y="3980634"/>
                <a:ext cx="72566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যেমন: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+…⋯⋯⋯⋯⋯⋯</m:t>
                    </m:r>
                  </m:oMath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9F3595-FB1E-409E-A28F-129DF07A0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049" y="3980634"/>
                <a:ext cx="7256692" cy="523220"/>
              </a:xfrm>
              <a:prstGeom prst="rect">
                <a:avLst/>
              </a:prstGeom>
              <a:blipFill>
                <a:blip r:embed="rId6"/>
                <a:stretch>
                  <a:fillRect l="-1679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ABBAE9-868F-4365-989D-426ED45DB3C9}"/>
                  </a:ext>
                </a:extLst>
              </p:cNvPr>
              <p:cNvSpPr txBox="1"/>
              <p:nvPr/>
            </p:nvSpPr>
            <p:spPr>
              <a:xfrm>
                <a:off x="1592157" y="4791943"/>
                <a:ext cx="913448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𝐝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হয়।তাহলে,প্রথম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হলে,দ্বিতীয়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𝐝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𝐝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ইত্যাদি।সুতরাং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𝐝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𝟐𝐝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⋯⋯⋯⋯</m:t>
                    </m:r>
                  </m:oMath>
                </a14:m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ABBAE9-868F-4365-989D-426ED45DB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157" y="4791943"/>
                <a:ext cx="9134487" cy="1384995"/>
              </a:xfrm>
              <a:prstGeom prst="rect">
                <a:avLst/>
              </a:prstGeom>
              <a:blipFill>
                <a:blip r:embed="rId7"/>
                <a:stretch>
                  <a:fillRect l="-1334" t="-3524" b="-1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7DBCB1-71D6-46B0-9A82-D28579D8316A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41186A-033A-4707-8594-85712439DBFE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BD459-414E-4A67-B331-0FBD2CB93CB6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30BAF0-C401-4169-9E2F-59E333E40E64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289B7-0A77-4B8F-8A38-E4FE81EEF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2C454-BE12-44E9-A948-936107E63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8024A7-C29A-4B6B-B194-2AD80E56E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9D315D-3AC9-4729-9F0F-4F494FEBE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11B063-1842-40F4-99CE-F3C10409F17E}"/>
              </a:ext>
            </a:extLst>
          </p:cNvPr>
          <p:cNvSpPr txBox="1"/>
          <p:nvPr/>
        </p:nvSpPr>
        <p:spPr>
          <a:xfrm>
            <a:off x="3059449" y="465309"/>
            <a:ext cx="5111261" cy="70788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078B4E-8102-49E2-85B4-997DD1799D87}"/>
                  </a:ext>
                </a:extLst>
              </p:cNvPr>
              <p:cNvSpPr txBox="1"/>
              <p:nvPr/>
            </p:nvSpPr>
            <p:spPr>
              <a:xfrm>
                <a:off x="1089005" y="1652954"/>
                <a:ext cx="1001399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করি,যেকোনো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</a:t>
                </a:r>
                <a:r>
                  <a:rPr lang="en-US" sz="28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𝐝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𝐝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𝐝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𝐝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𝟐𝐝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𝐝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চতুর্থ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𝟑𝐝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𝐝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078B4E-8102-49E2-85B4-997DD1799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05" y="1652954"/>
                <a:ext cx="10013992" cy="2246769"/>
              </a:xfrm>
              <a:prstGeom prst="rect">
                <a:avLst/>
              </a:prstGeom>
              <a:blipFill>
                <a:blip r:embed="rId3"/>
                <a:stretch>
                  <a:fillRect l="-1279" t="-2168" b="-7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36E9D6-565C-4ED6-B6CA-7B3A57226E8B}"/>
                  </a:ext>
                </a:extLst>
              </p:cNvPr>
              <p:cNvSpPr txBox="1"/>
              <p:nvPr/>
            </p:nvSpPr>
            <p:spPr>
              <a:xfrm>
                <a:off x="1172308" y="3899723"/>
                <a:ext cx="801858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28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𝐝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36E9D6-565C-4ED6-B6CA-7B3A57226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08" y="3899723"/>
                <a:ext cx="8018584" cy="1815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2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26C0E8-5595-47AF-95B6-7ED6EDDB39C1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B816C-A2E0-4FB4-84F7-880C027155C8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6C8E38-D546-4643-8BF2-3A0E0E59681D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ECFE3-F984-4352-8558-C0C3A68D2958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335638-492B-4BB3-80DF-9AD087EB2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75546E-8BEC-4906-8157-EBAD08C11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501C20-00D9-41D5-8C2E-AF0586370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F2EF75-2F1A-4C64-ABB4-F653174EC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596FA2-6C82-4CD2-9B0B-198E3D43954F}"/>
              </a:ext>
            </a:extLst>
          </p:cNvPr>
          <p:cNvSpPr txBox="1"/>
          <p:nvPr/>
        </p:nvSpPr>
        <p:spPr>
          <a:xfrm>
            <a:off x="2370992" y="392530"/>
            <a:ext cx="6195646" cy="830997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0298D8-AC5E-48C1-BEFC-2067977F7B6B}"/>
                  </a:ext>
                </a:extLst>
              </p:cNvPr>
              <p:cNvSpPr txBox="1"/>
              <p:nvPr/>
            </p:nvSpPr>
            <p:spPr>
              <a:xfrm>
                <a:off x="636588" y="1226144"/>
                <a:ext cx="108305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৬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নং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3200" b="1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𝟏𝟏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𝟏𝟒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𝟏𝟕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+…⋯⋯⋯</m:t>
                    </m:r>
                  </m:oMath>
                </a14:m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200" b="1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𝟑𝟗𝟐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0298D8-AC5E-48C1-BEFC-2067977F7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88" y="1226144"/>
                <a:ext cx="10830540" cy="584775"/>
              </a:xfrm>
              <a:prstGeom prst="rect">
                <a:avLst/>
              </a:prstGeom>
              <a:blipFill>
                <a:blip r:embed="rId3"/>
                <a:stretch>
                  <a:fillRect l="-1407" t="-15625" r="-28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8FE6D4-F3B5-4F1A-AE08-574D1D1A6CF0}"/>
                  </a:ext>
                </a:extLst>
              </p:cNvPr>
              <p:cNvSpPr txBox="1"/>
              <p:nvPr/>
            </p:nvSpPr>
            <p:spPr>
              <a:xfrm>
                <a:off x="1116156" y="1858416"/>
                <a:ext cx="9750899" cy="4161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সমস্যার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সমাধানঃপ্রথম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𝐝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𝟏𝟏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ইহা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ধারা।মনে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করি,ধারাটির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𝟑𝟗𝟐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𝐝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𝐚</m:t>
                      </m:r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𝐧</m:t>
                          </m:r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𝐝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𝟑𝟗𝟐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𝟑𝟗𝟐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𝟑𝐧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𝟑𝟗𝟐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𝟑𝐧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𝟑𝟗𝟐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𝟑𝐧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𝟑𝟗𝟐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বা,</a:t>
                </a:r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𝟑𝐧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𝟑𝟖𝟕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বা,</a:t>
                </a:r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𝟑𝟖𝟕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den>
                    </m:f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𝟏𝟐𝟗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𝟏𝟐𝟗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𝟑𝟗𝟐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8FE6D4-F3B5-4F1A-AE08-574D1D1A6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156" y="1858416"/>
                <a:ext cx="9750899" cy="4161780"/>
              </a:xfrm>
              <a:prstGeom prst="rect">
                <a:avLst/>
              </a:prstGeom>
              <a:blipFill>
                <a:blip r:embed="rId4"/>
                <a:stretch>
                  <a:fillRect l="-1250" t="-1318" b="-3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27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CF0052-D014-438D-AD33-326D5B5FE063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12F9F4-DD21-4604-881B-3F39B78BE4D7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5B373-7C6E-4A14-8DDF-E9ACB923E1DE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67DDE-F4A6-49DA-B842-F20928961B39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E5BC5E-2B5B-4AB9-A705-F0D10A353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89A407-DAB8-41A6-A92B-2D87D4B0A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A2E536-0A28-459F-8C18-73042FF5D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CF66D1-78D5-4DAF-A43B-CEC74DA05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FA78C6-8513-41EF-B82B-20EF4B36C758}"/>
                  </a:ext>
                </a:extLst>
              </p:cNvPr>
              <p:cNvSpPr txBox="1"/>
              <p:nvPr/>
            </p:nvSpPr>
            <p:spPr>
              <a:xfrm>
                <a:off x="1593404" y="352747"/>
                <a:ext cx="7209692" cy="64633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FA78C6-8513-41EF-B82B-20EF4B36C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04" y="352747"/>
                <a:ext cx="7209692" cy="646331"/>
              </a:xfrm>
              <a:prstGeom prst="rect">
                <a:avLst/>
              </a:prstGeom>
              <a:blipFill>
                <a:blip r:embed="rId3"/>
                <a:stretch>
                  <a:fillRect l="-2357" t="-10811" b="-3243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2F13FA-A994-4B98-A11D-D8F00E8F3FD0}"/>
                  </a:ext>
                </a:extLst>
              </p:cNvPr>
              <p:cNvSpPr txBox="1"/>
              <p:nvPr/>
            </p:nvSpPr>
            <p:spPr>
              <a:xfrm>
                <a:off x="657122" y="1358471"/>
                <a:ext cx="11193487" cy="5195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করি,যেকোনো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b="1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শেষ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𝐩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</a:t>
                </a:r>
                <a:r>
                  <a:rPr lang="en-US" sz="2800" b="1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𝐝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পদসংখ্যা</a:t>
                </a:r>
                <a:r>
                  <a:rPr lang="en-US" sz="2800" b="1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ধারাটিকে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শেষ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বিপরীতক্রমে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শেষ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লিখে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𝐒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𝐧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𝐚</m:t>
                      </m:r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𝐚</m:t>
                          </m:r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𝐝</m:t>
                          </m:r>
                        </m:e>
                      </m:d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𝐚</m:t>
                          </m:r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𝟐𝐝</m:t>
                          </m:r>
                        </m:e>
                      </m:d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⋯⋯</m:t>
                      </m:r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𝐩</m:t>
                          </m:r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𝟐𝐝</m:t>
                          </m:r>
                        </m:e>
                      </m:d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𝐩</m:t>
                          </m:r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𝐝</m:t>
                          </m:r>
                        </m:e>
                      </m:d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𝐩</m:t>
                      </m:r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⋯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𝟏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𝐩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𝐩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𝐝</m:t>
                        </m:r>
                      </m:e>
                    </m:d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𝐩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𝟐𝐝</m:t>
                        </m:r>
                      </m:e>
                    </m:d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𝟐𝐝</m:t>
                        </m:r>
                      </m:e>
                    </m:d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𝐝</m:t>
                        </m:r>
                      </m:e>
                    </m:d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𝟐𝐒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𝐩</m:t>
                        </m:r>
                      </m:e>
                    </m:d>
                    <m:r>
                      <a:rPr lang="en-US" sz="2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𝐩</m:t>
                        </m:r>
                      </m:e>
                    </m:d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𝐩</m:t>
                        </m:r>
                      </m:e>
                    </m:d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+…+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𝐩</m:t>
                        </m:r>
                      </m:e>
                    </m:d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𝐩</m:t>
                        </m:r>
                      </m:e>
                    </m:d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𝐩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𝟐𝐒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𝐩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𝐩</m:t>
                        </m:r>
                      </m:e>
                    </m:d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⋯⋯(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 </a:t>
                </a:r>
                <a:r>
                  <a:rPr lang="en-US" sz="2800" b="1" dirty="0" err="1">
                    <a:solidFill>
                      <a:schemeClr val="tx1"/>
                    </a:solidFill>
                    <a:cs typeface="NikoshBAN" panose="02000000000000000000" pitchFamily="2" charset="0"/>
                  </a:rPr>
                  <a:t>আবার</a:t>
                </a:r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,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𝐩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𝐝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     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</m:t>
                        </m:r>
                      </m:e>
                      <m:sub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num>
                      <m:den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[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𝐧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𝐝</m:t>
                        </m:r>
                      </m:e>
                    </m:d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[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𝐩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</a:t>
                </a:r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8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</m:t>
                        </m:r>
                      </m:e>
                      <m:sub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r>
                      <a:rPr lang="en-US" sz="2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num>
                      <m:den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𝟐𝐚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𝐧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𝐝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US" sz="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</a:t>
                </a:r>
                <a:endParaRPr lang="en-US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2F13FA-A994-4B98-A11D-D8F00E8F3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2" y="1358471"/>
                <a:ext cx="11193487" cy="5195461"/>
              </a:xfrm>
              <a:prstGeom prst="rect">
                <a:avLst/>
              </a:prstGeom>
              <a:blipFill>
                <a:blip r:embed="rId4"/>
                <a:stretch>
                  <a:fillRect l="-1144" t="-1056" b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368ECA-892F-4B18-9F26-D415963A2029}"/>
              </a:ext>
            </a:extLst>
          </p:cNvPr>
          <p:cNvCxnSpPr/>
          <p:nvPr/>
        </p:nvCxnSpPr>
        <p:spPr>
          <a:xfrm>
            <a:off x="657122" y="3563813"/>
            <a:ext cx="107963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0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BBCA1E-D4C3-4936-9EDA-D47ED2009D1F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6F3C0-E816-405A-8D52-A2F2F4FEB0BF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BD4A7-3FE8-4F89-8ECB-738A4BD072D2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22AF5-0B55-4666-952E-DAF70E751A9A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2F1AB-74C1-481F-86D3-B1D139A00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5F81CE-9A11-4AF3-821C-1E08A1EE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48A06D-300B-40FD-8024-741F9E076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66B1CF-A3B9-4391-8E08-3BED4A8A2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536321-2651-4EB9-BC8D-B1F30D645276}"/>
              </a:ext>
            </a:extLst>
          </p:cNvPr>
          <p:cNvSpPr txBox="1"/>
          <p:nvPr/>
        </p:nvSpPr>
        <p:spPr>
          <a:xfrm>
            <a:off x="2593696" y="428909"/>
            <a:ext cx="509062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BD3F74-C3D0-458A-95C1-56FC981E8C14}"/>
                  </a:ext>
                </a:extLst>
              </p:cNvPr>
              <p:cNvSpPr txBox="1"/>
              <p:nvPr/>
            </p:nvSpPr>
            <p:spPr>
              <a:xfrm>
                <a:off x="1506221" y="1129840"/>
                <a:ext cx="90265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১.</a:t>
                </a:r>
                <a:r>
                  <a:rPr lang="en-US" sz="40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40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𝐝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BD3F74-C3D0-458A-95C1-56FC981E8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21" y="1129840"/>
                <a:ext cx="9026554" cy="707886"/>
              </a:xfrm>
              <a:prstGeom prst="rect">
                <a:avLst/>
              </a:prstGeom>
              <a:blipFill>
                <a:blip r:embed="rId3"/>
                <a:stretch>
                  <a:fillRect l="-2363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73FECB-4CDF-4E67-9845-BF44A6EDE4C4}"/>
                  </a:ext>
                </a:extLst>
              </p:cNvPr>
              <p:cNvSpPr txBox="1"/>
              <p:nvPr/>
            </p:nvSpPr>
            <p:spPr>
              <a:xfrm>
                <a:off x="1506221" y="1906737"/>
                <a:ext cx="7491369" cy="83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২.পদ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𝐩</m:t>
                        </m:r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𝐝</m:t>
                        </m:r>
                      </m:den>
                    </m:f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73FECB-4CDF-4E67-9845-BF44A6EDE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21" y="1906737"/>
                <a:ext cx="7491369" cy="831190"/>
              </a:xfrm>
              <a:prstGeom prst="rect">
                <a:avLst/>
              </a:prstGeom>
              <a:blipFill>
                <a:blip r:embed="rId4"/>
                <a:stretch>
                  <a:fillRect l="-2441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1BFF22-2DD2-476C-8A1A-1C049D4E324E}"/>
                  </a:ext>
                </a:extLst>
              </p:cNvPr>
              <p:cNvSpPr txBox="1"/>
              <p:nvPr/>
            </p:nvSpPr>
            <p:spPr>
              <a:xfrm>
                <a:off x="1469378" y="2849098"/>
                <a:ext cx="8086987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৩.ধারার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যোগফল</a:t>
                </a:r>
                <a:r>
                  <a:rPr lang="en-US" sz="36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</m:t>
                        </m:r>
                      </m:e>
                      <m:sub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𝐩</m:t>
                        </m:r>
                      </m:e>
                    </m:d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1BFF22-2DD2-476C-8A1A-1C049D4E3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378" y="2849098"/>
                <a:ext cx="8086987" cy="828560"/>
              </a:xfrm>
              <a:prstGeom prst="rect">
                <a:avLst/>
              </a:prstGeom>
              <a:blipFill>
                <a:blip r:embed="rId5"/>
                <a:stretch>
                  <a:fillRect l="-2261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46EF29-BF68-4EE1-8EB2-FD3CC87DC742}"/>
                  </a:ext>
                </a:extLst>
              </p:cNvPr>
              <p:cNvSpPr txBox="1"/>
              <p:nvPr/>
            </p:nvSpPr>
            <p:spPr>
              <a:xfrm>
                <a:off x="1507254" y="3870485"/>
                <a:ext cx="9857065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৪. ধারার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সমষ্টির</a:t>
                </a:r>
                <a:r>
                  <a:rPr lang="en-US" sz="36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</m:t>
                        </m:r>
                      </m:e>
                      <m:sub>
                        <m:r>
                          <a:rPr lang="en-US" sz="36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r>
                      <a:rPr lang="en-US" sz="36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num>
                      <m:den>
                        <m:r>
                          <a:rPr lang="en-US" sz="36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𝟐𝐚</m:t>
                        </m:r>
                        <m:r>
                          <a:rPr lang="en-US" sz="36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d>
                          <m:d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𝐧</m:t>
                            </m:r>
                            <m:r>
                              <a:rPr lang="en-US" sz="3600" b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36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𝐝</m:t>
                        </m:r>
                      </m:e>
                    </m:d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46EF29-BF68-4EE1-8EB2-FD3CC87DC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254" y="3870485"/>
                <a:ext cx="9857065" cy="828560"/>
              </a:xfrm>
              <a:prstGeom prst="rect">
                <a:avLst/>
              </a:prstGeom>
              <a:blipFill>
                <a:blip r:embed="rId6"/>
                <a:stretch>
                  <a:fillRect l="-185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224D16-B362-407C-9161-D5892C2AC4C8}"/>
                  </a:ext>
                </a:extLst>
              </p:cNvPr>
              <p:cNvSpPr txBox="1"/>
              <p:nvPr/>
            </p:nvSpPr>
            <p:spPr>
              <a:xfrm>
                <a:off x="1490375" y="4935725"/>
                <a:ext cx="7888517" cy="900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৫. ধারার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সমষ্টির</a:t>
                </a:r>
                <a:r>
                  <a:rPr lang="en-US" sz="36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</m:t>
                        </m:r>
                      </m:e>
                      <m:sub>
                        <m:r>
                          <a:rPr lang="en-US" sz="36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r>
                      <a:rPr lang="en-US" sz="36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6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224D16-B362-407C-9161-D5892C2AC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375" y="4935725"/>
                <a:ext cx="7888517" cy="900439"/>
              </a:xfrm>
              <a:prstGeom prst="rect">
                <a:avLst/>
              </a:prstGeom>
              <a:blipFill>
                <a:blip r:embed="rId7"/>
                <a:stretch>
                  <a:fillRect l="-2317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654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C6ADA21-1AE3-4428-BC30-922B01CDB086}"/>
              </a:ext>
            </a:extLst>
          </p:cNvPr>
          <p:cNvSpPr txBox="1"/>
          <p:nvPr/>
        </p:nvSpPr>
        <p:spPr>
          <a:xfrm>
            <a:off x="3098352" y="958425"/>
            <a:ext cx="2837499" cy="1015663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9B70A8-AD64-4884-AABA-6A132BC7A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66" y="489092"/>
            <a:ext cx="3122869" cy="1983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F5A2EE-4347-4B0A-8460-6F22195210EF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B1780-F700-4415-8E6F-A8CDAEA506B6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2943D-F239-454F-AA01-EB25F6A2BC98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D475B-6814-4E6B-B7BA-B3D121123C80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827C96-BA08-4628-9FE9-7020DB71E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85D130-62E5-449C-BD53-ACA90AEB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6ED133-BF95-44A2-92D2-8BA51A9A9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A696F7-FD3B-4357-8838-C5E8B03B6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67B9A2-A6BC-40EF-B8D5-23753A139BA8}"/>
              </a:ext>
            </a:extLst>
          </p:cNvPr>
          <p:cNvSpPr txBox="1"/>
          <p:nvPr/>
        </p:nvSpPr>
        <p:spPr>
          <a:xfrm>
            <a:off x="1828798" y="3583996"/>
            <a:ext cx="522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১.অনুক্রম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EC5A06-8653-4F4D-9B92-BC91383E8D8F}"/>
              </a:ext>
            </a:extLst>
          </p:cNvPr>
          <p:cNvSpPr txBox="1"/>
          <p:nvPr/>
        </p:nvSpPr>
        <p:spPr>
          <a:xfrm>
            <a:off x="1718917" y="4284387"/>
            <a:ext cx="522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২.ধারা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509343-9F9E-4A2F-B332-60F7453D36F8}"/>
              </a:ext>
            </a:extLst>
          </p:cNvPr>
          <p:cNvSpPr txBox="1"/>
          <p:nvPr/>
        </p:nvSpPr>
        <p:spPr>
          <a:xfrm>
            <a:off x="1718917" y="4957125"/>
            <a:ext cx="522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৩.সমান্তর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E3D057-9BD3-485E-B2CA-74CED63048D5}"/>
              </a:ext>
            </a:extLst>
          </p:cNvPr>
          <p:cNvSpPr/>
          <p:nvPr/>
        </p:nvSpPr>
        <p:spPr>
          <a:xfrm>
            <a:off x="2963798" y="468122"/>
            <a:ext cx="1507306" cy="2022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79D69B-EC8F-45B0-A90E-DE7AF3BE9C6A}"/>
              </a:ext>
            </a:extLst>
          </p:cNvPr>
          <p:cNvSpPr/>
          <p:nvPr/>
        </p:nvSpPr>
        <p:spPr>
          <a:xfrm>
            <a:off x="4482122" y="467866"/>
            <a:ext cx="1576700" cy="2022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BF3B5E-DB12-4E2D-AB8D-B66D613D1E6F}"/>
              </a:ext>
            </a:extLst>
          </p:cNvPr>
          <p:cNvSpPr txBox="1"/>
          <p:nvPr/>
        </p:nvSpPr>
        <p:spPr>
          <a:xfrm>
            <a:off x="8942609" y="2556392"/>
            <a:ext cx="2452277" cy="707886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সময়:৫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2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63906 -0.0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53" y="-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37539 -0.01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76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4724 -0.003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5" grpId="0" animBg="1"/>
      <p:bldP spid="2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3BE985-D817-471C-B99E-B52F9FF8BE94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EF5258-32E6-4AAB-876C-BF55EDDC1AC4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D5E13B-36E6-449B-9133-9E0DA2F5702E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20C859-9582-475A-A674-9BA38AB05675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894C9F-A5A5-4D38-B88C-60DAB71CD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87BA3E-53FA-4B4F-9A05-246B66CB2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44E7E0-510F-4310-A114-973363E35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5B9B55-F5BC-4BB1-819B-2675E0FD4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373488-4CA8-4952-8A14-6E43252BE0A2}"/>
              </a:ext>
            </a:extLst>
          </p:cNvPr>
          <p:cNvSpPr txBox="1"/>
          <p:nvPr/>
        </p:nvSpPr>
        <p:spPr>
          <a:xfrm>
            <a:off x="1747083" y="2334293"/>
            <a:ext cx="8979891" cy="23083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33D125-A111-49BF-9494-82B63C090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44500"/>
            <a:ext cx="11516435" cy="621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22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594224-10FA-46C9-9716-6BE17F1A038C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83AC0F-1613-4CB3-A84F-1321A719E088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57533-0B8B-48A5-973D-188298C399D6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5D2F45-4712-4ED7-846D-FEC2D0B9CA19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6AFBF-EC67-4C8F-8785-A6A664904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E04855-4A32-4B3E-9E10-097E9415B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28EEFD-CFCD-4280-B93B-755D3D909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EEC614-4624-449F-8F59-B0C27BDEC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179158-181E-42E3-924F-5D6B1AAD71EF}"/>
              </a:ext>
            </a:extLst>
          </p:cNvPr>
          <p:cNvSpPr txBox="1"/>
          <p:nvPr/>
        </p:nvSpPr>
        <p:spPr>
          <a:xfrm>
            <a:off x="2699278" y="615607"/>
            <a:ext cx="3679642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D44FC8-A7C1-4AE8-8777-A5FD26D92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62" y="572154"/>
            <a:ext cx="3577362" cy="156992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D14D6FE-61FB-48BC-8953-B80BC2EF056A}"/>
              </a:ext>
            </a:extLst>
          </p:cNvPr>
          <p:cNvSpPr/>
          <p:nvPr/>
        </p:nvSpPr>
        <p:spPr>
          <a:xfrm rot="16200000">
            <a:off x="4158059" y="-116647"/>
            <a:ext cx="745464" cy="375597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D549FB-4E31-4A94-AC59-1D33C70FF7F2}"/>
              </a:ext>
            </a:extLst>
          </p:cNvPr>
          <p:cNvSpPr/>
          <p:nvPr/>
        </p:nvSpPr>
        <p:spPr>
          <a:xfrm rot="16200000">
            <a:off x="4126876" y="-895285"/>
            <a:ext cx="825619" cy="375597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61CE26-15CF-495C-9C5D-435D7FBC0ABF}"/>
              </a:ext>
            </a:extLst>
          </p:cNvPr>
          <p:cNvSpPr txBox="1"/>
          <p:nvPr/>
        </p:nvSpPr>
        <p:spPr>
          <a:xfrm>
            <a:off x="2699277" y="2385481"/>
            <a:ext cx="3862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সমস্যাঃ12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B8AA7F-AB8F-4696-A449-D66A5F282DBE}"/>
                  </a:ext>
                </a:extLst>
              </p:cNvPr>
              <p:cNvSpPr txBox="1"/>
              <p:nvPr/>
            </p:nvSpPr>
            <p:spPr>
              <a:xfrm>
                <a:off x="1979114" y="3785644"/>
                <a:ext cx="80166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𝟐𝟗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𝟐𝟓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𝟐𝟏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+⋯⋯⋯−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𝟐𝟑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B8AA7F-AB8F-4696-A449-D66A5F282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114" y="3785644"/>
                <a:ext cx="8016656" cy="646331"/>
              </a:xfrm>
              <a:prstGeom prst="rect">
                <a:avLst/>
              </a:prstGeom>
              <a:blipFill>
                <a:blip r:embed="rId4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FEECD30-0593-431B-B6FE-226883C95719}"/>
              </a:ext>
            </a:extLst>
          </p:cNvPr>
          <p:cNvSpPr txBox="1"/>
          <p:nvPr/>
        </p:nvSpPr>
        <p:spPr>
          <a:xfrm>
            <a:off x="9045159" y="2364470"/>
            <a:ext cx="2586834" cy="707886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সময়:১০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17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79023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5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53619 -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1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43945 -0.003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/>
      <p:bldP spid="16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007324-FCE0-4CFA-9AF1-6556D3292607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A03E8E-E998-4CAE-AF2E-AEF15E0F32AE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39722-744F-4042-82D8-ABD3FE34868B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838D4-DD42-4893-BAE8-8E9113791EB9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8DEAF6-A1AF-4FAF-9986-B84073645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203F2-FA20-4A0B-8160-51E967EAB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36432-E6AE-4C3D-915F-5E1160486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59B679-F0F9-4720-B4A7-ECDBDDA17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9FB723-3614-4ADE-BBE0-79287A34C342}"/>
              </a:ext>
            </a:extLst>
          </p:cNvPr>
          <p:cNvSpPr txBox="1"/>
          <p:nvPr/>
        </p:nvSpPr>
        <p:spPr>
          <a:xfrm>
            <a:off x="3021003" y="283440"/>
            <a:ext cx="4959438" cy="830997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9DD05A-92E0-4026-BDC8-397899A39DB4}"/>
                  </a:ext>
                </a:extLst>
              </p:cNvPr>
              <p:cNvSpPr txBox="1"/>
              <p:nvPr/>
            </p:nvSpPr>
            <p:spPr>
              <a:xfrm>
                <a:off x="535821" y="1039141"/>
                <a:ext cx="1130678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29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</a:t>
                </a:r>
                <a:r>
                  <a:rPr lang="en-US" sz="3200" dirty="0">
                    <a:cs typeface="NikoshBAN" panose="02000000000000000000" pitchFamily="2" charset="0"/>
                  </a:rPr>
                  <a:t> d</a:t>
                </a:r>
                <a14:m>
                  <m:oMath xmlns:m="http://schemas.openxmlformats.org/officeDocument/2006/math">
                    <m:r>
                      <a:rPr lang="en-US" sz="32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25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29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=−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শেষ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  <m:r>
                      <a:rPr lang="en-US" sz="32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23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এবংপদ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ইহা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9DD05A-92E0-4026-BDC8-397899A39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21" y="1039141"/>
                <a:ext cx="11306785" cy="1077218"/>
              </a:xfrm>
              <a:prstGeom prst="rect">
                <a:avLst/>
              </a:prstGeom>
              <a:blipFill>
                <a:blip r:embed="rId3"/>
                <a:stretch>
                  <a:fillRect l="-1402" t="-8475" r="-1024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5195B0-1687-4FDD-AC4E-CF167E04D14E}"/>
                  </a:ext>
                </a:extLst>
              </p:cNvPr>
              <p:cNvSpPr txBox="1"/>
              <p:nvPr/>
            </p:nvSpPr>
            <p:spPr>
              <a:xfrm>
                <a:off x="742889" y="2513009"/>
                <a:ext cx="3900252" cy="31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পদসংখ্যা</a:t>
                </a:r>
                <a:r>
                  <a:rPr lang="en-US" sz="32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p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d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23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29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52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13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5195B0-1687-4FDD-AC4E-CF167E04D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89" y="2513009"/>
                <a:ext cx="3900252" cy="3136051"/>
              </a:xfrm>
              <a:prstGeom prst="rect">
                <a:avLst/>
              </a:prstGeom>
              <a:blipFill>
                <a:blip r:embed="rId4"/>
                <a:stretch>
                  <a:fillRect l="-4063" b="-5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43372D-B38B-4A1A-9344-C94F1D765AAD}"/>
                  </a:ext>
                </a:extLst>
              </p:cNvPr>
              <p:cNvSpPr txBox="1"/>
              <p:nvPr/>
            </p:nvSpPr>
            <p:spPr>
              <a:xfrm>
                <a:off x="5626662" y="2544811"/>
                <a:ext cx="4971092" cy="3577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যোগফল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{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29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23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}=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29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23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42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43372D-B38B-4A1A-9344-C94F1D765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662" y="2544811"/>
                <a:ext cx="4971092" cy="3577518"/>
              </a:xfrm>
              <a:prstGeom prst="rect">
                <a:avLst/>
              </a:prstGeom>
              <a:blipFill>
                <a:blip r:embed="rId5"/>
                <a:stretch>
                  <a:fillRect l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F52FC6-508C-4505-9F71-C11B14528DBC}"/>
              </a:ext>
            </a:extLst>
          </p:cNvPr>
          <p:cNvCxnSpPr/>
          <p:nvPr/>
        </p:nvCxnSpPr>
        <p:spPr>
          <a:xfrm>
            <a:off x="4777399" y="2617554"/>
            <a:ext cx="58723" cy="350477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1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5B081C-7AF2-4185-9897-57F8C69789AF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380845-04F8-41EA-B5E2-82F0E3808481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2B1228-8194-4911-9BBB-4B1A03F00A56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B4CD6-1E00-40C4-AD32-B785D8669508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179537-DF40-406E-B854-37158194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2BD2B6-ACE0-4085-9481-2B78ABEF0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C74C55-C9B8-4B98-B6F2-0BD9E6FBD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AE3E69-C6E8-40D3-B70A-513841D08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D6D76E-86CD-4112-BACC-03A32A412E36}"/>
              </a:ext>
            </a:extLst>
          </p:cNvPr>
          <p:cNvSpPr txBox="1"/>
          <p:nvPr/>
        </p:nvSpPr>
        <p:spPr>
          <a:xfrm>
            <a:off x="2933217" y="577870"/>
            <a:ext cx="3229761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193F65-3F0F-43FA-A586-FE0D1E935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93" y="478385"/>
            <a:ext cx="3145407" cy="1663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7316AC2-9A47-4166-BBAC-CC8068AB19CE}"/>
              </a:ext>
            </a:extLst>
          </p:cNvPr>
          <p:cNvSpPr/>
          <p:nvPr/>
        </p:nvSpPr>
        <p:spPr>
          <a:xfrm>
            <a:off x="1753001" y="374622"/>
            <a:ext cx="2280382" cy="19393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439D934-B6A1-40EE-8B0A-90E67CA17DF4}"/>
              </a:ext>
            </a:extLst>
          </p:cNvPr>
          <p:cNvSpPr/>
          <p:nvPr/>
        </p:nvSpPr>
        <p:spPr>
          <a:xfrm rot="10800000">
            <a:off x="2889106" y="372360"/>
            <a:ext cx="2280381" cy="19282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41C3E481-2BA2-4DED-9F9D-18496AFD383F}"/>
              </a:ext>
            </a:extLst>
          </p:cNvPr>
          <p:cNvSpPr/>
          <p:nvPr/>
        </p:nvSpPr>
        <p:spPr>
          <a:xfrm rot="14275626">
            <a:off x="3696966" y="870797"/>
            <a:ext cx="2292254" cy="18861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9D81531-083C-4F26-A7E9-21331F0A27F5}"/>
              </a:ext>
            </a:extLst>
          </p:cNvPr>
          <p:cNvSpPr/>
          <p:nvPr/>
        </p:nvSpPr>
        <p:spPr>
          <a:xfrm rot="10800000">
            <a:off x="5003735" y="381837"/>
            <a:ext cx="2490961" cy="19282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F79A38-0824-4394-8D85-9DF8C223AF6F}"/>
              </a:ext>
            </a:extLst>
          </p:cNvPr>
          <p:cNvSpPr txBox="1"/>
          <p:nvPr/>
        </p:nvSpPr>
        <p:spPr>
          <a:xfrm>
            <a:off x="1842853" y="2713364"/>
            <a:ext cx="44063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সমস্যাঃ15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E6D49F-5AC6-4BEE-B07D-CC69F376A34F}"/>
                  </a:ext>
                </a:extLst>
              </p:cNvPr>
              <p:cNvSpPr txBox="1"/>
              <p:nvPr/>
            </p:nvSpPr>
            <p:spPr>
              <a:xfrm>
                <a:off x="972945" y="3847472"/>
                <a:ext cx="1069589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+⋯⋯⋯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যোগফল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144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36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E6D49F-5AC6-4BEE-B07D-CC69F376A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45" y="3847472"/>
                <a:ext cx="10695890" cy="1200329"/>
              </a:xfrm>
              <a:prstGeom prst="rect">
                <a:avLst/>
              </a:prstGeom>
              <a:blipFill>
                <a:blip r:embed="rId4"/>
                <a:stretch>
                  <a:fillRect t="-6599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5E123BC-8BDE-4FE7-99C8-52AB75581EB8}"/>
              </a:ext>
            </a:extLst>
          </p:cNvPr>
          <p:cNvSpPr txBox="1"/>
          <p:nvPr/>
        </p:nvSpPr>
        <p:spPr>
          <a:xfrm>
            <a:off x="9027444" y="2713364"/>
            <a:ext cx="2646400" cy="707886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সময়:১৫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34232 -0.00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62174 -0.02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1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02343 0.95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0625 L 0.00039 -0.3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46224 0.00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1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1" grpId="0"/>
      <p:bldP spid="24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65884B-665A-4A55-8911-ED63F4B1F267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D90E4D-07EF-4C90-A8AB-FE20425997DE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CA902-9012-45E2-888D-49B11E1F51E8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D96B4-E5E7-4DCE-9F64-2AFF18D1D605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181B6-1554-4B5F-B143-4D10DBFC7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4742B7-2DFF-4AA6-B69D-90308B33F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032BC2-4AB2-4CFD-B940-E8888A43B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2401CE-ABE1-4F9E-9794-E4A3FE6C8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11E704-3BC5-4FEA-8F1D-E50E3DA674E5}"/>
              </a:ext>
            </a:extLst>
          </p:cNvPr>
          <p:cNvSpPr txBox="1"/>
          <p:nvPr/>
        </p:nvSpPr>
        <p:spPr>
          <a:xfrm>
            <a:off x="3131733" y="615607"/>
            <a:ext cx="3031246" cy="1200329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E7F481-C939-4CBF-B523-DEBDBC2DC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08" y="577870"/>
            <a:ext cx="3031246" cy="1419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L-Shape 12">
            <a:extLst>
              <a:ext uri="{FF2B5EF4-FFF2-40B4-BE49-F238E27FC236}">
                <a16:creationId xmlns:a16="http://schemas.microsoft.com/office/drawing/2014/main" id="{0DAC4364-96D8-48B3-8E44-1C671E5B5914}"/>
              </a:ext>
            </a:extLst>
          </p:cNvPr>
          <p:cNvSpPr/>
          <p:nvPr/>
        </p:nvSpPr>
        <p:spPr>
          <a:xfrm>
            <a:off x="3083442" y="510877"/>
            <a:ext cx="2341407" cy="1561339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>
            <a:extLst>
              <a:ext uri="{FF2B5EF4-FFF2-40B4-BE49-F238E27FC236}">
                <a16:creationId xmlns:a16="http://schemas.microsoft.com/office/drawing/2014/main" id="{43AF5538-CCA2-4574-9D51-605416C98FD1}"/>
              </a:ext>
            </a:extLst>
          </p:cNvPr>
          <p:cNvSpPr/>
          <p:nvPr/>
        </p:nvSpPr>
        <p:spPr>
          <a:xfrm rot="10800000">
            <a:off x="3745280" y="503149"/>
            <a:ext cx="2460125" cy="1561339"/>
          </a:xfrm>
          <a:prstGeom prst="corner">
            <a:avLst>
              <a:gd name="adj1" fmla="val 5080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136D7-8688-46B7-B31D-A80DCA0FC909}"/>
                  </a:ext>
                </a:extLst>
              </p:cNvPr>
              <p:cNvSpPr txBox="1"/>
              <p:nvPr/>
            </p:nvSpPr>
            <p:spPr>
              <a:xfrm>
                <a:off x="657122" y="2585765"/>
                <a:ext cx="104638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১.কোনো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১ম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যোগফল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হলে,ধারাটির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B136D7-8688-46B7-B31D-A80DCA0FC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2" y="2585765"/>
                <a:ext cx="10463814" cy="584775"/>
              </a:xfrm>
              <a:prstGeom prst="rect">
                <a:avLst/>
              </a:prstGeom>
              <a:blipFill>
                <a:blip r:embed="rId4"/>
                <a:stretch>
                  <a:fillRect l="-151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F70704-5C1C-41C3-AD23-A8B5A58A400C}"/>
                  </a:ext>
                </a:extLst>
              </p:cNvPr>
              <p:cNvSpPr txBox="1"/>
              <p:nvPr/>
            </p:nvSpPr>
            <p:spPr>
              <a:xfrm>
                <a:off x="657122" y="3252713"/>
                <a:ext cx="13028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ক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𝟏𝟎</m:t>
                    </m:r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F70704-5C1C-41C3-AD23-A8B5A58A4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2" y="3252713"/>
                <a:ext cx="1302806" cy="584775"/>
              </a:xfrm>
              <a:prstGeom prst="rect">
                <a:avLst/>
              </a:prstGeom>
              <a:blipFill>
                <a:blip r:embed="rId5"/>
                <a:stretch>
                  <a:fillRect l="-1215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38B2CC-DA6B-4B4D-B849-22DDF4AB3673}"/>
                  </a:ext>
                </a:extLst>
              </p:cNvPr>
              <p:cNvSpPr txBox="1"/>
              <p:nvPr/>
            </p:nvSpPr>
            <p:spPr>
              <a:xfrm>
                <a:off x="657122" y="4297530"/>
                <a:ext cx="93637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2.সমান্তর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𝟔𝟑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কয়টি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থাকবে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38B2CC-DA6B-4B4D-B849-22DDF4AB3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22" y="4297530"/>
                <a:ext cx="9363700" cy="584775"/>
              </a:xfrm>
              <a:prstGeom prst="rect">
                <a:avLst/>
              </a:prstGeom>
              <a:blipFill>
                <a:blip r:embed="rId6"/>
                <a:stretch>
                  <a:fillRect l="-1693" t="-12500" r="-52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1E60C5-6B50-45E4-98AC-90631BA252F3}"/>
                  </a:ext>
                </a:extLst>
              </p:cNvPr>
              <p:cNvSpPr txBox="1"/>
              <p:nvPr/>
            </p:nvSpPr>
            <p:spPr>
              <a:xfrm>
                <a:off x="2435818" y="3264830"/>
                <a:ext cx="13094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খ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𝟏𝟏</m:t>
                    </m:r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1E60C5-6B50-45E4-98AC-90631BA25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818" y="3264830"/>
                <a:ext cx="1309462" cy="584775"/>
              </a:xfrm>
              <a:prstGeom prst="rect">
                <a:avLst/>
              </a:prstGeom>
              <a:blipFill>
                <a:blip r:embed="rId7"/>
                <a:stretch>
                  <a:fillRect l="-12150" t="-14737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51CDD7-747A-4B08-83E5-DED88B939182}"/>
                  </a:ext>
                </a:extLst>
              </p:cNvPr>
              <p:cNvSpPr txBox="1"/>
              <p:nvPr/>
            </p:nvSpPr>
            <p:spPr>
              <a:xfrm>
                <a:off x="4254145" y="3273974"/>
                <a:ext cx="13094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গ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𝟏𝟐</m:t>
                    </m:r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51CDD7-747A-4B08-83E5-DED88B939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45" y="3273974"/>
                <a:ext cx="1309462" cy="584775"/>
              </a:xfrm>
              <a:prstGeom prst="rect">
                <a:avLst/>
              </a:prstGeom>
              <a:blipFill>
                <a:blip r:embed="rId8"/>
                <a:stretch>
                  <a:fillRect l="-1209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5B88E3-2E58-4DF4-B322-5B6B0589D0BD}"/>
                  </a:ext>
                </a:extLst>
              </p:cNvPr>
              <p:cNvSpPr txBox="1"/>
              <p:nvPr/>
            </p:nvSpPr>
            <p:spPr>
              <a:xfrm>
                <a:off x="6453056" y="3230383"/>
                <a:ext cx="12128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ঘ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𝟏𝟑</m:t>
                    </m:r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5B88E3-2E58-4DF4-B322-5B6B0589D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6" y="3230383"/>
                <a:ext cx="1212873" cy="584775"/>
              </a:xfrm>
              <a:prstGeom prst="rect">
                <a:avLst/>
              </a:prstGeom>
              <a:blipFill>
                <a:blip r:embed="rId9"/>
                <a:stretch>
                  <a:fillRect l="-1306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1AFEDE-530D-4EAA-A7D7-8D51CE314340}"/>
                  </a:ext>
                </a:extLst>
              </p:cNvPr>
              <p:cNvSpPr txBox="1"/>
              <p:nvPr/>
            </p:nvSpPr>
            <p:spPr>
              <a:xfrm>
                <a:off x="5920999" y="3281734"/>
                <a:ext cx="639191" cy="55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1AFEDE-530D-4EAA-A7D7-8D51CE314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999" y="3281734"/>
                <a:ext cx="639191" cy="5553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168001-DBE8-4A04-9789-0FA4BE0579F0}"/>
                  </a:ext>
                </a:extLst>
              </p:cNvPr>
              <p:cNvSpPr txBox="1"/>
              <p:nvPr/>
            </p:nvSpPr>
            <p:spPr>
              <a:xfrm>
                <a:off x="1208806" y="5177576"/>
                <a:ext cx="13028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ক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𝟏𝟎</m:t>
                    </m:r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168001-DBE8-4A04-9789-0FA4BE057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806" y="5177576"/>
                <a:ext cx="1302806" cy="584775"/>
              </a:xfrm>
              <a:prstGeom prst="rect">
                <a:avLst/>
              </a:prstGeom>
              <a:blipFill>
                <a:blip r:embed="rId11"/>
                <a:stretch>
                  <a:fillRect l="-11682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C9A170-F38D-4D55-A266-CC5B9A239D97}"/>
                  </a:ext>
                </a:extLst>
              </p:cNvPr>
              <p:cNvSpPr txBox="1"/>
              <p:nvPr/>
            </p:nvSpPr>
            <p:spPr>
              <a:xfrm>
                <a:off x="2987502" y="5189693"/>
                <a:ext cx="13094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খ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𝟏𝟐</m:t>
                    </m:r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C9A170-F38D-4D55-A266-CC5B9A239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502" y="5189693"/>
                <a:ext cx="1309462" cy="584775"/>
              </a:xfrm>
              <a:prstGeom prst="rect">
                <a:avLst/>
              </a:prstGeom>
              <a:blipFill>
                <a:blip r:embed="rId12"/>
                <a:stretch>
                  <a:fillRect l="-11628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115C11-AEF7-42FA-93C7-283802E5217A}"/>
                  </a:ext>
                </a:extLst>
              </p:cNvPr>
              <p:cNvSpPr txBox="1"/>
              <p:nvPr/>
            </p:nvSpPr>
            <p:spPr>
              <a:xfrm>
                <a:off x="4805829" y="5198837"/>
                <a:ext cx="13094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গ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𝟏𝟓</m:t>
                    </m:r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115C11-AEF7-42FA-93C7-283802E52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829" y="5198837"/>
                <a:ext cx="1309462" cy="584775"/>
              </a:xfrm>
              <a:prstGeom prst="rect">
                <a:avLst/>
              </a:prstGeom>
              <a:blipFill>
                <a:blip r:embed="rId13"/>
                <a:stretch>
                  <a:fillRect l="-11628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CD6692-A861-4A10-926F-86E5BE3C2D24}"/>
                  </a:ext>
                </a:extLst>
              </p:cNvPr>
              <p:cNvSpPr txBox="1"/>
              <p:nvPr/>
            </p:nvSpPr>
            <p:spPr>
              <a:xfrm>
                <a:off x="7004740" y="5155246"/>
                <a:ext cx="12128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ঘ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𝟐𝟎</m:t>
                    </m:r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CD6692-A861-4A10-926F-86E5BE3C2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740" y="5155246"/>
                <a:ext cx="1212873" cy="584775"/>
              </a:xfrm>
              <a:prstGeom prst="rect">
                <a:avLst/>
              </a:prstGeom>
              <a:blipFill>
                <a:blip r:embed="rId14"/>
                <a:stretch>
                  <a:fillRect l="-1256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CA33A9C-E12F-44CE-99AD-877DB0C6AEAA}"/>
                  </a:ext>
                </a:extLst>
              </p:cNvPr>
              <p:cNvSpPr txBox="1"/>
              <p:nvPr/>
            </p:nvSpPr>
            <p:spPr>
              <a:xfrm>
                <a:off x="6472683" y="5206597"/>
                <a:ext cx="639191" cy="55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CA33A9C-E12F-44CE-99AD-877DB0C6A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683" y="5206597"/>
                <a:ext cx="639191" cy="55534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52144BA-2A99-4AE1-B826-116097CF4A88}"/>
              </a:ext>
            </a:extLst>
          </p:cNvPr>
          <p:cNvSpPr txBox="1"/>
          <p:nvPr/>
        </p:nvSpPr>
        <p:spPr>
          <a:xfrm>
            <a:off x="9385222" y="1928563"/>
            <a:ext cx="2452277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সময়:৫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2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45768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91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70769 -0.02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78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0.46094 -0.021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56DAFB-9A56-4F20-A7BE-617B7F8BD9F6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345FA-216B-4877-B1BE-340DA1CB4622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FA6AA-11E3-4FAB-81EE-AD089DF67D15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30CC9-7FDA-4AE1-80CF-ADA8C60A4ADA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27B264-13AA-49C2-ADFB-C29CFAEDE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BA9857-C7A1-4736-BCA6-46B339774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688245-78CE-4D36-80A5-FF0762AA0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5F9BA9-A53E-4FCC-82A3-ED21EDDA5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E7CD74-3637-4D43-B023-ECFF1CC57762}"/>
              </a:ext>
            </a:extLst>
          </p:cNvPr>
          <p:cNvSpPr txBox="1"/>
          <p:nvPr/>
        </p:nvSpPr>
        <p:spPr>
          <a:xfrm>
            <a:off x="771703" y="1616045"/>
            <a:ext cx="3970094" cy="1323439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D0631F1-BAAB-4300-A920-BE86C59DC6B7}"/>
              </a:ext>
            </a:extLst>
          </p:cNvPr>
          <p:cNvGrpSpPr/>
          <p:nvPr/>
        </p:nvGrpSpPr>
        <p:grpSpPr>
          <a:xfrm>
            <a:off x="375104" y="317148"/>
            <a:ext cx="4677482" cy="3293397"/>
            <a:chOff x="4028108" y="2077602"/>
            <a:chExt cx="4677482" cy="32933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B87B22-8106-44D8-B3DB-E7D2D4C319CC}"/>
                </a:ext>
              </a:extLst>
            </p:cNvPr>
            <p:cNvSpPr/>
            <p:nvPr/>
          </p:nvSpPr>
          <p:spPr>
            <a:xfrm>
              <a:off x="4431136" y="3504621"/>
              <a:ext cx="3970094" cy="176617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34D2F76C-701F-4BC2-96F6-47C4505CA70C}"/>
                </a:ext>
              </a:extLst>
            </p:cNvPr>
            <p:cNvSpPr/>
            <p:nvPr/>
          </p:nvSpPr>
          <p:spPr>
            <a:xfrm>
              <a:off x="4028108" y="2077602"/>
              <a:ext cx="4677482" cy="1423679"/>
            </a:xfrm>
            <a:prstGeom prst="triangl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A93CD9-7739-47C0-98FC-BE363F3E2722}"/>
                </a:ext>
              </a:extLst>
            </p:cNvPr>
            <p:cNvSpPr/>
            <p:nvPr/>
          </p:nvSpPr>
          <p:spPr>
            <a:xfrm>
              <a:off x="6137537" y="3692513"/>
              <a:ext cx="530776" cy="1052186"/>
            </a:xfrm>
            <a:prstGeom prst="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9D0C0AD-C210-4019-A77A-D524ECE9CB89}"/>
                </a:ext>
              </a:extLst>
            </p:cNvPr>
            <p:cNvSpPr/>
            <p:nvPr/>
          </p:nvSpPr>
          <p:spPr>
            <a:xfrm>
              <a:off x="7083951" y="3844759"/>
              <a:ext cx="670001" cy="5518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27A828-CA2B-408A-96C4-C2AA3949F55F}"/>
                </a:ext>
              </a:extLst>
            </p:cNvPr>
            <p:cNvSpPr/>
            <p:nvPr/>
          </p:nvSpPr>
          <p:spPr>
            <a:xfrm>
              <a:off x="4982510" y="3852720"/>
              <a:ext cx="644302" cy="5518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0F110F-9E0C-454E-8759-A83E2F00F56D}"/>
                </a:ext>
              </a:extLst>
            </p:cNvPr>
            <p:cNvCxnSpPr>
              <a:cxnSpLocks/>
              <a:stCxn id="12" idx="2"/>
              <a:endCxn id="12" idx="4"/>
            </p:cNvCxnSpPr>
            <p:nvPr/>
          </p:nvCxnSpPr>
          <p:spPr>
            <a:xfrm>
              <a:off x="4028108" y="3501281"/>
              <a:ext cx="46774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26B5326-F246-4317-AA2B-60AB89EBD8E1}"/>
                </a:ext>
              </a:extLst>
            </p:cNvPr>
            <p:cNvCxnSpPr>
              <a:cxnSpLocks/>
            </p:cNvCxnSpPr>
            <p:nvPr/>
          </p:nvCxnSpPr>
          <p:spPr>
            <a:xfrm>
              <a:off x="4431136" y="5270791"/>
              <a:ext cx="39700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5913E9B-D5B0-4042-B3F0-4EEC4540FC68}"/>
                </a:ext>
              </a:extLst>
            </p:cNvPr>
            <p:cNvCxnSpPr>
              <a:cxnSpLocks/>
            </p:cNvCxnSpPr>
            <p:nvPr/>
          </p:nvCxnSpPr>
          <p:spPr>
            <a:xfrm>
              <a:off x="4443662" y="5370999"/>
              <a:ext cx="39700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B30EF70-8678-4DF6-B550-573629BFC7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662" y="5258267"/>
              <a:ext cx="0" cy="1127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AC696D8-0D10-48C3-BDAD-B0C32B1511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9359" y="5245744"/>
              <a:ext cx="0" cy="112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08FD357-E3E0-4517-9655-0C2F21E98E13}"/>
                </a:ext>
              </a:extLst>
            </p:cNvPr>
            <p:cNvSpPr/>
            <p:nvPr/>
          </p:nvSpPr>
          <p:spPr>
            <a:xfrm>
              <a:off x="6165712" y="4944346"/>
              <a:ext cx="499212" cy="1585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3867C8C-3E1D-4C7A-822A-39DFEEB56604}"/>
                </a:ext>
              </a:extLst>
            </p:cNvPr>
            <p:cNvCxnSpPr>
              <a:cxnSpLocks/>
              <a:stCxn id="14" idx="1"/>
              <a:endCxn id="14" idx="3"/>
            </p:cNvCxnSpPr>
            <p:nvPr/>
          </p:nvCxnSpPr>
          <p:spPr>
            <a:xfrm>
              <a:off x="7083951" y="4120696"/>
              <a:ext cx="6700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5D600FC-2FB2-4C03-93D6-A415543F58B3}"/>
                </a:ext>
              </a:extLst>
            </p:cNvPr>
            <p:cNvCxnSpPr>
              <a:cxnSpLocks/>
            </p:cNvCxnSpPr>
            <p:nvPr/>
          </p:nvCxnSpPr>
          <p:spPr>
            <a:xfrm>
              <a:off x="4969660" y="4120329"/>
              <a:ext cx="6700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Cylinder 52">
            <a:extLst>
              <a:ext uri="{FF2B5EF4-FFF2-40B4-BE49-F238E27FC236}">
                <a16:creationId xmlns:a16="http://schemas.microsoft.com/office/drawing/2014/main" id="{67C51ACF-942F-41D9-9EC7-90E693F89B4E}"/>
              </a:ext>
            </a:extLst>
          </p:cNvPr>
          <p:cNvSpPr/>
          <p:nvPr/>
        </p:nvSpPr>
        <p:spPr>
          <a:xfrm>
            <a:off x="2006836" y="336449"/>
            <a:ext cx="1559164" cy="3451375"/>
          </a:xfrm>
          <a:prstGeom prst="can">
            <a:avLst>
              <a:gd name="adj" fmla="val 272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ylinder 55">
            <a:extLst>
              <a:ext uri="{FF2B5EF4-FFF2-40B4-BE49-F238E27FC236}">
                <a16:creationId xmlns:a16="http://schemas.microsoft.com/office/drawing/2014/main" id="{0B6FAED7-23B5-43F4-831B-14FCC43035B3}"/>
              </a:ext>
            </a:extLst>
          </p:cNvPr>
          <p:cNvSpPr/>
          <p:nvPr/>
        </p:nvSpPr>
        <p:spPr>
          <a:xfrm>
            <a:off x="3496328" y="377883"/>
            <a:ext cx="1559164" cy="3451375"/>
          </a:xfrm>
          <a:prstGeom prst="can">
            <a:avLst>
              <a:gd name="adj" fmla="val 272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ylinder 56">
            <a:extLst>
              <a:ext uri="{FF2B5EF4-FFF2-40B4-BE49-F238E27FC236}">
                <a16:creationId xmlns:a16="http://schemas.microsoft.com/office/drawing/2014/main" id="{C28720F9-1201-4046-9944-A4E2C90CBCC7}"/>
              </a:ext>
            </a:extLst>
          </p:cNvPr>
          <p:cNvSpPr/>
          <p:nvPr/>
        </p:nvSpPr>
        <p:spPr>
          <a:xfrm>
            <a:off x="440961" y="340304"/>
            <a:ext cx="1559164" cy="3451375"/>
          </a:xfrm>
          <a:prstGeom prst="can">
            <a:avLst>
              <a:gd name="adj" fmla="val 272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F2DD870-1AD1-4521-84BB-A7B8AE03B373}"/>
              </a:ext>
            </a:extLst>
          </p:cNvPr>
          <p:cNvSpPr txBox="1"/>
          <p:nvPr/>
        </p:nvSpPr>
        <p:spPr>
          <a:xfrm>
            <a:off x="847293" y="4036429"/>
            <a:ext cx="3338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(১৩.১)১3নং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160AA3C-8E7C-4988-A297-07FF8713DB1B}"/>
                  </a:ext>
                </a:extLst>
              </p:cNvPr>
              <p:cNvSpPr txBox="1"/>
              <p:nvPr/>
            </p:nvSpPr>
            <p:spPr>
              <a:xfrm>
                <a:off x="790658" y="5034329"/>
                <a:ext cx="855852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𝟏𝟐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2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𝟕𝟕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হলে,প্রথম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𝟑𝟏</m:t>
                    </m:r>
                  </m:oMath>
                </a14:m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160AA3C-8E7C-4988-A297-07FF8713D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58" y="5034329"/>
                <a:ext cx="8558525" cy="1077218"/>
              </a:xfrm>
              <a:prstGeom prst="rect">
                <a:avLst/>
              </a:prstGeom>
              <a:blipFill>
                <a:blip r:embed="rId3"/>
                <a:stretch>
                  <a:fillRect l="-1852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40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0.72604 -0.03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2" y="-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0.00156 0.95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77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2306 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55937 -0.0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6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6" grpId="0" animBg="1"/>
      <p:bldP spid="57" grpId="0" animBg="1"/>
      <p:bldP spid="58" grpId="0"/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3D217CA-6B34-4074-A04C-F79E911A8E2F}"/>
              </a:ext>
            </a:extLst>
          </p:cNvPr>
          <p:cNvSpPr/>
          <p:nvPr/>
        </p:nvSpPr>
        <p:spPr>
          <a:xfrm>
            <a:off x="814192" y="2855934"/>
            <a:ext cx="9995770" cy="989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73FA0-FF49-4561-AEB9-44569EF70CE8}"/>
              </a:ext>
            </a:extLst>
          </p:cNvPr>
          <p:cNvSpPr txBox="1"/>
          <p:nvPr/>
        </p:nvSpPr>
        <p:spPr>
          <a:xfrm>
            <a:off x="-81419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036106" y="2846575"/>
                </a:moveTo>
                <a:lnTo>
                  <a:pt x="8036254" y="3106913"/>
                </a:lnTo>
                <a:cubicBezTo>
                  <a:pt x="8017515" y="3063207"/>
                  <a:pt x="7991336" y="3028161"/>
                  <a:pt x="7957719" y="3001775"/>
                </a:cubicBezTo>
                <a:cubicBezTo>
                  <a:pt x="7924103" y="2975389"/>
                  <a:pt x="7888722" y="2957185"/>
                  <a:pt x="7851577" y="2947164"/>
                </a:cubicBezTo>
                <a:cubicBezTo>
                  <a:pt x="7884183" y="2935196"/>
                  <a:pt x="7916786" y="2920276"/>
                  <a:pt x="7949385" y="2902405"/>
                </a:cubicBezTo>
                <a:cubicBezTo>
                  <a:pt x="7981985" y="2884533"/>
                  <a:pt x="8010892" y="2865923"/>
                  <a:pt x="8036106" y="2846575"/>
                </a:cubicBezTo>
                <a:close/>
                <a:moveTo>
                  <a:pt x="9454139" y="2821460"/>
                </a:moveTo>
                <a:lnTo>
                  <a:pt x="9454139" y="3098839"/>
                </a:lnTo>
                <a:cubicBezTo>
                  <a:pt x="9433701" y="3051077"/>
                  <a:pt x="9405727" y="3012832"/>
                  <a:pt x="9370219" y="2984102"/>
                </a:cubicBezTo>
                <a:cubicBezTo>
                  <a:pt x="9334711" y="2955372"/>
                  <a:pt x="9299420" y="2935413"/>
                  <a:pt x="9264346" y="2924226"/>
                </a:cubicBezTo>
                <a:close/>
                <a:moveTo>
                  <a:pt x="7010977" y="2819135"/>
                </a:moveTo>
                <a:lnTo>
                  <a:pt x="7010977" y="3092998"/>
                </a:lnTo>
                <a:cubicBezTo>
                  <a:pt x="6996280" y="3047890"/>
                  <a:pt x="6971687" y="3010497"/>
                  <a:pt x="6937196" y="2980818"/>
                </a:cubicBezTo>
                <a:cubicBezTo>
                  <a:pt x="6902705" y="2951139"/>
                  <a:pt x="6869095" y="2931339"/>
                  <a:pt x="6836365" y="2921417"/>
                </a:cubicBezTo>
                <a:cubicBezTo>
                  <a:pt x="6870918" y="2907216"/>
                  <a:pt x="6902981" y="2891428"/>
                  <a:pt x="6932554" y="2874053"/>
                </a:cubicBezTo>
                <a:cubicBezTo>
                  <a:pt x="6962128" y="2856677"/>
                  <a:pt x="6988269" y="2838371"/>
                  <a:pt x="7010977" y="2819135"/>
                </a:cubicBezTo>
                <a:close/>
                <a:moveTo>
                  <a:pt x="2124652" y="2819135"/>
                </a:moveTo>
                <a:lnTo>
                  <a:pt x="2124652" y="3092998"/>
                </a:lnTo>
                <a:cubicBezTo>
                  <a:pt x="2109956" y="3047890"/>
                  <a:pt x="2085362" y="3010497"/>
                  <a:pt x="2050871" y="2980818"/>
                </a:cubicBezTo>
                <a:cubicBezTo>
                  <a:pt x="2016380" y="2951139"/>
                  <a:pt x="1982770" y="2931339"/>
                  <a:pt x="1950040" y="2921417"/>
                </a:cubicBezTo>
                <a:cubicBezTo>
                  <a:pt x="1984593" y="2907216"/>
                  <a:pt x="2016656" y="2891428"/>
                  <a:pt x="2046230" y="2874053"/>
                </a:cubicBezTo>
                <a:cubicBezTo>
                  <a:pt x="2075803" y="2856677"/>
                  <a:pt x="2101944" y="2838371"/>
                  <a:pt x="2124652" y="2819135"/>
                </a:cubicBezTo>
                <a:close/>
                <a:moveTo>
                  <a:pt x="4695961" y="2699738"/>
                </a:moveTo>
                <a:lnTo>
                  <a:pt x="4813084" y="2699738"/>
                </a:lnTo>
                <a:lnTo>
                  <a:pt x="4813084" y="2756888"/>
                </a:lnTo>
                <a:lnTo>
                  <a:pt x="4791150" y="2756888"/>
                </a:lnTo>
                <a:cubicBezTo>
                  <a:pt x="4755059" y="2756888"/>
                  <a:pt x="4730125" y="2751896"/>
                  <a:pt x="4716345" y="2741912"/>
                </a:cubicBezTo>
                <a:cubicBezTo>
                  <a:pt x="4702566" y="2731928"/>
                  <a:pt x="4695677" y="2720158"/>
                  <a:pt x="4695677" y="2706602"/>
                </a:cubicBezTo>
                <a:cubicBezTo>
                  <a:pt x="4695602" y="2705474"/>
                  <a:pt x="4695711" y="2703399"/>
                  <a:pt x="4696002" y="2700380"/>
                </a:cubicBezTo>
                <a:close/>
                <a:moveTo>
                  <a:pt x="4515911" y="2699738"/>
                </a:moveTo>
                <a:lnTo>
                  <a:pt x="4609915" y="2699738"/>
                </a:lnTo>
                <a:cubicBezTo>
                  <a:pt x="4615099" y="2722446"/>
                  <a:pt x="4625976" y="2744169"/>
                  <a:pt x="4642545" y="2764906"/>
                </a:cubicBezTo>
                <a:cubicBezTo>
                  <a:pt x="4659114" y="2785643"/>
                  <a:pt x="4677684" y="2803006"/>
                  <a:pt x="4698253" y="2816996"/>
                </a:cubicBezTo>
                <a:cubicBezTo>
                  <a:pt x="4718823" y="2830985"/>
                  <a:pt x="4740152" y="2841397"/>
                  <a:pt x="4762240" y="2848231"/>
                </a:cubicBezTo>
                <a:cubicBezTo>
                  <a:pt x="4784329" y="2855065"/>
                  <a:pt x="4801276" y="2858990"/>
                  <a:pt x="4813084" y="2860007"/>
                </a:cubicBezTo>
                <a:lnTo>
                  <a:pt x="4813084" y="3047419"/>
                </a:lnTo>
                <a:cubicBezTo>
                  <a:pt x="4813803" y="3027984"/>
                  <a:pt x="4804749" y="3008950"/>
                  <a:pt x="4785923" y="2990315"/>
                </a:cubicBezTo>
                <a:cubicBezTo>
                  <a:pt x="4767096" y="2971681"/>
                  <a:pt x="4745732" y="2959660"/>
                  <a:pt x="4721833" y="2954252"/>
                </a:cubicBezTo>
                <a:cubicBezTo>
                  <a:pt x="4719787" y="2921238"/>
                  <a:pt x="4713071" y="2892250"/>
                  <a:pt x="4701686" y="2867290"/>
                </a:cubicBezTo>
                <a:cubicBezTo>
                  <a:pt x="4690300" y="2842331"/>
                  <a:pt x="4675815" y="2822267"/>
                  <a:pt x="4658228" y="2807099"/>
                </a:cubicBezTo>
                <a:cubicBezTo>
                  <a:pt x="4640641" y="2791930"/>
                  <a:pt x="4621046" y="2780793"/>
                  <a:pt x="4599441" y="2773687"/>
                </a:cubicBezTo>
                <a:cubicBezTo>
                  <a:pt x="4577836" y="2766580"/>
                  <a:pt x="4559215" y="2761904"/>
                  <a:pt x="4543574" y="2759660"/>
                </a:cubicBezTo>
                <a:cubicBezTo>
                  <a:pt x="4542992" y="2756125"/>
                  <a:pt x="4540213" y="2745633"/>
                  <a:pt x="4535241" y="2728183"/>
                </a:cubicBezTo>
                <a:cubicBezTo>
                  <a:pt x="4530268" y="2710732"/>
                  <a:pt x="4523824" y="2701251"/>
                  <a:pt x="4515911" y="2699738"/>
                </a:cubicBezTo>
                <a:close/>
                <a:moveTo>
                  <a:pt x="1329222" y="2699738"/>
                </a:moveTo>
                <a:lnTo>
                  <a:pt x="1594824" y="2699738"/>
                </a:lnTo>
                <a:lnTo>
                  <a:pt x="1594954" y="2862416"/>
                </a:lnTo>
                <a:lnTo>
                  <a:pt x="1593885" y="2860212"/>
                </a:lnTo>
                <a:cubicBezTo>
                  <a:pt x="1583970" y="2847859"/>
                  <a:pt x="1573672" y="2836759"/>
                  <a:pt x="1562994" y="2826911"/>
                </a:cubicBezTo>
                <a:cubicBezTo>
                  <a:pt x="1552316" y="2817064"/>
                  <a:pt x="1540654" y="2808091"/>
                  <a:pt x="1528010" y="2799992"/>
                </a:cubicBezTo>
                <a:cubicBezTo>
                  <a:pt x="1515366" y="2791893"/>
                  <a:pt x="1502731" y="2787844"/>
                  <a:pt x="1490105" y="2787844"/>
                </a:cubicBezTo>
                <a:cubicBezTo>
                  <a:pt x="1477306" y="2787844"/>
                  <a:pt x="1466349" y="2791248"/>
                  <a:pt x="1457233" y="2798057"/>
                </a:cubicBezTo>
                <a:lnTo>
                  <a:pt x="1440528" y="2812342"/>
                </a:lnTo>
                <a:lnTo>
                  <a:pt x="1432976" y="2780809"/>
                </a:lnTo>
                <a:cubicBezTo>
                  <a:pt x="1427012" y="2767178"/>
                  <a:pt x="1418432" y="2753892"/>
                  <a:pt x="1407236" y="2740954"/>
                </a:cubicBezTo>
                <a:cubicBezTo>
                  <a:pt x="1384843" y="2715076"/>
                  <a:pt x="1358839" y="2701338"/>
                  <a:pt x="1329222" y="2699738"/>
                </a:cubicBezTo>
                <a:close/>
                <a:moveTo>
                  <a:pt x="1110854" y="2619966"/>
                </a:moveTo>
                <a:lnTo>
                  <a:pt x="1156005" y="2699738"/>
                </a:lnTo>
                <a:lnTo>
                  <a:pt x="1168339" y="2699738"/>
                </a:lnTo>
                <a:lnTo>
                  <a:pt x="1175446" y="2727234"/>
                </a:lnTo>
                <a:cubicBezTo>
                  <a:pt x="1193131" y="2738061"/>
                  <a:pt x="1209329" y="2745670"/>
                  <a:pt x="1224038" y="2750060"/>
                </a:cubicBezTo>
                <a:cubicBezTo>
                  <a:pt x="1238747" y="2754451"/>
                  <a:pt x="1254287" y="2758283"/>
                  <a:pt x="1270658" y="2761557"/>
                </a:cubicBezTo>
                <a:cubicBezTo>
                  <a:pt x="1282974" y="2764807"/>
                  <a:pt x="1296533" y="2768639"/>
                  <a:pt x="1311335" y="2773054"/>
                </a:cubicBezTo>
                <a:cubicBezTo>
                  <a:pt x="1326137" y="2777469"/>
                  <a:pt x="1338502" y="2783112"/>
                  <a:pt x="1348430" y="2789983"/>
                </a:cubicBezTo>
                <a:cubicBezTo>
                  <a:pt x="1358358" y="2796854"/>
                  <a:pt x="1366187" y="2805868"/>
                  <a:pt x="1371917" y="2817024"/>
                </a:cubicBezTo>
                <a:cubicBezTo>
                  <a:pt x="1377647" y="2828179"/>
                  <a:pt x="1380512" y="2843282"/>
                  <a:pt x="1380512" y="2862333"/>
                </a:cubicBezTo>
                <a:cubicBezTo>
                  <a:pt x="1380512" y="2867455"/>
                  <a:pt x="1375362" y="2877200"/>
                  <a:pt x="1365062" y="2891568"/>
                </a:cubicBezTo>
                <a:cubicBezTo>
                  <a:pt x="1354762" y="2905936"/>
                  <a:pt x="1342765" y="2920521"/>
                  <a:pt x="1329073" y="2935323"/>
                </a:cubicBezTo>
                <a:cubicBezTo>
                  <a:pt x="1315381" y="2950126"/>
                  <a:pt x="1302151" y="2962847"/>
                  <a:pt x="1289383" y="2973488"/>
                </a:cubicBezTo>
                <a:cubicBezTo>
                  <a:pt x="1276614" y="2984130"/>
                  <a:pt x="1268934" y="2989450"/>
                  <a:pt x="1266342" y="2989450"/>
                </a:cubicBezTo>
                <a:cubicBezTo>
                  <a:pt x="1267620" y="2989450"/>
                  <a:pt x="1265195" y="2987221"/>
                  <a:pt x="1259068" y="2982762"/>
                </a:cubicBezTo>
                <a:cubicBezTo>
                  <a:pt x="1252942" y="2978304"/>
                  <a:pt x="1247050" y="2965359"/>
                  <a:pt x="1241395" y="2943927"/>
                </a:cubicBezTo>
                <a:lnTo>
                  <a:pt x="1172729" y="2947109"/>
                </a:lnTo>
                <a:cubicBezTo>
                  <a:pt x="1174453" y="2968602"/>
                  <a:pt x="1179439" y="2987798"/>
                  <a:pt x="1187687" y="3004696"/>
                </a:cubicBezTo>
                <a:cubicBezTo>
                  <a:pt x="1195934" y="3021594"/>
                  <a:pt x="1205748" y="3037559"/>
                  <a:pt x="1217127" y="3052591"/>
                </a:cubicBezTo>
                <a:cubicBezTo>
                  <a:pt x="1228506" y="3067622"/>
                  <a:pt x="1241355" y="3080781"/>
                  <a:pt x="1255673" y="3092067"/>
                </a:cubicBezTo>
                <a:cubicBezTo>
                  <a:pt x="1269992" y="3103353"/>
                  <a:pt x="1284443" y="3108997"/>
                  <a:pt x="1299029" y="3108997"/>
                </a:cubicBezTo>
                <a:cubicBezTo>
                  <a:pt x="1309533" y="3108997"/>
                  <a:pt x="1320113" y="3105666"/>
                  <a:pt x="1330766" y="3099007"/>
                </a:cubicBezTo>
                <a:cubicBezTo>
                  <a:pt x="1341420" y="3092346"/>
                  <a:pt x="1352222" y="3084148"/>
                  <a:pt x="1363174" y="3074412"/>
                </a:cubicBezTo>
                <a:cubicBezTo>
                  <a:pt x="1374125" y="3064677"/>
                  <a:pt x="1385247" y="3053766"/>
                  <a:pt x="1396539" y="3041680"/>
                </a:cubicBezTo>
                <a:cubicBezTo>
                  <a:pt x="1407831" y="3029593"/>
                  <a:pt x="1419300" y="3017325"/>
                  <a:pt x="1430946" y="3004873"/>
                </a:cubicBezTo>
                <a:cubicBezTo>
                  <a:pt x="1442505" y="2992470"/>
                  <a:pt x="1453376" y="2980601"/>
                  <a:pt x="1463558" y="2969265"/>
                </a:cubicBezTo>
                <a:cubicBezTo>
                  <a:pt x="1473740" y="2957930"/>
                  <a:pt x="1483476" y="2948163"/>
                  <a:pt x="1492766" y="2939965"/>
                </a:cubicBezTo>
                <a:cubicBezTo>
                  <a:pt x="1502055" y="2931767"/>
                  <a:pt x="1510262" y="2925398"/>
                  <a:pt x="1517387" y="2920859"/>
                </a:cubicBezTo>
                <a:cubicBezTo>
                  <a:pt x="1524513" y="2916320"/>
                  <a:pt x="1530221" y="2914050"/>
                  <a:pt x="1534512" y="2914050"/>
                </a:cubicBezTo>
                <a:cubicBezTo>
                  <a:pt x="1539783" y="2914050"/>
                  <a:pt x="1545984" y="2917296"/>
                  <a:pt x="1553115" y="2923789"/>
                </a:cubicBezTo>
                <a:cubicBezTo>
                  <a:pt x="1560247" y="2930282"/>
                  <a:pt x="1567056" y="2938399"/>
                  <a:pt x="1573542" y="2948141"/>
                </a:cubicBezTo>
                <a:cubicBezTo>
                  <a:pt x="1580028" y="2957883"/>
                  <a:pt x="1585197" y="2967653"/>
                  <a:pt x="1589048" y="2977451"/>
                </a:cubicBezTo>
                <a:cubicBezTo>
                  <a:pt x="1592899" y="2987249"/>
                  <a:pt x="1594824" y="2994405"/>
                  <a:pt x="1594824" y="2998919"/>
                </a:cubicBezTo>
                <a:lnTo>
                  <a:pt x="1594824" y="3244486"/>
                </a:lnTo>
                <a:lnTo>
                  <a:pt x="1681740" y="3306957"/>
                </a:lnTo>
                <a:lnTo>
                  <a:pt x="1681740" y="2699738"/>
                </a:lnTo>
                <a:lnTo>
                  <a:pt x="1775278" y="2699738"/>
                </a:lnTo>
                <a:lnTo>
                  <a:pt x="1778627" y="2699738"/>
                </a:lnTo>
                <a:lnTo>
                  <a:pt x="2124652" y="2699738"/>
                </a:lnTo>
                <a:lnTo>
                  <a:pt x="2124652" y="2713709"/>
                </a:lnTo>
                <a:lnTo>
                  <a:pt x="1794292" y="2907390"/>
                </a:lnTo>
                <a:lnTo>
                  <a:pt x="1861692" y="3002715"/>
                </a:lnTo>
                <a:cubicBezTo>
                  <a:pt x="1927933" y="3011396"/>
                  <a:pt x="1985818" y="3036942"/>
                  <a:pt x="2035346" y="3079352"/>
                </a:cubicBezTo>
                <a:cubicBezTo>
                  <a:pt x="2084875" y="3121761"/>
                  <a:pt x="2123301" y="3186728"/>
                  <a:pt x="2150623" y="3274251"/>
                </a:cubicBezTo>
                <a:lnTo>
                  <a:pt x="2211475" y="3305766"/>
                </a:lnTo>
                <a:lnTo>
                  <a:pt x="2211568" y="2808841"/>
                </a:lnTo>
                <a:lnTo>
                  <a:pt x="2228565" y="2810036"/>
                </a:lnTo>
                <a:cubicBezTo>
                  <a:pt x="2237949" y="2811336"/>
                  <a:pt x="2247460" y="2813287"/>
                  <a:pt x="2257101" y="2815889"/>
                </a:cubicBezTo>
                <a:cubicBezTo>
                  <a:pt x="2276380" y="2821091"/>
                  <a:pt x="2293598" y="2828217"/>
                  <a:pt x="2308753" y="2837264"/>
                </a:cubicBezTo>
                <a:cubicBezTo>
                  <a:pt x="2323909" y="2846312"/>
                  <a:pt x="2335908" y="2856633"/>
                  <a:pt x="2344751" y="2868230"/>
                </a:cubicBezTo>
                <a:cubicBezTo>
                  <a:pt x="2353594" y="2879826"/>
                  <a:pt x="2358015" y="2891670"/>
                  <a:pt x="2358015" y="2903762"/>
                </a:cubicBezTo>
                <a:cubicBezTo>
                  <a:pt x="2358015" y="2914255"/>
                  <a:pt x="2357277" y="2921975"/>
                  <a:pt x="2355802" y="2926924"/>
                </a:cubicBezTo>
                <a:cubicBezTo>
                  <a:pt x="2356471" y="2925138"/>
                  <a:pt x="2352543" y="2922744"/>
                  <a:pt x="2344016" y="2919743"/>
                </a:cubicBezTo>
                <a:cubicBezTo>
                  <a:pt x="2335490" y="2916741"/>
                  <a:pt x="2327387" y="2915241"/>
                  <a:pt x="2319711" y="2915241"/>
                </a:cubicBezTo>
                <a:cubicBezTo>
                  <a:pt x="2306043" y="2915241"/>
                  <a:pt x="2293848" y="2918279"/>
                  <a:pt x="2283127" y="2924357"/>
                </a:cubicBezTo>
                <a:cubicBezTo>
                  <a:pt x="2272405" y="2930434"/>
                  <a:pt x="2263683" y="2937971"/>
                  <a:pt x="2256961" y="2946969"/>
                </a:cubicBezTo>
                <a:cubicBezTo>
                  <a:pt x="2250239" y="2955967"/>
                  <a:pt x="2245359" y="2965256"/>
                  <a:pt x="2242320" y="2974837"/>
                </a:cubicBezTo>
                <a:cubicBezTo>
                  <a:pt x="2239281" y="2984418"/>
                  <a:pt x="2237762" y="2993506"/>
                  <a:pt x="2237762" y="3002101"/>
                </a:cubicBezTo>
                <a:cubicBezTo>
                  <a:pt x="2237762" y="3027972"/>
                  <a:pt x="2246800" y="3047943"/>
                  <a:pt x="2264876" y="3062013"/>
                </a:cubicBezTo>
                <a:cubicBezTo>
                  <a:pt x="2282953" y="3076084"/>
                  <a:pt x="2301603" y="3083119"/>
                  <a:pt x="2320827" y="3083119"/>
                </a:cubicBezTo>
                <a:cubicBezTo>
                  <a:pt x="2340993" y="3083119"/>
                  <a:pt x="2358486" y="3077498"/>
                  <a:pt x="2373307" y="3066255"/>
                </a:cubicBezTo>
                <a:cubicBezTo>
                  <a:pt x="2388128" y="3055012"/>
                  <a:pt x="2400069" y="3041549"/>
                  <a:pt x="2409128" y="3025867"/>
                </a:cubicBezTo>
                <a:cubicBezTo>
                  <a:pt x="2418188" y="3010184"/>
                  <a:pt x="2425031" y="2993707"/>
                  <a:pt x="2429657" y="2976437"/>
                </a:cubicBezTo>
                <a:cubicBezTo>
                  <a:pt x="2434284" y="2959167"/>
                  <a:pt x="2436597" y="2943617"/>
                  <a:pt x="2436597" y="2929789"/>
                </a:cubicBezTo>
                <a:cubicBezTo>
                  <a:pt x="2436597" y="2905902"/>
                  <a:pt x="2431651" y="2881767"/>
                  <a:pt x="2421760" y="2857384"/>
                </a:cubicBezTo>
                <a:cubicBezTo>
                  <a:pt x="2411869" y="2833001"/>
                  <a:pt x="2396943" y="2810394"/>
                  <a:pt x="2376981" y="2789565"/>
                </a:cubicBezTo>
                <a:cubicBezTo>
                  <a:pt x="2357020" y="2768735"/>
                  <a:pt x="2332293" y="2750522"/>
                  <a:pt x="2302800" y="2734926"/>
                </a:cubicBezTo>
                <a:cubicBezTo>
                  <a:pt x="2273307" y="2719330"/>
                  <a:pt x="2242896" y="2708909"/>
                  <a:pt x="2211568" y="2703663"/>
                </a:cubicBezTo>
                <a:lnTo>
                  <a:pt x="2211568" y="2699738"/>
                </a:lnTo>
                <a:lnTo>
                  <a:pt x="2518135" y="2699738"/>
                </a:lnTo>
                <a:lnTo>
                  <a:pt x="2524423" y="2699738"/>
                </a:lnTo>
                <a:lnTo>
                  <a:pt x="2983093" y="2699738"/>
                </a:lnTo>
                <a:lnTo>
                  <a:pt x="2983093" y="2786042"/>
                </a:lnTo>
                <a:lnTo>
                  <a:pt x="2964862" y="2763501"/>
                </a:lnTo>
                <a:cubicBezTo>
                  <a:pt x="2949818" y="2747186"/>
                  <a:pt x="2929726" y="2739028"/>
                  <a:pt x="2904587" y="2739028"/>
                </a:cubicBezTo>
                <a:cubicBezTo>
                  <a:pt x="2885859" y="2739028"/>
                  <a:pt x="2869516" y="2745533"/>
                  <a:pt x="2855557" y="2758544"/>
                </a:cubicBezTo>
                <a:cubicBezTo>
                  <a:pt x="2841598" y="2771553"/>
                  <a:pt x="2833881" y="2787335"/>
                  <a:pt x="2832405" y="2805889"/>
                </a:cubicBezTo>
                <a:cubicBezTo>
                  <a:pt x="2815836" y="2777823"/>
                  <a:pt x="2795896" y="2758671"/>
                  <a:pt x="2772585" y="2748433"/>
                </a:cubicBezTo>
                <a:cubicBezTo>
                  <a:pt x="2749275" y="2738194"/>
                  <a:pt x="2725881" y="2733075"/>
                  <a:pt x="2702404" y="2733075"/>
                </a:cubicBezTo>
                <a:cubicBezTo>
                  <a:pt x="2679893" y="2733075"/>
                  <a:pt x="2658524" y="2737503"/>
                  <a:pt x="2638296" y="2746358"/>
                </a:cubicBezTo>
                <a:cubicBezTo>
                  <a:pt x="2618068" y="2755213"/>
                  <a:pt x="2600385" y="2767637"/>
                  <a:pt x="2585248" y="2783630"/>
                </a:cubicBezTo>
                <a:cubicBezTo>
                  <a:pt x="2570111" y="2799623"/>
                  <a:pt x="2558021" y="2818518"/>
                  <a:pt x="2548980" y="2840315"/>
                </a:cubicBezTo>
                <a:cubicBezTo>
                  <a:pt x="2539939" y="2862112"/>
                  <a:pt x="2535418" y="2886350"/>
                  <a:pt x="2535418" y="2913027"/>
                </a:cubicBezTo>
                <a:cubicBezTo>
                  <a:pt x="2535418" y="2944120"/>
                  <a:pt x="2539985" y="2971898"/>
                  <a:pt x="2549120" y="2996362"/>
                </a:cubicBezTo>
                <a:cubicBezTo>
                  <a:pt x="2558254" y="3020825"/>
                  <a:pt x="2570728" y="3041370"/>
                  <a:pt x="2586541" y="3057995"/>
                </a:cubicBezTo>
                <a:cubicBezTo>
                  <a:pt x="2602354" y="3074620"/>
                  <a:pt x="2620120" y="3087330"/>
                  <a:pt x="2639840" y="3096123"/>
                </a:cubicBezTo>
                <a:cubicBezTo>
                  <a:pt x="2659560" y="3104916"/>
                  <a:pt x="2680526" y="3109313"/>
                  <a:pt x="2702738" y="3109313"/>
                </a:cubicBezTo>
                <a:cubicBezTo>
                  <a:pt x="2736014" y="3109313"/>
                  <a:pt x="2762682" y="3100210"/>
                  <a:pt x="2782743" y="3082003"/>
                </a:cubicBezTo>
                <a:cubicBezTo>
                  <a:pt x="2802804" y="3063796"/>
                  <a:pt x="2812834" y="3041763"/>
                  <a:pt x="2812834" y="3015904"/>
                </a:cubicBezTo>
                <a:cubicBezTo>
                  <a:pt x="2812834" y="2995155"/>
                  <a:pt x="2805932" y="2975175"/>
                  <a:pt x="2792129" y="2955964"/>
                </a:cubicBezTo>
                <a:cubicBezTo>
                  <a:pt x="2778325" y="2936753"/>
                  <a:pt x="2757042" y="2927147"/>
                  <a:pt x="2728281" y="2927147"/>
                </a:cubicBezTo>
                <a:cubicBezTo>
                  <a:pt x="2705200" y="2927147"/>
                  <a:pt x="2685145" y="2934024"/>
                  <a:pt x="2668117" y="2947778"/>
                </a:cubicBezTo>
                <a:cubicBezTo>
                  <a:pt x="2651088" y="2961533"/>
                  <a:pt x="2642574" y="2980335"/>
                  <a:pt x="2642574" y="3004184"/>
                </a:cubicBezTo>
                <a:cubicBezTo>
                  <a:pt x="2634910" y="3000712"/>
                  <a:pt x="2627834" y="2992154"/>
                  <a:pt x="2621348" y="2978512"/>
                </a:cubicBezTo>
                <a:cubicBezTo>
                  <a:pt x="2614862" y="2964869"/>
                  <a:pt x="2611618" y="2951716"/>
                  <a:pt x="2611618" y="2939053"/>
                </a:cubicBezTo>
                <a:cubicBezTo>
                  <a:pt x="2611618" y="2909089"/>
                  <a:pt x="2621615" y="2885326"/>
                  <a:pt x="2641607" y="2867765"/>
                </a:cubicBezTo>
                <a:cubicBezTo>
                  <a:pt x="2661600" y="2850203"/>
                  <a:pt x="2687682" y="2841422"/>
                  <a:pt x="2719854" y="2841422"/>
                </a:cubicBezTo>
                <a:cubicBezTo>
                  <a:pt x="2741149" y="2841422"/>
                  <a:pt x="2763603" y="2850178"/>
                  <a:pt x="2787217" y="2867690"/>
                </a:cubicBezTo>
                <a:cubicBezTo>
                  <a:pt x="2810831" y="2885202"/>
                  <a:pt x="2828870" y="2914962"/>
                  <a:pt x="2841335" y="2956968"/>
                </a:cubicBezTo>
                <a:lnTo>
                  <a:pt x="2902131" y="2987050"/>
                </a:lnTo>
                <a:cubicBezTo>
                  <a:pt x="2902131" y="2975715"/>
                  <a:pt x="2901933" y="2966379"/>
                  <a:pt x="2901535" y="2959043"/>
                </a:cubicBezTo>
                <a:cubicBezTo>
                  <a:pt x="2901138" y="2951707"/>
                  <a:pt x="2900940" y="2945013"/>
                  <a:pt x="2900940" y="2938960"/>
                </a:cubicBezTo>
                <a:lnTo>
                  <a:pt x="2900940" y="2921436"/>
                </a:lnTo>
                <a:cubicBezTo>
                  <a:pt x="2900940" y="2891658"/>
                  <a:pt x="2904627" y="2872967"/>
                  <a:pt x="2912000" y="2865365"/>
                </a:cubicBezTo>
                <a:cubicBezTo>
                  <a:pt x="2919374" y="2857762"/>
                  <a:pt x="2925844" y="2853961"/>
                  <a:pt x="2931413" y="2853961"/>
                </a:cubicBezTo>
                <a:cubicBezTo>
                  <a:pt x="2936584" y="2853961"/>
                  <a:pt x="2942100" y="2856100"/>
                  <a:pt x="2947960" y="2860379"/>
                </a:cubicBezTo>
                <a:cubicBezTo>
                  <a:pt x="2953821" y="2864658"/>
                  <a:pt x="2959458" y="2870375"/>
                  <a:pt x="2964871" y="2877531"/>
                </a:cubicBezTo>
                <a:cubicBezTo>
                  <a:pt x="2970285" y="2884688"/>
                  <a:pt x="2974676" y="2891602"/>
                  <a:pt x="2978043" y="2898275"/>
                </a:cubicBezTo>
                <a:cubicBezTo>
                  <a:pt x="2981410" y="2904947"/>
                  <a:pt x="2983093" y="2909945"/>
                  <a:pt x="2983093" y="2913269"/>
                </a:cubicBezTo>
                <a:lnTo>
                  <a:pt x="2983093" y="3244411"/>
                </a:lnTo>
                <a:lnTo>
                  <a:pt x="3070009" y="3306957"/>
                </a:lnTo>
                <a:lnTo>
                  <a:pt x="3070009" y="2699738"/>
                </a:lnTo>
                <a:lnTo>
                  <a:pt x="3168068" y="2699738"/>
                </a:lnTo>
                <a:lnTo>
                  <a:pt x="3120890" y="2619966"/>
                </a:lnTo>
                <a:lnTo>
                  <a:pt x="2474771" y="2619966"/>
                </a:lnTo>
                <a:lnTo>
                  <a:pt x="2474120" y="2619966"/>
                </a:lnTo>
                <a:lnTo>
                  <a:pt x="1731263" y="2619966"/>
                </a:lnTo>
                <a:lnTo>
                  <a:pt x="1749131" y="2652348"/>
                </a:lnTo>
                <a:lnTo>
                  <a:pt x="1728974" y="2619966"/>
                </a:lnTo>
                <a:close/>
                <a:moveTo>
                  <a:pt x="6057659" y="2549775"/>
                </a:moveTo>
                <a:cubicBezTo>
                  <a:pt x="6065199" y="2558469"/>
                  <a:pt x="6075289" y="2570608"/>
                  <a:pt x="6087927" y="2586191"/>
                </a:cubicBezTo>
                <a:cubicBezTo>
                  <a:pt x="6100565" y="2601775"/>
                  <a:pt x="6111013" y="2613008"/>
                  <a:pt x="6119273" y="2619892"/>
                </a:cubicBezTo>
                <a:lnTo>
                  <a:pt x="6028323" y="2619969"/>
                </a:lnTo>
                <a:lnTo>
                  <a:pt x="6028321" y="2619966"/>
                </a:lnTo>
                <a:lnTo>
                  <a:pt x="6007304" y="2619966"/>
                </a:lnTo>
                <a:lnTo>
                  <a:pt x="6003913" y="2613622"/>
                </a:lnTo>
                <a:lnTo>
                  <a:pt x="6002356" y="2611613"/>
                </a:lnTo>
                <a:lnTo>
                  <a:pt x="6008062" y="2611613"/>
                </a:lnTo>
                <a:cubicBezTo>
                  <a:pt x="6018926" y="2598590"/>
                  <a:pt x="6029158" y="2586703"/>
                  <a:pt x="6038757" y="2575950"/>
                </a:cubicBezTo>
                <a:cubicBezTo>
                  <a:pt x="6048357" y="2565197"/>
                  <a:pt x="6054658" y="2556472"/>
                  <a:pt x="6057659" y="2549775"/>
                </a:cubicBezTo>
                <a:close/>
                <a:moveTo>
                  <a:pt x="8036106" y="2505666"/>
                </a:moveTo>
                <a:lnTo>
                  <a:pt x="8036106" y="2735531"/>
                </a:lnTo>
                <a:cubicBezTo>
                  <a:pt x="8035523" y="2735866"/>
                  <a:pt x="8033811" y="2736749"/>
                  <a:pt x="8030971" y="2738182"/>
                </a:cubicBezTo>
                <a:cubicBezTo>
                  <a:pt x="8028131" y="2739614"/>
                  <a:pt x="8025340" y="2741261"/>
                  <a:pt x="8022600" y="2743121"/>
                </a:cubicBezTo>
                <a:cubicBezTo>
                  <a:pt x="8007220" y="2753961"/>
                  <a:pt x="7991243" y="2763728"/>
                  <a:pt x="7974667" y="2772422"/>
                </a:cubicBezTo>
                <a:cubicBezTo>
                  <a:pt x="7958091" y="2781116"/>
                  <a:pt x="7942573" y="2785463"/>
                  <a:pt x="7928112" y="2785463"/>
                </a:cubicBezTo>
                <a:cubicBezTo>
                  <a:pt x="7918066" y="2785463"/>
                  <a:pt x="7909000" y="2785118"/>
                  <a:pt x="7900914" y="2784430"/>
                </a:cubicBezTo>
                <a:cubicBezTo>
                  <a:pt x="7892827" y="2783742"/>
                  <a:pt x="7885246" y="2782250"/>
                  <a:pt x="7878171" y="2779956"/>
                </a:cubicBezTo>
                <a:cubicBezTo>
                  <a:pt x="7871096" y="2777662"/>
                  <a:pt x="7864550" y="2773935"/>
                  <a:pt x="7858535" y="2768775"/>
                </a:cubicBezTo>
                <a:cubicBezTo>
                  <a:pt x="7852520" y="2763616"/>
                  <a:pt x="7847484" y="2760900"/>
                  <a:pt x="7843429" y="2760627"/>
                </a:cubicBezTo>
                <a:cubicBezTo>
                  <a:pt x="7863111" y="2759598"/>
                  <a:pt x="7878714" y="2752584"/>
                  <a:pt x="7890235" y="2739586"/>
                </a:cubicBezTo>
                <a:cubicBezTo>
                  <a:pt x="7901757" y="2726589"/>
                  <a:pt x="7907518" y="2711334"/>
                  <a:pt x="7907518" y="2693822"/>
                </a:cubicBezTo>
                <a:cubicBezTo>
                  <a:pt x="7907518" y="2674474"/>
                  <a:pt x="7900259" y="2657526"/>
                  <a:pt x="7885742" y="2642978"/>
                </a:cubicBezTo>
                <a:cubicBezTo>
                  <a:pt x="7871226" y="2628430"/>
                  <a:pt x="7850814" y="2621156"/>
                  <a:pt x="7824509" y="2621156"/>
                </a:cubicBezTo>
                <a:cubicBezTo>
                  <a:pt x="7809688" y="2621156"/>
                  <a:pt x="7795919" y="2623801"/>
                  <a:pt x="7783200" y="2629091"/>
                </a:cubicBezTo>
                <a:cubicBezTo>
                  <a:pt x="7770481" y="2634380"/>
                  <a:pt x="7759341" y="2641617"/>
                  <a:pt x="7749779" y="2650801"/>
                </a:cubicBezTo>
                <a:cubicBezTo>
                  <a:pt x="7740216" y="2659985"/>
                  <a:pt x="7732564" y="2670357"/>
                  <a:pt x="7726822" y="2681916"/>
                </a:cubicBezTo>
                <a:cubicBezTo>
                  <a:pt x="7721080" y="2693474"/>
                  <a:pt x="7718208" y="2706100"/>
                  <a:pt x="7718208" y="2719792"/>
                </a:cubicBezTo>
                <a:cubicBezTo>
                  <a:pt x="7718208" y="2735928"/>
                  <a:pt x="7722286" y="2751766"/>
                  <a:pt x="7730440" y="2767306"/>
                </a:cubicBezTo>
                <a:cubicBezTo>
                  <a:pt x="7738595" y="2782846"/>
                  <a:pt x="7749624" y="2796761"/>
                  <a:pt x="7763527" y="2809052"/>
                </a:cubicBezTo>
                <a:cubicBezTo>
                  <a:pt x="7777430" y="2821343"/>
                  <a:pt x="7793990" y="2831060"/>
                  <a:pt x="7813207" y="2838204"/>
                </a:cubicBezTo>
                <a:cubicBezTo>
                  <a:pt x="7822816" y="2841776"/>
                  <a:pt x="7833137" y="2844455"/>
                  <a:pt x="7844170" y="2846241"/>
                </a:cubicBezTo>
                <a:lnTo>
                  <a:pt x="7857032" y="2847218"/>
                </a:lnTo>
                <a:lnTo>
                  <a:pt x="7686415" y="2932393"/>
                </a:lnTo>
                <a:lnTo>
                  <a:pt x="7760085" y="3033113"/>
                </a:lnTo>
                <a:cubicBezTo>
                  <a:pt x="7808690" y="3033113"/>
                  <a:pt x="7849549" y="3041667"/>
                  <a:pt x="7882663" y="3058776"/>
                </a:cubicBezTo>
                <a:cubicBezTo>
                  <a:pt x="7915778" y="3075885"/>
                  <a:pt x="7944015" y="3096126"/>
                  <a:pt x="7967375" y="3119498"/>
                </a:cubicBezTo>
                <a:cubicBezTo>
                  <a:pt x="7990735" y="3142870"/>
                  <a:pt x="8009469" y="3166571"/>
                  <a:pt x="8023576" y="3190601"/>
                </a:cubicBezTo>
                <a:cubicBezTo>
                  <a:pt x="8037684" y="3214630"/>
                  <a:pt x="8047733" y="3227625"/>
                  <a:pt x="8053723" y="3229584"/>
                </a:cubicBezTo>
                <a:lnTo>
                  <a:pt x="8052569" y="3229584"/>
                </a:lnTo>
                <a:lnTo>
                  <a:pt x="8060085" y="3259704"/>
                </a:lnTo>
                <a:lnTo>
                  <a:pt x="8121830" y="3309338"/>
                </a:lnTo>
                <a:lnTo>
                  <a:pt x="8121830" y="2699738"/>
                </a:lnTo>
                <a:lnTo>
                  <a:pt x="8215090" y="2699738"/>
                </a:lnTo>
                <a:lnTo>
                  <a:pt x="8223387" y="2699738"/>
                </a:lnTo>
                <a:lnTo>
                  <a:pt x="8609987" y="2699738"/>
                </a:lnTo>
                <a:lnTo>
                  <a:pt x="8609987" y="3010789"/>
                </a:lnTo>
                <a:cubicBezTo>
                  <a:pt x="8609602" y="2985513"/>
                  <a:pt x="8599538" y="2962615"/>
                  <a:pt x="8579793" y="2942095"/>
                </a:cubicBezTo>
                <a:cubicBezTo>
                  <a:pt x="8560048" y="2921575"/>
                  <a:pt x="8539708" y="2904959"/>
                  <a:pt x="8518774" y="2892247"/>
                </a:cubicBezTo>
                <a:cubicBezTo>
                  <a:pt x="8497838" y="2879535"/>
                  <a:pt x="8477154" y="2870267"/>
                  <a:pt x="8456722" y="2864444"/>
                </a:cubicBezTo>
                <a:cubicBezTo>
                  <a:pt x="8436288" y="2858621"/>
                  <a:pt x="8417781" y="2855710"/>
                  <a:pt x="8401200" y="2855710"/>
                </a:cubicBezTo>
                <a:cubicBezTo>
                  <a:pt x="8381567" y="2855710"/>
                  <a:pt x="8362346" y="2858423"/>
                  <a:pt x="8343538" y="2863849"/>
                </a:cubicBezTo>
                <a:cubicBezTo>
                  <a:pt x="8324730" y="2869275"/>
                  <a:pt x="8308015" y="2877569"/>
                  <a:pt x="8293392" y="2888731"/>
                </a:cubicBezTo>
                <a:cubicBezTo>
                  <a:pt x="8278770" y="2899893"/>
                  <a:pt x="8267158" y="2913846"/>
                  <a:pt x="8258557" y="2930589"/>
                </a:cubicBezTo>
                <a:cubicBezTo>
                  <a:pt x="8249956" y="2947332"/>
                  <a:pt x="8245655" y="2966376"/>
                  <a:pt x="8245655" y="2987720"/>
                </a:cubicBezTo>
                <a:cubicBezTo>
                  <a:pt x="8245655" y="3003223"/>
                  <a:pt x="8248248" y="3017873"/>
                  <a:pt x="8253432" y="3031671"/>
                </a:cubicBezTo>
                <a:cubicBezTo>
                  <a:pt x="8258616" y="3045468"/>
                  <a:pt x="8266231" y="3058035"/>
                  <a:pt x="8276277" y="3069371"/>
                </a:cubicBezTo>
                <a:cubicBezTo>
                  <a:pt x="8286323" y="3080707"/>
                  <a:pt x="8298471" y="3089602"/>
                  <a:pt x="8312722" y="3096058"/>
                </a:cubicBezTo>
                <a:cubicBezTo>
                  <a:pt x="8326972" y="3102513"/>
                  <a:pt x="8342884" y="3105741"/>
                  <a:pt x="8360458" y="3105741"/>
                </a:cubicBezTo>
                <a:cubicBezTo>
                  <a:pt x="8372476" y="3105741"/>
                  <a:pt x="8384729" y="3103298"/>
                  <a:pt x="8397218" y="3098411"/>
                </a:cubicBezTo>
                <a:cubicBezTo>
                  <a:pt x="8409707" y="3093525"/>
                  <a:pt x="8421118" y="3086567"/>
                  <a:pt x="8431449" y="3077538"/>
                </a:cubicBezTo>
                <a:cubicBezTo>
                  <a:pt x="8441780" y="3068509"/>
                  <a:pt x="8450306" y="3057514"/>
                  <a:pt x="8457028" y="3044554"/>
                </a:cubicBezTo>
                <a:cubicBezTo>
                  <a:pt x="8463750" y="3031594"/>
                  <a:pt x="8467112" y="3017703"/>
                  <a:pt x="8467112" y="3002882"/>
                </a:cubicBezTo>
                <a:cubicBezTo>
                  <a:pt x="8467112" y="2994535"/>
                  <a:pt x="8466020" y="2985785"/>
                  <a:pt x="8463837" y="2976633"/>
                </a:cubicBezTo>
                <a:cubicBezTo>
                  <a:pt x="8462746" y="2972056"/>
                  <a:pt x="8461304" y="2968672"/>
                  <a:pt x="8459512" y="2966480"/>
                </a:cubicBezTo>
                <a:lnTo>
                  <a:pt x="8457649" y="2964969"/>
                </a:lnTo>
                <a:lnTo>
                  <a:pt x="8463877" y="2966999"/>
                </a:lnTo>
                <a:cubicBezTo>
                  <a:pt x="8475602" y="2971899"/>
                  <a:pt x="8490124" y="2980939"/>
                  <a:pt x="8507444" y="2994120"/>
                </a:cubicBezTo>
                <a:cubicBezTo>
                  <a:pt x="8530537" y="3011694"/>
                  <a:pt x="8551712" y="3034427"/>
                  <a:pt x="8570966" y="3062320"/>
                </a:cubicBezTo>
                <a:cubicBezTo>
                  <a:pt x="8590220" y="3090213"/>
                  <a:pt x="8605704" y="3121517"/>
                  <a:pt x="8617419" y="3156231"/>
                </a:cubicBezTo>
                <a:cubicBezTo>
                  <a:pt x="8629133" y="3190945"/>
                  <a:pt x="8634990" y="3228071"/>
                  <a:pt x="8634990" y="3267610"/>
                </a:cubicBezTo>
                <a:lnTo>
                  <a:pt x="8695712" y="3306677"/>
                </a:lnTo>
                <a:lnTo>
                  <a:pt x="8695712" y="2699738"/>
                </a:lnTo>
                <a:lnTo>
                  <a:pt x="8890434" y="2699738"/>
                </a:lnTo>
                <a:cubicBezTo>
                  <a:pt x="8866820" y="2709734"/>
                  <a:pt x="8848506" y="2731277"/>
                  <a:pt x="8835490" y="2764366"/>
                </a:cubicBezTo>
                <a:cubicBezTo>
                  <a:pt x="8822472" y="2797456"/>
                  <a:pt x="8815964" y="2831544"/>
                  <a:pt x="8815964" y="2866630"/>
                </a:cubicBezTo>
                <a:cubicBezTo>
                  <a:pt x="8815964" y="2880570"/>
                  <a:pt x="8817894" y="2896736"/>
                  <a:pt x="8821750" y="2915129"/>
                </a:cubicBezTo>
                <a:cubicBezTo>
                  <a:pt x="8825608" y="2933522"/>
                  <a:pt x="8829998" y="2958723"/>
                  <a:pt x="8834922" y="2990734"/>
                </a:cubicBezTo>
                <a:cubicBezTo>
                  <a:pt x="8840788" y="3017275"/>
                  <a:pt x="8845842" y="3044436"/>
                  <a:pt x="8850083" y="3072217"/>
                </a:cubicBezTo>
                <a:cubicBezTo>
                  <a:pt x="8854325" y="3099999"/>
                  <a:pt x="8856446" y="3121839"/>
                  <a:pt x="8856446" y="3137739"/>
                </a:cubicBezTo>
                <a:cubicBezTo>
                  <a:pt x="8856446" y="3174450"/>
                  <a:pt x="8846124" y="3205146"/>
                  <a:pt x="8825480" y="3229826"/>
                </a:cubicBezTo>
                <a:cubicBezTo>
                  <a:pt x="8804836" y="3254507"/>
                  <a:pt x="8774454" y="3270159"/>
                  <a:pt x="8734332" y="3276782"/>
                </a:cubicBezTo>
                <a:lnTo>
                  <a:pt x="8783818" y="3330769"/>
                </a:lnTo>
                <a:cubicBezTo>
                  <a:pt x="8794533" y="3330769"/>
                  <a:pt x="8809178" y="3326115"/>
                  <a:pt x="8827750" y="3316807"/>
                </a:cubicBezTo>
                <a:cubicBezTo>
                  <a:pt x="8846322" y="3307499"/>
                  <a:pt x="8864858" y="3293376"/>
                  <a:pt x="8883356" y="3274438"/>
                </a:cubicBezTo>
                <a:cubicBezTo>
                  <a:pt x="8901854" y="3255499"/>
                  <a:pt x="8918464" y="3231891"/>
                  <a:pt x="8933185" y="3203614"/>
                </a:cubicBezTo>
                <a:cubicBezTo>
                  <a:pt x="8947907" y="3175337"/>
                  <a:pt x="8955268" y="3142080"/>
                  <a:pt x="8955268" y="3103843"/>
                </a:cubicBezTo>
                <a:cubicBezTo>
                  <a:pt x="8955268" y="3075740"/>
                  <a:pt x="8952434" y="3046982"/>
                  <a:pt x="8946766" y="3017569"/>
                </a:cubicBezTo>
                <a:cubicBezTo>
                  <a:pt x="8941098" y="2988157"/>
                  <a:pt x="8935126" y="2960410"/>
                  <a:pt x="8928850" y="2934328"/>
                </a:cubicBezTo>
                <a:cubicBezTo>
                  <a:pt x="8924299" y="2912165"/>
                  <a:pt x="8920420" y="2892442"/>
                  <a:pt x="8917214" y="2875160"/>
                </a:cubicBezTo>
                <a:cubicBezTo>
                  <a:pt x="8914008" y="2857877"/>
                  <a:pt x="8912405" y="2841788"/>
                  <a:pt x="8912405" y="2826893"/>
                </a:cubicBezTo>
                <a:cubicBezTo>
                  <a:pt x="8912405" y="2812271"/>
                  <a:pt x="8913844" y="2797580"/>
                  <a:pt x="8916721" y="2782821"/>
                </a:cubicBezTo>
                <a:cubicBezTo>
                  <a:pt x="8919599" y="2768062"/>
                  <a:pt x="8924423" y="2754618"/>
                  <a:pt x="8931194" y="2742489"/>
                </a:cubicBezTo>
                <a:cubicBezTo>
                  <a:pt x="8937966" y="2730359"/>
                  <a:pt x="8946270" y="2720360"/>
                  <a:pt x="8956104" y="2712491"/>
                </a:cubicBezTo>
                <a:cubicBezTo>
                  <a:pt x="8965940" y="2704621"/>
                  <a:pt x="8977884" y="2700370"/>
                  <a:pt x="8991935" y="2699738"/>
                </a:cubicBezTo>
                <a:lnTo>
                  <a:pt x="9079092" y="2699738"/>
                </a:lnTo>
                <a:lnTo>
                  <a:pt x="9081678" y="2699738"/>
                </a:lnTo>
                <a:lnTo>
                  <a:pt x="9454139" y="2699738"/>
                </a:lnTo>
                <a:lnTo>
                  <a:pt x="9454139" y="2712295"/>
                </a:lnTo>
                <a:lnTo>
                  <a:pt x="9100430" y="2908488"/>
                </a:lnTo>
                <a:lnTo>
                  <a:pt x="9172538" y="3005021"/>
                </a:lnTo>
                <a:cubicBezTo>
                  <a:pt x="9207922" y="3009970"/>
                  <a:pt x="9241334" y="3018884"/>
                  <a:pt x="9272774" y="3031764"/>
                </a:cubicBezTo>
                <a:cubicBezTo>
                  <a:pt x="9304214" y="3044644"/>
                  <a:pt x="9333040" y="3061756"/>
                  <a:pt x="9359252" y="3083100"/>
                </a:cubicBezTo>
                <a:cubicBezTo>
                  <a:pt x="9385464" y="3104445"/>
                  <a:pt x="9409147" y="3130793"/>
                  <a:pt x="9430299" y="3162147"/>
                </a:cubicBezTo>
                <a:cubicBezTo>
                  <a:pt x="9451451" y="3193500"/>
                  <a:pt x="9468458" y="3230893"/>
                  <a:pt x="9481319" y="3274326"/>
                </a:cubicBezTo>
                <a:lnTo>
                  <a:pt x="9541055" y="3305766"/>
                </a:lnTo>
                <a:lnTo>
                  <a:pt x="9541055" y="2699738"/>
                </a:lnTo>
                <a:lnTo>
                  <a:pt x="9601609" y="2699738"/>
                </a:lnTo>
                <a:lnTo>
                  <a:pt x="9641440" y="2699738"/>
                </a:lnTo>
                <a:lnTo>
                  <a:pt x="9656285" y="2699738"/>
                </a:lnTo>
                <a:cubicBezTo>
                  <a:pt x="9658592" y="2700730"/>
                  <a:pt x="9662617" y="2704602"/>
                  <a:pt x="9668359" y="2711356"/>
                </a:cubicBezTo>
                <a:cubicBezTo>
                  <a:pt x="9674102" y="2718109"/>
                  <a:pt x="9679983" y="2726006"/>
                  <a:pt x="9686004" y="2735047"/>
                </a:cubicBezTo>
                <a:cubicBezTo>
                  <a:pt x="9692026" y="2744089"/>
                  <a:pt x="9696956" y="2752798"/>
                  <a:pt x="9700794" y="2761176"/>
                </a:cubicBezTo>
                <a:cubicBezTo>
                  <a:pt x="9704633" y="2769554"/>
                  <a:pt x="9706552" y="2775467"/>
                  <a:pt x="9706552" y="2778914"/>
                </a:cubicBezTo>
                <a:lnTo>
                  <a:pt x="9706552" y="3244486"/>
                </a:lnTo>
                <a:lnTo>
                  <a:pt x="9792277" y="3306957"/>
                </a:lnTo>
                <a:lnTo>
                  <a:pt x="9792277" y="2699738"/>
                </a:lnTo>
                <a:lnTo>
                  <a:pt x="9888457" y="2699738"/>
                </a:lnTo>
                <a:lnTo>
                  <a:pt x="9923022" y="2699738"/>
                </a:lnTo>
                <a:lnTo>
                  <a:pt x="9951821" y="2699738"/>
                </a:lnTo>
                <a:lnTo>
                  <a:pt x="9951821" y="3016072"/>
                </a:lnTo>
                <a:lnTo>
                  <a:pt x="10047164" y="3093556"/>
                </a:lnTo>
                <a:lnTo>
                  <a:pt x="10118545" y="3017095"/>
                </a:lnTo>
                <a:cubicBezTo>
                  <a:pt x="10139964" y="2992328"/>
                  <a:pt x="10160775" y="2968540"/>
                  <a:pt x="10180979" y="2945732"/>
                </a:cubicBezTo>
                <a:cubicBezTo>
                  <a:pt x="10201182" y="2922924"/>
                  <a:pt x="10216778" y="2902863"/>
                  <a:pt x="10227767" y="2885550"/>
                </a:cubicBezTo>
                <a:cubicBezTo>
                  <a:pt x="10221615" y="2894690"/>
                  <a:pt x="10217346" y="2909381"/>
                  <a:pt x="10214958" y="2929621"/>
                </a:cubicBezTo>
                <a:cubicBezTo>
                  <a:pt x="10212571" y="2949862"/>
                  <a:pt x="10211377" y="2970543"/>
                  <a:pt x="10211377" y="2991664"/>
                </a:cubicBezTo>
                <a:cubicBezTo>
                  <a:pt x="10211377" y="3044424"/>
                  <a:pt x="10218502" y="3096442"/>
                  <a:pt x="10232752" y="3147720"/>
                </a:cubicBezTo>
                <a:cubicBezTo>
                  <a:pt x="10247003" y="3198997"/>
                  <a:pt x="10266214" y="3252064"/>
                  <a:pt x="10290386" y="3306919"/>
                </a:cubicBezTo>
                <a:lnTo>
                  <a:pt x="10358103" y="3330769"/>
                </a:lnTo>
                <a:cubicBezTo>
                  <a:pt x="10349421" y="3295298"/>
                  <a:pt x="10341908" y="3266047"/>
                  <a:pt x="10335565" y="3243016"/>
                </a:cubicBezTo>
                <a:cubicBezTo>
                  <a:pt x="10329221" y="3219985"/>
                  <a:pt x="10323962" y="3198399"/>
                  <a:pt x="10319789" y="3178257"/>
                </a:cubicBezTo>
                <a:cubicBezTo>
                  <a:pt x="10315616" y="3158116"/>
                  <a:pt x="10312577" y="3138495"/>
                  <a:pt x="10310673" y="3119396"/>
                </a:cubicBezTo>
                <a:cubicBezTo>
                  <a:pt x="10308770" y="3100296"/>
                  <a:pt x="10307818" y="3080310"/>
                  <a:pt x="10307818" y="3059437"/>
                </a:cubicBezTo>
                <a:cubicBezTo>
                  <a:pt x="10307818" y="3017479"/>
                  <a:pt x="10312918" y="2976078"/>
                  <a:pt x="10323119" y="2935230"/>
                </a:cubicBezTo>
                <a:cubicBezTo>
                  <a:pt x="10333320" y="2894383"/>
                  <a:pt x="10354680" y="2851679"/>
                  <a:pt x="10387199" y="2807117"/>
                </a:cubicBezTo>
                <a:lnTo>
                  <a:pt x="10262183" y="2737856"/>
                </a:lnTo>
                <a:cubicBezTo>
                  <a:pt x="10213740" y="2762636"/>
                  <a:pt x="10170672" y="2793651"/>
                  <a:pt x="10132982" y="2830902"/>
                </a:cubicBezTo>
                <a:cubicBezTo>
                  <a:pt x="10095291" y="2868152"/>
                  <a:pt x="10063876" y="2907645"/>
                  <a:pt x="10038736" y="2949378"/>
                </a:cubicBezTo>
                <a:lnTo>
                  <a:pt x="10038736" y="2699738"/>
                </a:lnTo>
                <a:lnTo>
                  <a:pt x="10464813" y="2699738"/>
                </a:lnTo>
                <a:lnTo>
                  <a:pt x="10413913" y="2619966"/>
                </a:lnTo>
                <a:lnTo>
                  <a:pt x="9872123" y="2619966"/>
                </a:lnTo>
                <a:lnTo>
                  <a:pt x="9844423" y="2619966"/>
                </a:lnTo>
                <a:lnTo>
                  <a:pt x="9787868" y="2619966"/>
                </a:lnTo>
                <a:lnTo>
                  <a:pt x="9784742" y="2609976"/>
                </a:lnTo>
                <a:cubicBezTo>
                  <a:pt x="9781047" y="2595155"/>
                  <a:pt x="9774719" y="2577103"/>
                  <a:pt x="9765758" y="2555821"/>
                </a:cubicBezTo>
                <a:cubicBezTo>
                  <a:pt x="9756797" y="2534538"/>
                  <a:pt x="9737062" y="2517820"/>
                  <a:pt x="9706552" y="2505666"/>
                </a:cubicBezTo>
                <a:lnTo>
                  <a:pt x="9706552" y="2645961"/>
                </a:lnTo>
                <a:lnTo>
                  <a:pt x="9695583" y="2637228"/>
                </a:lnTo>
                <a:cubicBezTo>
                  <a:pt x="9689104" y="2632250"/>
                  <a:pt x="9681425" y="2626496"/>
                  <a:pt x="9672545" y="2619966"/>
                </a:cubicBezTo>
                <a:lnTo>
                  <a:pt x="9589220" y="2619966"/>
                </a:lnTo>
                <a:lnTo>
                  <a:pt x="9551306" y="2619966"/>
                </a:lnTo>
                <a:lnTo>
                  <a:pt x="9035058" y="2619966"/>
                </a:lnTo>
                <a:lnTo>
                  <a:pt x="9062550" y="2669769"/>
                </a:lnTo>
                <a:lnTo>
                  <a:pt x="9030760" y="2619966"/>
                </a:lnTo>
                <a:lnTo>
                  <a:pt x="8171167" y="2619966"/>
                </a:lnTo>
                <a:lnTo>
                  <a:pt x="8171055" y="2619966"/>
                </a:lnTo>
                <a:lnTo>
                  <a:pt x="8117961" y="2619966"/>
                </a:lnTo>
                <a:lnTo>
                  <a:pt x="8115170" y="2608804"/>
                </a:lnTo>
                <a:cubicBezTo>
                  <a:pt x="8111412" y="2592284"/>
                  <a:pt x="8105735" y="2573702"/>
                  <a:pt x="8098139" y="2553058"/>
                </a:cubicBezTo>
                <a:cubicBezTo>
                  <a:pt x="8090543" y="2532415"/>
                  <a:pt x="8069865" y="2516617"/>
                  <a:pt x="8036106" y="2505666"/>
                </a:cubicBezTo>
                <a:close/>
                <a:moveTo>
                  <a:pt x="5787201" y="2466375"/>
                </a:moveTo>
                <a:cubicBezTo>
                  <a:pt x="5820638" y="2466375"/>
                  <a:pt x="5853839" y="2469395"/>
                  <a:pt x="5886804" y="2475435"/>
                </a:cubicBezTo>
                <a:cubicBezTo>
                  <a:pt x="5903287" y="2478455"/>
                  <a:pt x="5919394" y="2482495"/>
                  <a:pt x="5935127" y="2487555"/>
                </a:cubicBezTo>
                <a:lnTo>
                  <a:pt x="5974023" y="2502955"/>
                </a:lnTo>
                <a:lnTo>
                  <a:pt x="5940509" y="2532633"/>
                </a:lnTo>
                <a:lnTo>
                  <a:pt x="5938996" y="2529851"/>
                </a:lnTo>
                <a:cubicBezTo>
                  <a:pt x="5931437" y="2519209"/>
                  <a:pt x="5916495" y="2511544"/>
                  <a:pt x="5894171" y="2506856"/>
                </a:cubicBezTo>
                <a:lnTo>
                  <a:pt x="5894171" y="2532915"/>
                </a:lnTo>
                <a:lnTo>
                  <a:pt x="5872284" y="2526809"/>
                </a:lnTo>
                <a:cubicBezTo>
                  <a:pt x="5849433" y="2522238"/>
                  <a:pt x="5825357" y="2519953"/>
                  <a:pt x="5800056" y="2519953"/>
                </a:cubicBezTo>
                <a:cubicBezTo>
                  <a:pt x="5790134" y="2519953"/>
                  <a:pt x="5778147" y="2520192"/>
                  <a:pt x="5764095" y="2520669"/>
                </a:cubicBezTo>
                <a:cubicBezTo>
                  <a:pt x="5750043" y="2521147"/>
                  <a:pt x="5740549" y="2521702"/>
                  <a:pt x="5735613" y="2522335"/>
                </a:cubicBezTo>
                <a:lnTo>
                  <a:pt x="5725344" y="2522335"/>
                </a:lnTo>
                <a:cubicBezTo>
                  <a:pt x="5703901" y="2522335"/>
                  <a:pt x="5688853" y="2520372"/>
                  <a:pt x="5680203" y="2516446"/>
                </a:cubicBezTo>
                <a:cubicBezTo>
                  <a:pt x="5671553" y="2512521"/>
                  <a:pt x="5667227" y="2509070"/>
                  <a:pt x="5667227" y="2506094"/>
                </a:cubicBezTo>
                <a:cubicBezTo>
                  <a:pt x="5667227" y="2504630"/>
                  <a:pt x="5668123" y="2502100"/>
                  <a:pt x="5669915" y="2498503"/>
                </a:cubicBezTo>
                <a:cubicBezTo>
                  <a:pt x="5671707" y="2494907"/>
                  <a:pt x="5676479" y="2490674"/>
                  <a:pt x="5684231" y="2485807"/>
                </a:cubicBezTo>
                <a:cubicBezTo>
                  <a:pt x="5691982" y="2480939"/>
                  <a:pt x="5704074" y="2476483"/>
                  <a:pt x="5720507" y="2472440"/>
                </a:cubicBezTo>
                <a:cubicBezTo>
                  <a:pt x="5736940" y="2468397"/>
                  <a:pt x="5759172" y="2466375"/>
                  <a:pt x="5787201" y="2466375"/>
                </a:cubicBezTo>
                <a:close/>
                <a:moveTo>
                  <a:pt x="6119739" y="2371125"/>
                </a:moveTo>
                <a:lnTo>
                  <a:pt x="6040953" y="2443549"/>
                </a:lnTo>
                <a:cubicBezTo>
                  <a:pt x="6010778" y="2425727"/>
                  <a:pt x="5973828" y="2409597"/>
                  <a:pt x="5930104" y="2395161"/>
                </a:cubicBezTo>
                <a:cubicBezTo>
                  <a:pt x="5886380" y="2380725"/>
                  <a:pt x="5839390" y="2373507"/>
                  <a:pt x="5789136" y="2373507"/>
                </a:cubicBezTo>
                <a:cubicBezTo>
                  <a:pt x="5749088" y="2373507"/>
                  <a:pt x="5715698" y="2378046"/>
                  <a:pt x="5688966" y="2387124"/>
                </a:cubicBezTo>
                <a:cubicBezTo>
                  <a:pt x="5662232" y="2396203"/>
                  <a:pt x="5640615" y="2407535"/>
                  <a:pt x="5624113" y="2421122"/>
                </a:cubicBezTo>
                <a:cubicBezTo>
                  <a:pt x="5607612" y="2434709"/>
                  <a:pt x="5596125" y="2449514"/>
                  <a:pt x="5589650" y="2465538"/>
                </a:cubicBezTo>
                <a:cubicBezTo>
                  <a:pt x="5583176" y="2481562"/>
                  <a:pt x="5579939" y="2496631"/>
                  <a:pt x="5579939" y="2510745"/>
                </a:cubicBezTo>
                <a:cubicBezTo>
                  <a:pt x="5579939" y="2532647"/>
                  <a:pt x="5584026" y="2550655"/>
                  <a:pt x="5592199" y="2564769"/>
                </a:cubicBezTo>
                <a:cubicBezTo>
                  <a:pt x="5600372" y="2578883"/>
                  <a:pt x="5612883" y="2589409"/>
                  <a:pt x="5629732" y="2596349"/>
                </a:cubicBezTo>
                <a:cubicBezTo>
                  <a:pt x="5646580" y="2603288"/>
                  <a:pt x="5666634" y="2607967"/>
                  <a:pt x="5689895" y="2610385"/>
                </a:cubicBezTo>
                <a:cubicBezTo>
                  <a:pt x="5713156" y="2612803"/>
                  <a:pt x="5741176" y="2614013"/>
                  <a:pt x="5773955" y="2614013"/>
                </a:cubicBezTo>
                <a:lnTo>
                  <a:pt x="5807814" y="2614013"/>
                </a:lnTo>
                <a:cubicBezTo>
                  <a:pt x="5840171" y="2614013"/>
                  <a:pt x="5867357" y="2617465"/>
                  <a:pt x="5889372" y="2624370"/>
                </a:cubicBezTo>
                <a:lnTo>
                  <a:pt x="5894171" y="2626502"/>
                </a:lnTo>
                <a:lnTo>
                  <a:pt x="5894171" y="3118259"/>
                </a:lnTo>
                <a:lnTo>
                  <a:pt x="5882018" y="3103913"/>
                </a:lnTo>
                <a:cubicBezTo>
                  <a:pt x="5871684" y="3092196"/>
                  <a:pt x="5860294" y="3079714"/>
                  <a:pt x="5847848" y="3066469"/>
                </a:cubicBezTo>
                <a:cubicBezTo>
                  <a:pt x="5822957" y="3039977"/>
                  <a:pt x="5790339" y="3017331"/>
                  <a:pt x="5749994" y="2998529"/>
                </a:cubicBezTo>
                <a:cubicBezTo>
                  <a:pt x="5784857" y="2985878"/>
                  <a:pt x="5813633" y="2962655"/>
                  <a:pt x="5836324" y="2928859"/>
                </a:cubicBezTo>
                <a:cubicBezTo>
                  <a:pt x="5859014" y="2895062"/>
                  <a:pt x="5870359" y="2856801"/>
                  <a:pt x="5870359" y="2814075"/>
                </a:cubicBezTo>
                <a:cubicBezTo>
                  <a:pt x="5870359" y="2789568"/>
                  <a:pt x="5865813" y="2765954"/>
                  <a:pt x="5856723" y="2743233"/>
                </a:cubicBezTo>
                <a:cubicBezTo>
                  <a:pt x="5847632" y="2720512"/>
                  <a:pt x="5834928" y="2699942"/>
                  <a:pt x="5818613" y="2681525"/>
                </a:cubicBezTo>
                <a:cubicBezTo>
                  <a:pt x="5802298" y="2663107"/>
                  <a:pt x="5782178" y="2648442"/>
                  <a:pt x="5758254" y="2637527"/>
                </a:cubicBezTo>
                <a:cubicBezTo>
                  <a:pt x="5734330" y="2626614"/>
                  <a:pt x="5708179" y="2621156"/>
                  <a:pt x="5679803" y="2621156"/>
                </a:cubicBezTo>
                <a:cubicBezTo>
                  <a:pt x="5652741" y="2621156"/>
                  <a:pt x="5627282" y="2625472"/>
                  <a:pt x="5603426" y="2634105"/>
                </a:cubicBezTo>
                <a:cubicBezTo>
                  <a:pt x="5579570" y="2642736"/>
                  <a:pt x="5558874" y="2654141"/>
                  <a:pt x="5541337" y="2668317"/>
                </a:cubicBezTo>
                <a:cubicBezTo>
                  <a:pt x="5523800" y="2682492"/>
                  <a:pt x="5509959" y="2698866"/>
                  <a:pt x="5499814" y="2717439"/>
                </a:cubicBezTo>
                <a:cubicBezTo>
                  <a:pt x="5489669" y="2736011"/>
                  <a:pt x="5484596" y="2755300"/>
                  <a:pt x="5484596" y="2775305"/>
                </a:cubicBezTo>
                <a:cubicBezTo>
                  <a:pt x="5484596" y="2803148"/>
                  <a:pt x="5491820" y="2825891"/>
                  <a:pt x="5506269" y="2843534"/>
                </a:cubicBezTo>
                <a:cubicBezTo>
                  <a:pt x="5520718" y="2861176"/>
                  <a:pt x="5541126" y="2869997"/>
                  <a:pt x="5567493" y="2869997"/>
                </a:cubicBezTo>
                <a:cubicBezTo>
                  <a:pt x="5583592" y="2869997"/>
                  <a:pt x="5597733" y="2867058"/>
                  <a:pt x="5609919" y="2861179"/>
                </a:cubicBezTo>
                <a:cubicBezTo>
                  <a:pt x="5622104" y="2855300"/>
                  <a:pt x="5632190" y="2848361"/>
                  <a:pt x="5640177" y="2840362"/>
                </a:cubicBezTo>
                <a:cubicBezTo>
                  <a:pt x="5648164" y="2832362"/>
                  <a:pt x="5654195" y="2823374"/>
                  <a:pt x="5658270" y="2813396"/>
                </a:cubicBezTo>
                <a:cubicBezTo>
                  <a:pt x="5662343" y="2803418"/>
                  <a:pt x="5664381" y="2794219"/>
                  <a:pt x="5664381" y="2785798"/>
                </a:cubicBezTo>
                <a:cubicBezTo>
                  <a:pt x="5664381" y="2768397"/>
                  <a:pt x="5659618" y="2754016"/>
                  <a:pt x="5650093" y="2742656"/>
                </a:cubicBezTo>
                <a:cubicBezTo>
                  <a:pt x="5640568" y="2731295"/>
                  <a:pt x="5632141" y="2724964"/>
                  <a:pt x="5624811" y="2723662"/>
                </a:cubicBezTo>
                <a:cubicBezTo>
                  <a:pt x="5632216" y="2721206"/>
                  <a:pt x="5642826" y="2717399"/>
                  <a:pt x="5656641" y="2712239"/>
                </a:cubicBezTo>
                <a:cubicBezTo>
                  <a:pt x="5670458" y="2707080"/>
                  <a:pt x="5684714" y="2704500"/>
                  <a:pt x="5699411" y="2704500"/>
                </a:cubicBezTo>
                <a:cubicBezTo>
                  <a:pt x="5713624" y="2704500"/>
                  <a:pt x="5725890" y="2706903"/>
                  <a:pt x="5736209" y="2711709"/>
                </a:cubicBezTo>
                <a:cubicBezTo>
                  <a:pt x="5746527" y="2716515"/>
                  <a:pt x="5754806" y="2722694"/>
                  <a:pt x="5761044" y="2730248"/>
                </a:cubicBezTo>
                <a:cubicBezTo>
                  <a:pt x="5767283" y="2737800"/>
                  <a:pt x="5771980" y="2746659"/>
                  <a:pt x="5775137" y="2756823"/>
                </a:cubicBezTo>
                <a:cubicBezTo>
                  <a:pt x="5778293" y="2766986"/>
                  <a:pt x="5779871" y="2777128"/>
                  <a:pt x="5779871" y="2787249"/>
                </a:cubicBezTo>
                <a:cubicBezTo>
                  <a:pt x="5779871" y="2810652"/>
                  <a:pt x="5774194" y="2831410"/>
                  <a:pt x="5762840" y="2849524"/>
                </a:cubicBezTo>
                <a:cubicBezTo>
                  <a:pt x="5751485" y="2867638"/>
                  <a:pt x="5735843" y="2882976"/>
                  <a:pt x="5715912" y="2895540"/>
                </a:cubicBezTo>
                <a:cubicBezTo>
                  <a:pt x="5695982" y="2908103"/>
                  <a:pt x="5673316" y="2917703"/>
                  <a:pt x="5647916" y="2924338"/>
                </a:cubicBezTo>
                <a:cubicBezTo>
                  <a:pt x="5622516" y="2930973"/>
                  <a:pt x="5595758" y="2934291"/>
                  <a:pt x="5567642" y="2934291"/>
                </a:cubicBezTo>
                <a:cubicBezTo>
                  <a:pt x="5558973" y="2934291"/>
                  <a:pt x="5548468" y="2933565"/>
                  <a:pt x="5536128" y="2932114"/>
                </a:cubicBezTo>
                <a:cubicBezTo>
                  <a:pt x="5523787" y="2930663"/>
                  <a:pt x="5503472" y="2929057"/>
                  <a:pt x="5475183" y="2927296"/>
                </a:cubicBezTo>
                <a:lnTo>
                  <a:pt x="5566154" y="3064069"/>
                </a:lnTo>
                <a:lnTo>
                  <a:pt x="5589818" y="3064069"/>
                </a:lnTo>
                <a:cubicBezTo>
                  <a:pt x="5637889" y="3064069"/>
                  <a:pt x="5682619" y="3072347"/>
                  <a:pt x="5724005" y="3088905"/>
                </a:cubicBezTo>
                <a:cubicBezTo>
                  <a:pt x="5765391" y="3105462"/>
                  <a:pt x="5805792" y="3126998"/>
                  <a:pt x="5845207" y="3153515"/>
                </a:cubicBezTo>
                <a:lnTo>
                  <a:pt x="5844053" y="3153515"/>
                </a:lnTo>
                <a:cubicBezTo>
                  <a:pt x="5863847" y="3184744"/>
                  <a:pt x="5879146" y="3208184"/>
                  <a:pt x="5889949" y="3223836"/>
                </a:cubicBezTo>
                <a:cubicBezTo>
                  <a:pt x="5895349" y="3231662"/>
                  <a:pt x="5901947" y="3239094"/>
                  <a:pt x="5909742" y="3246132"/>
                </a:cubicBezTo>
                <a:lnTo>
                  <a:pt x="5935792" y="3265382"/>
                </a:lnTo>
                <a:lnTo>
                  <a:pt x="5921630" y="3272856"/>
                </a:lnTo>
                <a:lnTo>
                  <a:pt x="5979896" y="3305766"/>
                </a:lnTo>
                <a:lnTo>
                  <a:pt x="5979896" y="2699738"/>
                </a:lnTo>
                <a:lnTo>
                  <a:pt x="6055854" y="2699738"/>
                </a:lnTo>
                <a:lnTo>
                  <a:pt x="6077955" y="2699738"/>
                </a:lnTo>
                <a:lnTo>
                  <a:pt x="6122771" y="2699738"/>
                </a:lnTo>
                <a:lnTo>
                  <a:pt x="6122771" y="3244709"/>
                </a:lnTo>
                <a:lnTo>
                  <a:pt x="6212068" y="3306957"/>
                </a:lnTo>
                <a:lnTo>
                  <a:pt x="6212068" y="2699738"/>
                </a:lnTo>
                <a:lnTo>
                  <a:pt x="6297402" y="2699738"/>
                </a:lnTo>
                <a:lnTo>
                  <a:pt x="6322963" y="2699738"/>
                </a:lnTo>
                <a:lnTo>
                  <a:pt x="6487381" y="2699738"/>
                </a:lnTo>
                <a:cubicBezTo>
                  <a:pt x="6449021" y="2721157"/>
                  <a:pt x="6416970" y="2758729"/>
                  <a:pt x="6391229" y="2812457"/>
                </a:cubicBezTo>
                <a:cubicBezTo>
                  <a:pt x="6365488" y="2866183"/>
                  <a:pt x="6353393" y="2929820"/>
                  <a:pt x="6354943" y="3003366"/>
                </a:cubicBezTo>
                <a:cubicBezTo>
                  <a:pt x="6355749" y="3053273"/>
                  <a:pt x="6362784" y="3096238"/>
                  <a:pt x="6376048" y="3132260"/>
                </a:cubicBezTo>
                <a:cubicBezTo>
                  <a:pt x="6389313" y="3168283"/>
                  <a:pt x="6406041" y="3198402"/>
                  <a:pt x="6426231" y="3222617"/>
                </a:cubicBezTo>
                <a:cubicBezTo>
                  <a:pt x="6446423" y="3246833"/>
                  <a:pt x="6469224" y="3264959"/>
                  <a:pt x="6494637" y="3276996"/>
                </a:cubicBezTo>
                <a:cubicBezTo>
                  <a:pt x="6520049" y="3289032"/>
                  <a:pt x="6545424" y="3295050"/>
                  <a:pt x="6570762" y="3295050"/>
                </a:cubicBezTo>
                <a:cubicBezTo>
                  <a:pt x="6589663" y="3295050"/>
                  <a:pt x="6606081" y="3292374"/>
                  <a:pt x="6620015" y="3287023"/>
                </a:cubicBezTo>
                <a:cubicBezTo>
                  <a:pt x="6633949" y="3281671"/>
                  <a:pt x="6645173" y="3274546"/>
                  <a:pt x="6653687" y="3265647"/>
                </a:cubicBezTo>
                <a:cubicBezTo>
                  <a:pt x="6662202" y="3256749"/>
                  <a:pt x="6668514" y="3247090"/>
                  <a:pt x="6672626" y="3236672"/>
                </a:cubicBezTo>
                <a:cubicBezTo>
                  <a:pt x="6676737" y="3226254"/>
                  <a:pt x="6678793" y="3216153"/>
                  <a:pt x="6678793" y="3206367"/>
                </a:cubicBezTo>
                <a:cubicBezTo>
                  <a:pt x="6678793" y="3195614"/>
                  <a:pt x="6676316" y="3184868"/>
                  <a:pt x="6671361" y="3174127"/>
                </a:cubicBezTo>
                <a:cubicBezTo>
                  <a:pt x="6666406" y="3163387"/>
                  <a:pt x="6659876" y="3153986"/>
                  <a:pt x="6651771" y="3145924"/>
                </a:cubicBezTo>
                <a:cubicBezTo>
                  <a:pt x="6643666" y="3137863"/>
                  <a:pt x="6633828" y="3131532"/>
                  <a:pt x="6622257" y="3126930"/>
                </a:cubicBezTo>
                <a:cubicBezTo>
                  <a:pt x="6610685" y="3122329"/>
                  <a:pt x="6599486" y="3120028"/>
                  <a:pt x="6588659" y="3120028"/>
                </a:cubicBezTo>
                <a:cubicBezTo>
                  <a:pt x="6564809" y="3121108"/>
                  <a:pt x="6547477" y="3129125"/>
                  <a:pt x="6536662" y="3144083"/>
                </a:cubicBezTo>
                <a:cubicBezTo>
                  <a:pt x="6525847" y="3159040"/>
                  <a:pt x="6520440" y="3176701"/>
                  <a:pt x="6520440" y="3197066"/>
                </a:cubicBezTo>
                <a:lnTo>
                  <a:pt x="6521459" y="3213539"/>
                </a:lnTo>
                <a:lnTo>
                  <a:pt x="6517944" y="3208353"/>
                </a:lnTo>
                <a:cubicBezTo>
                  <a:pt x="6513652" y="3202639"/>
                  <a:pt x="6508236" y="3195887"/>
                  <a:pt x="6501697" y="3188099"/>
                </a:cubicBezTo>
                <a:cubicBezTo>
                  <a:pt x="6488618" y="3172521"/>
                  <a:pt x="6477652" y="3155403"/>
                  <a:pt x="6468796" y="3136744"/>
                </a:cubicBezTo>
                <a:cubicBezTo>
                  <a:pt x="6459941" y="3118084"/>
                  <a:pt x="6453039" y="3098929"/>
                  <a:pt x="6448091" y="3079277"/>
                </a:cubicBezTo>
                <a:cubicBezTo>
                  <a:pt x="6443142" y="3059626"/>
                  <a:pt x="6440668" y="3041627"/>
                  <a:pt x="6440668" y="3025281"/>
                </a:cubicBezTo>
                <a:cubicBezTo>
                  <a:pt x="6440668" y="3001927"/>
                  <a:pt x="6442321" y="2981330"/>
                  <a:pt x="6445626" y="2963489"/>
                </a:cubicBezTo>
                <a:cubicBezTo>
                  <a:pt x="6448931" y="2945648"/>
                  <a:pt x="6453278" y="2929079"/>
                  <a:pt x="6458667" y="2913780"/>
                </a:cubicBezTo>
                <a:cubicBezTo>
                  <a:pt x="6464056" y="2898482"/>
                  <a:pt x="6470136" y="2884480"/>
                  <a:pt x="6476907" y="2871774"/>
                </a:cubicBezTo>
                <a:cubicBezTo>
                  <a:pt x="6483679" y="2859067"/>
                  <a:pt x="6491133" y="2845844"/>
                  <a:pt x="6499269" y="2832102"/>
                </a:cubicBezTo>
                <a:cubicBezTo>
                  <a:pt x="6527509" y="2792055"/>
                  <a:pt x="6557033" y="2761446"/>
                  <a:pt x="6587840" y="2740275"/>
                </a:cubicBezTo>
                <a:cubicBezTo>
                  <a:pt x="6618648" y="2719104"/>
                  <a:pt x="6650906" y="2705592"/>
                  <a:pt x="6684616" y="2699738"/>
                </a:cubicBezTo>
                <a:lnTo>
                  <a:pt x="6713172" y="2699738"/>
                </a:lnTo>
                <a:lnTo>
                  <a:pt x="7010977" y="2699738"/>
                </a:lnTo>
                <a:lnTo>
                  <a:pt x="7010977" y="2713709"/>
                </a:lnTo>
                <a:lnTo>
                  <a:pt x="6680616" y="2907390"/>
                </a:lnTo>
                <a:lnTo>
                  <a:pt x="6748016" y="3002715"/>
                </a:lnTo>
                <a:cubicBezTo>
                  <a:pt x="6814258" y="3011396"/>
                  <a:pt x="6872143" y="3036942"/>
                  <a:pt x="6921671" y="3079352"/>
                </a:cubicBezTo>
                <a:cubicBezTo>
                  <a:pt x="6971200" y="3121761"/>
                  <a:pt x="7009625" y="3186728"/>
                  <a:pt x="7036948" y="3274251"/>
                </a:cubicBezTo>
                <a:lnTo>
                  <a:pt x="7097800" y="3305766"/>
                </a:lnTo>
                <a:lnTo>
                  <a:pt x="7097893" y="2808841"/>
                </a:lnTo>
                <a:lnTo>
                  <a:pt x="7114889" y="2810036"/>
                </a:lnTo>
                <a:cubicBezTo>
                  <a:pt x="7124274" y="2811336"/>
                  <a:pt x="7133785" y="2813287"/>
                  <a:pt x="7143425" y="2815889"/>
                </a:cubicBezTo>
                <a:cubicBezTo>
                  <a:pt x="7162705" y="2821091"/>
                  <a:pt x="7179922" y="2828217"/>
                  <a:pt x="7195078" y="2837264"/>
                </a:cubicBezTo>
                <a:cubicBezTo>
                  <a:pt x="7210234" y="2846312"/>
                  <a:pt x="7222233" y="2856633"/>
                  <a:pt x="7231075" y="2868230"/>
                </a:cubicBezTo>
                <a:cubicBezTo>
                  <a:pt x="7239918" y="2879826"/>
                  <a:pt x="7244340" y="2891670"/>
                  <a:pt x="7244340" y="2903762"/>
                </a:cubicBezTo>
                <a:cubicBezTo>
                  <a:pt x="7244340" y="2914255"/>
                  <a:pt x="7243602" y="2921975"/>
                  <a:pt x="7242126" y="2926924"/>
                </a:cubicBezTo>
                <a:cubicBezTo>
                  <a:pt x="7242796" y="2925138"/>
                  <a:pt x="7238867" y="2922744"/>
                  <a:pt x="7230340" y="2919743"/>
                </a:cubicBezTo>
                <a:cubicBezTo>
                  <a:pt x="7221814" y="2916741"/>
                  <a:pt x="7213712" y="2915241"/>
                  <a:pt x="7206035" y="2915241"/>
                </a:cubicBezTo>
                <a:cubicBezTo>
                  <a:pt x="7192368" y="2915241"/>
                  <a:pt x="7180173" y="2918279"/>
                  <a:pt x="7169451" y="2924357"/>
                </a:cubicBezTo>
                <a:cubicBezTo>
                  <a:pt x="7158730" y="2930434"/>
                  <a:pt x="7150008" y="2937971"/>
                  <a:pt x="7143285" y="2946969"/>
                </a:cubicBezTo>
                <a:cubicBezTo>
                  <a:pt x="7136564" y="2955967"/>
                  <a:pt x="7131683" y="2965256"/>
                  <a:pt x="7128644" y="2974837"/>
                </a:cubicBezTo>
                <a:cubicBezTo>
                  <a:pt x="7125606" y="2984418"/>
                  <a:pt x="7124087" y="2993506"/>
                  <a:pt x="7124087" y="3002101"/>
                </a:cubicBezTo>
                <a:cubicBezTo>
                  <a:pt x="7124087" y="3027972"/>
                  <a:pt x="7133125" y="3047943"/>
                  <a:pt x="7151201" y="3062013"/>
                </a:cubicBezTo>
                <a:cubicBezTo>
                  <a:pt x="7169278" y="3076084"/>
                  <a:pt x="7187928" y="3083119"/>
                  <a:pt x="7207151" y="3083119"/>
                </a:cubicBezTo>
                <a:cubicBezTo>
                  <a:pt x="7227317" y="3083119"/>
                  <a:pt x="7244811" y="3077498"/>
                  <a:pt x="7259632" y="3066255"/>
                </a:cubicBezTo>
                <a:cubicBezTo>
                  <a:pt x="7274453" y="3055012"/>
                  <a:pt x="7286393" y="3041549"/>
                  <a:pt x="7295453" y="3025867"/>
                </a:cubicBezTo>
                <a:cubicBezTo>
                  <a:pt x="7304513" y="3010184"/>
                  <a:pt x="7311356" y="2993707"/>
                  <a:pt x="7315982" y="2976437"/>
                </a:cubicBezTo>
                <a:cubicBezTo>
                  <a:pt x="7320608" y="2959167"/>
                  <a:pt x="7322921" y="2943617"/>
                  <a:pt x="7322921" y="2929789"/>
                </a:cubicBezTo>
                <a:cubicBezTo>
                  <a:pt x="7322921" y="2905902"/>
                  <a:pt x="7317976" y="2881767"/>
                  <a:pt x="7308085" y="2857384"/>
                </a:cubicBezTo>
                <a:cubicBezTo>
                  <a:pt x="7298194" y="2833001"/>
                  <a:pt x="7283267" y="2810394"/>
                  <a:pt x="7263306" y="2789565"/>
                </a:cubicBezTo>
                <a:cubicBezTo>
                  <a:pt x="7243344" y="2768735"/>
                  <a:pt x="7218617" y="2750522"/>
                  <a:pt x="7189124" y="2734926"/>
                </a:cubicBezTo>
                <a:cubicBezTo>
                  <a:pt x="7159632" y="2719330"/>
                  <a:pt x="7129221" y="2708909"/>
                  <a:pt x="7097893" y="2703663"/>
                </a:cubicBezTo>
                <a:lnTo>
                  <a:pt x="7097893" y="2699738"/>
                </a:lnTo>
                <a:lnTo>
                  <a:pt x="7410748" y="2699738"/>
                </a:lnTo>
                <a:lnTo>
                  <a:pt x="7361095" y="2619966"/>
                </a:lnTo>
                <a:lnTo>
                  <a:pt x="6663519" y="2619966"/>
                </a:lnTo>
                <a:lnTo>
                  <a:pt x="6617587" y="2619966"/>
                </a:lnTo>
                <a:lnTo>
                  <a:pt x="6272064" y="2619966"/>
                </a:lnTo>
                <a:lnTo>
                  <a:pt x="6252233" y="2619966"/>
                </a:lnTo>
                <a:lnTo>
                  <a:pt x="6206487" y="2619966"/>
                </a:lnTo>
                <a:cubicBezTo>
                  <a:pt x="6202096" y="2610205"/>
                  <a:pt x="6196708" y="2599155"/>
                  <a:pt x="6190320" y="2586814"/>
                </a:cubicBezTo>
                <a:cubicBezTo>
                  <a:pt x="6183933" y="2574474"/>
                  <a:pt x="6177432" y="2563821"/>
                  <a:pt x="6170814" y="2554853"/>
                </a:cubicBezTo>
                <a:cubicBezTo>
                  <a:pt x="6164198" y="2545887"/>
                  <a:pt x="6156636" y="2536907"/>
                  <a:pt x="6148127" y="2527916"/>
                </a:cubicBezTo>
                <a:cubicBezTo>
                  <a:pt x="6139620" y="2518924"/>
                  <a:pt x="6131955" y="2511018"/>
                  <a:pt x="6125134" y="2504196"/>
                </a:cubicBezTo>
                <a:cubicBezTo>
                  <a:pt x="6122021" y="2501852"/>
                  <a:pt x="6118542" y="2498758"/>
                  <a:pt x="6114697" y="2494913"/>
                </a:cubicBezTo>
                <a:cubicBezTo>
                  <a:pt x="6110852" y="2491068"/>
                  <a:pt x="6108285" y="2489785"/>
                  <a:pt x="6106995" y="2491062"/>
                </a:cubicBezTo>
                <a:lnTo>
                  <a:pt x="6199213" y="2371125"/>
                </a:lnTo>
                <a:close/>
                <a:moveTo>
                  <a:pt x="3753613" y="2361600"/>
                </a:moveTo>
                <a:cubicBezTo>
                  <a:pt x="3721901" y="2361600"/>
                  <a:pt x="3691862" y="2364645"/>
                  <a:pt x="3663498" y="2370734"/>
                </a:cubicBezTo>
                <a:cubicBezTo>
                  <a:pt x="3635134" y="2376824"/>
                  <a:pt x="3608147" y="2386991"/>
                  <a:pt x="3582536" y="2401235"/>
                </a:cubicBezTo>
                <a:cubicBezTo>
                  <a:pt x="3556925" y="2415479"/>
                  <a:pt x="3532644" y="2433497"/>
                  <a:pt x="3509694" y="2455287"/>
                </a:cubicBezTo>
                <a:cubicBezTo>
                  <a:pt x="3486743" y="2477078"/>
                  <a:pt x="3462903" y="2506478"/>
                  <a:pt x="3438173" y="2543487"/>
                </a:cubicBezTo>
                <a:lnTo>
                  <a:pt x="3508215" y="2619966"/>
                </a:lnTo>
                <a:lnTo>
                  <a:pt x="3378642" y="2619966"/>
                </a:lnTo>
                <a:lnTo>
                  <a:pt x="3422657" y="2699738"/>
                </a:lnTo>
                <a:lnTo>
                  <a:pt x="3510540" y="2699738"/>
                </a:lnTo>
                <a:lnTo>
                  <a:pt x="3510540" y="3244486"/>
                </a:lnTo>
                <a:lnTo>
                  <a:pt x="3596265" y="3306957"/>
                </a:lnTo>
                <a:lnTo>
                  <a:pt x="3596265" y="2699738"/>
                </a:lnTo>
                <a:lnTo>
                  <a:pt x="3718230" y="2699738"/>
                </a:lnTo>
                <a:lnTo>
                  <a:pt x="3739866" y="2699738"/>
                </a:lnTo>
                <a:lnTo>
                  <a:pt x="3786505" y="2699738"/>
                </a:lnTo>
                <a:cubicBezTo>
                  <a:pt x="3807328" y="2699738"/>
                  <a:pt x="3824949" y="2706779"/>
                  <a:pt x="3839367" y="2720862"/>
                </a:cubicBezTo>
                <a:cubicBezTo>
                  <a:pt x="3853784" y="2734945"/>
                  <a:pt x="3863716" y="2748950"/>
                  <a:pt x="3869160" y="2762878"/>
                </a:cubicBezTo>
                <a:cubicBezTo>
                  <a:pt x="3862252" y="2765160"/>
                  <a:pt x="3851949" y="2771498"/>
                  <a:pt x="3838251" y="2781891"/>
                </a:cubicBezTo>
                <a:cubicBezTo>
                  <a:pt x="3824552" y="2792284"/>
                  <a:pt x="3811973" y="2804237"/>
                  <a:pt x="3800513" y="2817749"/>
                </a:cubicBezTo>
                <a:cubicBezTo>
                  <a:pt x="3789053" y="2831262"/>
                  <a:pt x="3779147" y="2845757"/>
                  <a:pt x="3770794" y="2861235"/>
                </a:cubicBezTo>
                <a:cubicBezTo>
                  <a:pt x="3762441" y="2876713"/>
                  <a:pt x="3758264" y="2892513"/>
                  <a:pt x="3758264" y="2908637"/>
                </a:cubicBezTo>
                <a:cubicBezTo>
                  <a:pt x="3758264" y="2937398"/>
                  <a:pt x="3766119" y="2958246"/>
                  <a:pt x="3781826" y="2971182"/>
                </a:cubicBezTo>
                <a:cubicBezTo>
                  <a:pt x="3797534" y="2984117"/>
                  <a:pt x="3819327" y="2990585"/>
                  <a:pt x="3847208" y="2990585"/>
                </a:cubicBezTo>
                <a:cubicBezTo>
                  <a:pt x="3869185" y="2990585"/>
                  <a:pt x="3889918" y="2982747"/>
                  <a:pt x="3909409" y="2967070"/>
                </a:cubicBezTo>
                <a:cubicBezTo>
                  <a:pt x="3928899" y="2951394"/>
                  <a:pt x="3940908" y="2936275"/>
                  <a:pt x="3945434" y="2921715"/>
                </a:cubicBezTo>
                <a:cubicBezTo>
                  <a:pt x="3948213" y="2936151"/>
                  <a:pt x="3959458" y="2950656"/>
                  <a:pt x="3979172" y="2965228"/>
                </a:cubicBezTo>
                <a:cubicBezTo>
                  <a:pt x="3998886" y="2979801"/>
                  <a:pt x="4020661" y="2987088"/>
                  <a:pt x="4044498" y="2987088"/>
                </a:cubicBezTo>
                <a:cubicBezTo>
                  <a:pt x="4066016" y="2987088"/>
                  <a:pt x="4084669" y="2979662"/>
                  <a:pt x="4100458" y="2964810"/>
                </a:cubicBezTo>
                <a:cubicBezTo>
                  <a:pt x="4116246" y="2949958"/>
                  <a:pt x="4124140" y="2932015"/>
                  <a:pt x="4124140" y="2910981"/>
                </a:cubicBezTo>
                <a:cubicBezTo>
                  <a:pt x="4124140" y="2874276"/>
                  <a:pt x="4103344" y="2837425"/>
                  <a:pt x="4061751" y="2800427"/>
                </a:cubicBezTo>
                <a:lnTo>
                  <a:pt x="4015294" y="2764959"/>
                </a:lnTo>
                <a:lnTo>
                  <a:pt x="4015570" y="2764859"/>
                </a:lnTo>
                <a:lnTo>
                  <a:pt x="4015198" y="2764886"/>
                </a:lnTo>
                <a:lnTo>
                  <a:pt x="4013226" y="2763380"/>
                </a:lnTo>
                <a:lnTo>
                  <a:pt x="4014819" y="2764913"/>
                </a:lnTo>
                <a:lnTo>
                  <a:pt x="4009901" y="2765262"/>
                </a:lnTo>
                <a:lnTo>
                  <a:pt x="3995370" y="2768279"/>
                </a:lnTo>
                <a:lnTo>
                  <a:pt x="4021246" y="2750858"/>
                </a:lnTo>
                <a:cubicBezTo>
                  <a:pt x="4028875" y="2745399"/>
                  <a:pt x="4034682" y="2740845"/>
                  <a:pt x="4038666" y="2737196"/>
                </a:cubicBezTo>
                <a:cubicBezTo>
                  <a:pt x="4046635" y="2729897"/>
                  <a:pt x="4055413" y="2725640"/>
                  <a:pt x="4064999" y="2724425"/>
                </a:cubicBezTo>
                <a:cubicBezTo>
                  <a:pt x="4076620" y="2726397"/>
                  <a:pt x="4089184" y="2733429"/>
                  <a:pt x="4102690" y="2745521"/>
                </a:cubicBezTo>
                <a:cubicBezTo>
                  <a:pt x="4116196" y="2757613"/>
                  <a:pt x="4128831" y="2771253"/>
                  <a:pt x="4140595" y="2786440"/>
                </a:cubicBezTo>
                <a:cubicBezTo>
                  <a:pt x="4152359" y="2801626"/>
                  <a:pt x="4161812" y="2816180"/>
                  <a:pt x="4168956" y="2830102"/>
                </a:cubicBezTo>
                <a:cubicBezTo>
                  <a:pt x="4176100" y="2844023"/>
                  <a:pt x="4179672" y="2853080"/>
                  <a:pt x="4179672" y="2857272"/>
                </a:cubicBezTo>
                <a:lnTo>
                  <a:pt x="4179672" y="3243332"/>
                </a:lnTo>
                <a:lnTo>
                  <a:pt x="4266587" y="3306957"/>
                </a:lnTo>
                <a:lnTo>
                  <a:pt x="4266587" y="2699738"/>
                </a:lnTo>
                <a:lnTo>
                  <a:pt x="4357130" y="2699738"/>
                </a:lnTo>
                <a:lnTo>
                  <a:pt x="4364646" y="2699738"/>
                </a:lnTo>
                <a:lnTo>
                  <a:pt x="4395379" y="2699738"/>
                </a:lnTo>
                <a:cubicBezTo>
                  <a:pt x="4414342" y="2705157"/>
                  <a:pt x="4430480" y="2714695"/>
                  <a:pt x="4443794" y="2728350"/>
                </a:cubicBezTo>
                <a:cubicBezTo>
                  <a:pt x="4457108" y="2742005"/>
                  <a:pt x="4466488" y="2753303"/>
                  <a:pt x="4471932" y="2762246"/>
                </a:cubicBezTo>
                <a:cubicBezTo>
                  <a:pt x="4450774" y="2763362"/>
                  <a:pt x="4429716" y="2773739"/>
                  <a:pt x="4408755" y="2793378"/>
                </a:cubicBezTo>
                <a:cubicBezTo>
                  <a:pt x="4387795" y="2813018"/>
                  <a:pt x="4377315" y="2836591"/>
                  <a:pt x="4377315" y="2864100"/>
                </a:cubicBezTo>
                <a:cubicBezTo>
                  <a:pt x="4377315" y="2871975"/>
                  <a:pt x="4379204" y="2880381"/>
                  <a:pt x="4382980" y="2889317"/>
                </a:cubicBezTo>
                <a:cubicBezTo>
                  <a:pt x="4386756" y="2898253"/>
                  <a:pt x="4392526" y="2906364"/>
                  <a:pt x="4400290" y="2913650"/>
                </a:cubicBezTo>
                <a:cubicBezTo>
                  <a:pt x="4408054" y="2920937"/>
                  <a:pt x="4417216" y="2926992"/>
                  <a:pt x="4427777" y="2931817"/>
                </a:cubicBezTo>
                <a:cubicBezTo>
                  <a:pt x="4438338" y="2936641"/>
                  <a:pt x="4450470" y="2939053"/>
                  <a:pt x="4464175" y="2939053"/>
                </a:cubicBezTo>
                <a:cubicBezTo>
                  <a:pt x="4483993" y="2939053"/>
                  <a:pt x="4502451" y="2931724"/>
                  <a:pt x="4519549" y="2917064"/>
                </a:cubicBezTo>
                <a:cubicBezTo>
                  <a:pt x="4536645" y="2902405"/>
                  <a:pt x="4545193" y="2883702"/>
                  <a:pt x="4545193" y="2860956"/>
                </a:cubicBezTo>
                <a:cubicBezTo>
                  <a:pt x="4545193" y="2853093"/>
                  <a:pt x="4544418" y="2848306"/>
                  <a:pt x="4542867" y="2846594"/>
                </a:cubicBezTo>
                <a:cubicBezTo>
                  <a:pt x="4548611" y="2845527"/>
                  <a:pt x="4554240" y="2844994"/>
                  <a:pt x="4559759" y="2844994"/>
                </a:cubicBezTo>
                <a:cubicBezTo>
                  <a:pt x="4572311" y="2844994"/>
                  <a:pt x="4582955" y="2847285"/>
                  <a:pt x="4591692" y="2851868"/>
                </a:cubicBezTo>
                <a:cubicBezTo>
                  <a:pt x="4600430" y="2856451"/>
                  <a:pt x="4607564" y="2862534"/>
                  <a:pt x="4613096" y="2870118"/>
                </a:cubicBezTo>
                <a:cubicBezTo>
                  <a:pt x="4618627" y="2877702"/>
                  <a:pt x="4622782" y="2886402"/>
                  <a:pt x="4625560" y="2896219"/>
                </a:cubicBezTo>
                <a:cubicBezTo>
                  <a:pt x="4628338" y="2906035"/>
                  <a:pt x="4629727" y="2915322"/>
                  <a:pt x="4629727" y="2924077"/>
                </a:cubicBezTo>
                <a:cubicBezTo>
                  <a:pt x="4629727" y="2925925"/>
                  <a:pt x="4629352" y="2929110"/>
                  <a:pt x="4628602" y="2933630"/>
                </a:cubicBezTo>
                <a:cubicBezTo>
                  <a:pt x="4627852" y="2938151"/>
                  <a:pt x="4627334" y="2940982"/>
                  <a:pt x="4627048" y="2942123"/>
                </a:cubicBezTo>
                <a:cubicBezTo>
                  <a:pt x="4603955" y="2947047"/>
                  <a:pt x="4583548" y="2958847"/>
                  <a:pt x="4565824" y="2977525"/>
                </a:cubicBezTo>
                <a:cubicBezTo>
                  <a:pt x="4548101" y="2996203"/>
                  <a:pt x="4539240" y="3017269"/>
                  <a:pt x="4539240" y="3040722"/>
                </a:cubicBezTo>
                <a:cubicBezTo>
                  <a:pt x="4539240" y="3050743"/>
                  <a:pt x="4541975" y="3060516"/>
                  <a:pt x="4547445" y="3070041"/>
                </a:cubicBezTo>
                <a:cubicBezTo>
                  <a:pt x="4552913" y="3079566"/>
                  <a:pt x="4559663" y="3088105"/>
                  <a:pt x="4567694" y="3095658"/>
                </a:cubicBezTo>
                <a:cubicBezTo>
                  <a:pt x="4575724" y="3103211"/>
                  <a:pt x="4585020" y="3109399"/>
                  <a:pt x="4595581" y="3114224"/>
                </a:cubicBezTo>
                <a:cubicBezTo>
                  <a:pt x="4606142" y="3119049"/>
                  <a:pt x="4617108" y="3121461"/>
                  <a:pt x="4628481" y="3121461"/>
                </a:cubicBezTo>
                <a:cubicBezTo>
                  <a:pt x="4637734" y="3121461"/>
                  <a:pt x="4647091" y="3120115"/>
                  <a:pt x="4656554" y="3117424"/>
                </a:cubicBezTo>
                <a:cubicBezTo>
                  <a:pt x="4666016" y="3114732"/>
                  <a:pt x="4674974" y="3110348"/>
                  <a:pt x="4683426" y="3104271"/>
                </a:cubicBezTo>
                <a:cubicBezTo>
                  <a:pt x="4691878" y="3098194"/>
                  <a:pt x="4698929" y="3090238"/>
                  <a:pt x="4704579" y="3080403"/>
                </a:cubicBezTo>
                <a:cubicBezTo>
                  <a:pt x="4710228" y="3070568"/>
                  <a:pt x="4713053" y="3059288"/>
                  <a:pt x="4713053" y="3046563"/>
                </a:cubicBezTo>
                <a:cubicBezTo>
                  <a:pt x="4713053" y="3044393"/>
                  <a:pt x="4713028" y="3042624"/>
                  <a:pt x="4712979" y="3041258"/>
                </a:cubicBezTo>
                <a:lnTo>
                  <a:pt x="4712909" y="3040330"/>
                </a:lnTo>
                <a:lnTo>
                  <a:pt x="4731439" y="3049698"/>
                </a:lnTo>
                <a:cubicBezTo>
                  <a:pt x="4750939" y="3062080"/>
                  <a:pt x="4770263" y="3081942"/>
                  <a:pt x="4789411" y="3109285"/>
                </a:cubicBezTo>
                <a:cubicBezTo>
                  <a:pt x="4814941" y="3145741"/>
                  <a:pt x="4830100" y="3199707"/>
                  <a:pt x="4834887" y="3271182"/>
                </a:cubicBezTo>
                <a:lnTo>
                  <a:pt x="4898809" y="3305766"/>
                </a:lnTo>
                <a:lnTo>
                  <a:pt x="4898809" y="2858333"/>
                </a:lnTo>
                <a:cubicBezTo>
                  <a:pt x="4903236" y="2857750"/>
                  <a:pt x="4910011" y="2857275"/>
                  <a:pt x="4919133" y="2856909"/>
                </a:cubicBezTo>
                <a:cubicBezTo>
                  <a:pt x="4928255" y="2856544"/>
                  <a:pt x="4936574" y="2856361"/>
                  <a:pt x="4944090" y="2856361"/>
                </a:cubicBezTo>
                <a:cubicBezTo>
                  <a:pt x="4965446" y="2856361"/>
                  <a:pt x="4983389" y="2858357"/>
                  <a:pt x="4997919" y="2862351"/>
                </a:cubicBezTo>
                <a:cubicBezTo>
                  <a:pt x="5012448" y="2866345"/>
                  <a:pt x="5023846" y="2871150"/>
                  <a:pt x="5032112" y="2876769"/>
                </a:cubicBezTo>
                <a:cubicBezTo>
                  <a:pt x="5040378" y="2882387"/>
                  <a:pt x="5046223" y="2888312"/>
                  <a:pt x="5049646" y="2894545"/>
                </a:cubicBezTo>
                <a:cubicBezTo>
                  <a:pt x="5053069" y="2900777"/>
                  <a:pt x="5054780" y="2906646"/>
                  <a:pt x="5054780" y="2912153"/>
                </a:cubicBezTo>
                <a:cubicBezTo>
                  <a:pt x="5054780" y="2924716"/>
                  <a:pt x="5054458" y="2932424"/>
                  <a:pt x="5053814" y="2935277"/>
                </a:cubicBezTo>
                <a:cubicBezTo>
                  <a:pt x="5051593" y="2931916"/>
                  <a:pt x="5046843" y="2929324"/>
                  <a:pt x="5039563" y="2927501"/>
                </a:cubicBezTo>
                <a:cubicBezTo>
                  <a:pt x="5032283" y="2925677"/>
                  <a:pt x="5025009" y="2924766"/>
                  <a:pt x="5017741" y="2924766"/>
                </a:cubicBezTo>
                <a:cubicBezTo>
                  <a:pt x="4996136" y="2924766"/>
                  <a:pt x="4978652" y="2932849"/>
                  <a:pt x="4965288" y="2949015"/>
                </a:cubicBezTo>
                <a:cubicBezTo>
                  <a:pt x="4951925" y="2965182"/>
                  <a:pt x="4945243" y="2981705"/>
                  <a:pt x="4945243" y="2998585"/>
                </a:cubicBezTo>
                <a:cubicBezTo>
                  <a:pt x="4945243" y="3018341"/>
                  <a:pt x="4952359" y="3035584"/>
                  <a:pt x="4966590" y="3050312"/>
                </a:cubicBezTo>
                <a:cubicBezTo>
                  <a:pt x="4980822" y="3065039"/>
                  <a:pt x="4999416" y="3072403"/>
                  <a:pt x="5022373" y="3072403"/>
                </a:cubicBezTo>
                <a:cubicBezTo>
                  <a:pt x="5053925" y="3072403"/>
                  <a:pt x="5079914" y="3059772"/>
                  <a:pt x="5100340" y="3034508"/>
                </a:cubicBezTo>
                <a:cubicBezTo>
                  <a:pt x="5120767" y="3009244"/>
                  <a:pt x="5130980" y="2977048"/>
                  <a:pt x="5130980" y="2937918"/>
                </a:cubicBezTo>
                <a:cubicBezTo>
                  <a:pt x="5130980" y="2913895"/>
                  <a:pt x="5125766" y="2890625"/>
                  <a:pt x="5115335" y="2868109"/>
                </a:cubicBezTo>
                <a:cubicBezTo>
                  <a:pt x="5104904" y="2845592"/>
                  <a:pt x="5089470" y="2825581"/>
                  <a:pt x="5069031" y="2808075"/>
                </a:cubicBezTo>
                <a:cubicBezTo>
                  <a:pt x="5048592" y="2790570"/>
                  <a:pt x="5022931" y="2776471"/>
                  <a:pt x="4992049" y="2765780"/>
                </a:cubicBezTo>
                <a:cubicBezTo>
                  <a:pt x="4961168" y="2755090"/>
                  <a:pt x="4929976" y="2749744"/>
                  <a:pt x="4898474" y="2749744"/>
                </a:cubicBezTo>
                <a:lnTo>
                  <a:pt x="4898753" y="2699738"/>
                </a:lnTo>
                <a:lnTo>
                  <a:pt x="5172485" y="2699738"/>
                </a:lnTo>
                <a:lnTo>
                  <a:pt x="5204669" y="2699738"/>
                </a:lnTo>
                <a:lnTo>
                  <a:pt x="5227161" y="2699738"/>
                </a:lnTo>
                <a:cubicBezTo>
                  <a:pt x="5229468" y="2700730"/>
                  <a:pt x="5233492" y="2704602"/>
                  <a:pt x="5239234" y="2711356"/>
                </a:cubicBezTo>
                <a:cubicBezTo>
                  <a:pt x="5244977" y="2718109"/>
                  <a:pt x="5250858" y="2726006"/>
                  <a:pt x="5256880" y="2735047"/>
                </a:cubicBezTo>
                <a:cubicBezTo>
                  <a:pt x="5262901" y="2744089"/>
                  <a:pt x="5267831" y="2752798"/>
                  <a:pt x="5271670" y="2761176"/>
                </a:cubicBezTo>
                <a:cubicBezTo>
                  <a:pt x="5275508" y="2769554"/>
                  <a:pt x="5277427" y="2775467"/>
                  <a:pt x="5277427" y="2778914"/>
                </a:cubicBezTo>
                <a:lnTo>
                  <a:pt x="5277427" y="3244486"/>
                </a:lnTo>
                <a:lnTo>
                  <a:pt x="5363152" y="3306957"/>
                </a:lnTo>
                <a:lnTo>
                  <a:pt x="5363152" y="2699738"/>
                </a:lnTo>
                <a:lnTo>
                  <a:pt x="5493898" y="2699738"/>
                </a:lnTo>
                <a:lnTo>
                  <a:pt x="5442999" y="2619966"/>
                </a:lnTo>
                <a:lnTo>
                  <a:pt x="5358743" y="2619966"/>
                </a:lnTo>
                <a:lnTo>
                  <a:pt x="5355618" y="2609976"/>
                </a:lnTo>
                <a:cubicBezTo>
                  <a:pt x="5351922" y="2595155"/>
                  <a:pt x="5345594" y="2577103"/>
                  <a:pt x="5336633" y="2555821"/>
                </a:cubicBezTo>
                <a:cubicBezTo>
                  <a:pt x="5327673" y="2534538"/>
                  <a:pt x="5307937" y="2517820"/>
                  <a:pt x="5277427" y="2505666"/>
                </a:cubicBezTo>
                <a:lnTo>
                  <a:pt x="5277427" y="2645961"/>
                </a:lnTo>
                <a:lnTo>
                  <a:pt x="5266458" y="2637228"/>
                </a:lnTo>
                <a:cubicBezTo>
                  <a:pt x="5259980" y="2632250"/>
                  <a:pt x="5252300" y="2626496"/>
                  <a:pt x="5243420" y="2619966"/>
                </a:cubicBezTo>
                <a:lnTo>
                  <a:pt x="5155016" y="2619966"/>
                </a:lnTo>
                <a:lnTo>
                  <a:pt x="5122181" y="2619966"/>
                </a:lnTo>
                <a:lnTo>
                  <a:pt x="4313747" y="2619966"/>
                </a:lnTo>
                <a:lnTo>
                  <a:pt x="4313095" y="2619966"/>
                </a:lnTo>
                <a:lnTo>
                  <a:pt x="4261582" y="2619966"/>
                </a:lnTo>
                <a:cubicBezTo>
                  <a:pt x="4261582" y="2619966"/>
                  <a:pt x="4261911" y="2621386"/>
                  <a:pt x="4262568" y="2624226"/>
                </a:cubicBezTo>
                <a:cubicBezTo>
                  <a:pt x="4260944" y="2618595"/>
                  <a:pt x="4258553" y="2610642"/>
                  <a:pt x="4255397" y="2600367"/>
                </a:cubicBezTo>
                <a:cubicBezTo>
                  <a:pt x="4252241" y="2590092"/>
                  <a:pt x="4248216" y="2579469"/>
                  <a:pt x="4243323" y="2568499"/>
                </a:cubicBezTo>
                <a:cubicBezTo>
                  <a:pt x="4238430" y="2557529"/>
                  <a:pt x="4232409" y="2546581"/>
                  <a:pt x="4225259" y="2535655"/>
                </a:cubicBezTo>
                <a:cubicBezTo>
                  <a:pt x="4218109" y="2524728"/>
                  <a:pt x="4202913" y="2514732"/>
                  <a:pt x="4179672" y="2505666"/>
                </a:cubicBezTo>
                <a:lnTo>
                  <a:pt x="4179672" y="2718605"/>
                </a:lnTo>
                <a:lnTo>
                  <a:pt x="4171319" y="2702723"/>
                </a:lnTo>
                <a:cubicBezTo>
                  <a:pt x="4160181" y="2688393"/>
                  <a:pt x="4147912" y="2675125"/>
                  <a:pt x="4134512" y="2662921"/>
                </a:cubicBezTo>
                <a:cubicBezTo>
                  <a:pt x="4121111" y="2650717"/>
                  <a:pt x="4106197" y="2640507"/>
                  <a:pt x="4089770" y="2632291"/>
                </a:cubicBezTo>
                <a:cubicBezTo>
                  <a:pt x="4073343" y="2624074"/>
                  <a:pt x="4055915" y="2619966"/>
                  <a:pt x="4037485" y="2619966"/>
                </a:cubicBezTo>
                <a:cubicBezTo>
                  <a:pt x="4021845" y="2619966"/>
                  <a:pt x="4002718" y="2627720"/>
                  <a:pt x="3980102" y="2643229"/>
                </a:cubicBezTo>
                <a:cubicBezTo>
                  <a:pt x="3957487" y="2658739"/>
                  <a:pt x="3936976" y="2683708"/>
                  <a:pt x="3918571" y="2718137"/>
                </a:cubicBezTo>
                <a:cubicBezTo>
                  <a:pt x="3919278" y="2710956"/>
                  <a:pt x="3915297" y="2701164"/>
                  <a:pt x="3906628" y="2688762"/>
                </a:cubicBezTo>
                <a:cubicBezTo>
                  <a:pt x="3897958" y="2676359"/>
                  <a:pt x="3887946" y="2665104"/>
                  <a:pt x="3876592" y="2654996"/>
                </a:cubicBezTo>
                <a:cubicBezTo>
                  <a:pt x="3865238" y="2644888"/>
                  <a:pt x="3852721" y="2636523"/>
                  <a:pt x="3839041" y="2629900"/>
                </a:cubicBezTo>
                <a:cubicBezTo>
                  <a:pt x="3825361" y="2623277"/>
                  <a:pt x="3811353" y="2619966"/>
                  <a:pt x="3797016" y="2619966"/>
                </a:cubicBezTo>
                <a:lnTo>
                  <a:pt x="3690213" y="2619966"/>
                </a:lnTo>
                <a:lnTo>
                  <a:pt x="3674214" y="2619966"/>
                </a:lnTo>
                <a:lnTo>
                  <a:pt x="3578704" y="2619966"/>
                </a:lnTo>
                <a:lnTo>
                  <a:pt x="3548379" y="2578740"/>
                </a:lnTo>
                <a:cubicBezTo>
                  <a:pt x="3580663" y="2539995"/>
                  <a:pt x="3616307" y="2510590"/>
                  <a:pt x="3655313" y="2490522"/>
                </a:cubicBezTo>
                <a:cubicBezTo>
                  <a:pt x="3694318" y="2470456"/>
                  <a:pt x="3737199" y="2460422"/>
                  <a:pt x="3783956" y="2460422"/>
                </a:cubicBezTo>
                <a:cubicBezTo>
                  <a:pt x="3809741" y="2460422"/>
                  <a:pt x="3834989" y="2463464"/>
                  <a:pt x="3859700" y="2469547"/>
                </a:cubicBezTo>
                <a:cubicBezTo>
                  <a:pt x="3884412" y="2475631"/>
                  <a:pt x="3908801" y="2484210"/>
                  <a:pt x="3932868" y="2495285"/>
                </a:cubicBezTo>
                <a:cubicBezTo>
                  <a:pt x="3956934" y="2506360"/>
                  <a:pt x="3980474" y="2518877"/>
                  <a:pt x="4003486" y="2532836"/>
                </a:cubicBezTo>
                <a:cubicBezTo>
                  <a:pt x="4026499" y="2546795"/>
                  <a:pt x="4057304" y="2562735"/>
                  <a:pt x="4095900" y="2580657"/>
                </a:cubicBezTo>
                <a:lnTo>
                  <a:pt x="4095900" y="2515377"/>
                </a:lnTo>
                <a:cubicBezTo>
                  <a:pt x="4062215" y="2490126"/>
                  <a:pt x="4031923" y="2468254"/>
                  <a:pt x="4005022" y="2449762"/>
                </a:cubicBezTo>
                <a:cubicBezTo>
                  <a:pt x="3978121" y="2431270"/>
                  <a:pt x="3951475" y="2415398"/>
                  <a:pt x="3925082" y="2402146"/>
                </a:cubicBezTo>
                <a:cubicBezTo>
                  <a:pt x="3898690" y="2388895"/>
                  <a:pt x="3871557" y="2378824"/>
                  <a:pt x="3843682" y="2371935"/>
                </a:cubicBezTo>
                <a:cubicBezTo>
                  <a:pt x="3815809" y="2365045"/>
                  <a:pt x="3785785" y="2361600"/>
                  <a:pt x="3753613" y="23616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906016F-7344-47D9-9A2C-9A3CA4E69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2" y="1991639"/>
            <a:ext cx="9995771" cy="59874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A7986C-2252-4668-92AE-BFD86B86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452" y="-3400817"/>
            <a:ext cx="2995495" cy="25052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C474E1-E4FF-4A73-8F25-D07D456B8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000" y="-3501024"/>
            <a:ext cx="2995495" cy="25052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3365730-8634-4496-B9AE-7AA9BAF5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351" y="1340285"/>
            <a:ext cx="2995495" cy="25052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3DF1E8D-77A5-4BA6-87D2-D836602C4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055" y="1265130"/>
            <a:ext cx="2995495" cy="25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48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1.06823 1.171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11" y="5854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1.04518 1.12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6" y="5643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1.06263 -0.231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8" y="-1157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1.07291 -0.2638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46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F58E11-5097-452D-8DC8-94089FFC3C57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1191B-916A-4E4D-8673-0E26B0869D53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D5D54-3D3F-497C-8981-35DEBBD70C4B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BBAA3-B92C-46A9-80F6-EB6B2FE385C8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7636E-AA87-4706-92FA-D8EF9C6F1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7A241E-E130-467C-BB98-F020E2CC8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E13E3A-1626-4484-BA40-EF53F61AF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9572DC-148D-4EBB-9876-C7E367FF6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DC9B7-388D-40A5-90BF-5ADEDDB67E24}"/>
              </a:ext>
            </a:extLst>
          </p:cNvPr>
          <p:cNvSpPr txBox="1"/>
          <p:nvPr/>
        </p:nvSpPr>
        <p:spPr>
          <a:xfrm>
            <a:off x="4409101" y="419397"/>
            <a:ext cx="2703522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73647-6CF9-4662-BDE8-EA63AE42E09B}"/>
              </a:ext>
            </a:extLst>
          </p:cNvPr>
          <p:cNvSpPr txBox="1"/>
          <p:nvPr/>
        </p:nvSpPr>
        <p:spPr>
          <a:xfrm>
            <a:off x="1012224" y="2861224"/>
            <a:ext cx="276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F76C95-3072-4415-B879-41DF847D8CEC}"/>
              </a:ext>
            </a:extLst>
          </p:cNvPr>
          <p:cNvSpPr txBox="1"/>
          <p:nvPr/>
        </p:nvSpPr>
        <p:spPr>
          <a:xfrm>
            <a:off x="7504267" y="2871573"/>
            <a:ext cx="276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0D1288-AD58-4FB7-A3D5-09CA1C4B0F20}"/>
              </a:ext>
            </a:extLst>
          </p:cNvPr>
          <p:cNvSpPr txBox="1"/>
          <p:nvPr/>
        </p:nvSpPr>
        <p:spPr>
          <a:xfrm>
            <a:off x="1012224" y="3591417"/>
            <a:ext cx="4597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মোঃবিশারত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চাঁচড়া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কালীগঞ্জ,ঝিনাইদহ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মোবাঃ01711352632</a:t>
            </a:r>
          </a:p>
          <a:p>
            <a:r>
              <a:rPr lang="en-US" sz="2800" dirty="0">
                <a:latin typeface="+mj-lt"/>
                <a:cs typeface="NikoshBAN" panose="02000000000000000000" pitchFamily="2" charset="0"/>
              </a:rPr>
              <a:t>email:bisharot990@gmail.com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2D0F86-FCEF-4BCD-9B9C-6657C73BC864}"/>
              </a:ext>
            </a:extLst>
          </p:cNvPr>
          <p:cNvSpPr txBox="1"/>
          <p:nvPr/>
        </p:nvSpPr>
        <p:spPr>
          <a:xfrm>
            <a:off x="7647785" y="3591417"/>
            <a:ext cx="42826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শ্রেণিঃনবম-দশম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বিষয়ঃসাধারণ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অধ্যায়ঃ১৩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বিষয়বস্তুঃ১৩.১(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তারিখঃ১8/০৫/২০২১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8C588A-6A28-40F0-B8C6-D5C691C5B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078" y="873560"/>
            <a:ext cx="1634286" cy="19513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143B64-ECA3-46B4-B5C1-9353116F2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38" y="1030397"/>
            <a:ext cx="1634286" cy="17874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22C2B5-2EBF-410D-AB52-1A9756C7D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74" y="1855086"/>
            <a:ext cx="2021353" cy="45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01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E8AF95-55D5-4285-9459-713E0B9C0C34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8834E-1EC3-4798-98D9-A8F39C0F928B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9DA064-58E3-46E7-9EAD-962DEF440BCD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84A76-3941-4092-8F6D-C10E5A1F3190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EEAAAD-603C-4672-946E-7CCB21F4D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063263-BDA5-4096-A48C-828532812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75BA15-7366-49BE-88C7-FAAECB81C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9122B3-ED76-43AD-9F81-17B7CA0AB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99C1A0-C11A-45D1-8DE3-AA30F1F365A1}"/>
              </a:ext>
            </a:extLst>
          </p:cNvPr>
          <p:cNvSpPr txBox="1"/>
          <p:nvPr/>
        </p:nvSpPr>
        <p:spPr>
          <a:xfrm>
            <a:off x="4348204" y="320163"/>
            <a:ext cx="3629549" cy="10156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C64ACA-6541-4091-BAFA-0179C4347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22" y="1428119"/>
            <a:ext cx="3143203" cy="1734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311C5A-B1FE-4C4B-969F-3CFBC577A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52" y="1428120"/>
            <a:ext cx="3143203" cy="1734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A13031-9280-402D-835A-25A1114FA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790" y="1381544"/>
            <a:ext cx="3143203" cy="1724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3E5001-9584-4845-9269-E9D2B3F6C485}"/>
              </a:ext>
            </a:extLst>
          </p:cNvPr>
          <p:cNvSpPr txBox="1"/>
          <p:nvPr/>
        </p:nvSpPr>
        <p:spPr>
          <a:xfrm>
            <a:off x="1129542" y="4551122"/>
            <a:ext cx="229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ভোগ্যপণ্য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C72D3B-FC4D-47E8-8C8C-62ECF6166039}"/>
              </a:ext>
            </a:extLst>
          </p:cNvPr>
          <p:cNvSpPr txBox="1"/>
          <p:nvPr/>
        </p:nvSpPr>
        <p:spPr>
          <a:xfrm>
            <a:off x="4904053" y="4551122"/>
            <a:ext cx="229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নাটকের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ঘটানাবলী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2B335D-EE21-4BC3-9030-466C605CE365}"/>
              </a:ext>
            </a:extLst>
          </p:cNvPr>
          <p:cNvSpPr txBox="1"/>
          <p:nvPr/>
        </p:nvSpPr>
        <p:spPr>
          <a:xfrm>
            <a:off x="8900807" y="4411175"/>
            <a:ext cx="229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গুদামঘরে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দ্রব্যাদি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BBC99-B007-48B7-897C-AE78641D068E}"/>
              </a:ext>
            </a:extLst>
          </p:cNvPr>
          <p:cNvSpPr txBox="1"/>
          <p:nvPr/>
        </p:nvSpPr>
        <p:spPr>
          <a:xfrm>
            <a:off x="4158527" y="5464904"/>
            <a:ext cx="3990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558C1CC-A295-40FE-935B-5785D108B76D}"/>
              </a:ext>
            </a:extLst>
          </p:cNvPr>
          <p:cNvGrpSpPr/>
          <p:nvPr/>
        </p:nvGrpSpPr>
        <p:grpSpPr>
          <a:xfrm>
            <a:off x="1423060" y="3133725"/>
            <a:ext cx="2100316" cy="962470"/>
            <a:chOff x="1423060" y="3133725"/>
            <a:chExt cx="2100316" cy="96247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DB8C819-3022-4327-A599-5D6D5D45FB6B}"/>
                </a:ext>
              </a:extLst>
            </p:cNvPr>
            <p:cNvSpPr/>
            <p:nvPr/>
          </p:nvSpPr>
          <p:spPr>
            <a:xfrm rot="19716878">
              <a:off x="3332636" y="3134270"/>
              <a:ext cx="92515" cy="94562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BD09E2A-65CE-4F82-A4B6-AE584A8C8A18}"/>
                </a:ext>
              </a:extLst>
            </p:cNvPr>
            <p:cNvSpPr/>
            <p:nvPr/>
          </p:nvSpPr>
          <p:spPr>
            <a:xfrm rot="1431666">
              <a:off x="2902111" y="3150574"/>
              <a:ext cx="92515" cy="94562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7709EFD-92AA-423B-8C05-99E4D52F9127}"/>
                </a:ext>
              </a:extLst>
            </p:cNvPr>
            <p:cNvCxnSpPr>
              <a:cxnSpLocks/>
            </p:cNvCxnSpPr>
            <p:nvPr/>
          </p:nvCxnSpPr>
          <p:spPr>
            <a:xfrm>
              <a:off x="2869035" y="3904066"/>
              <a:ext cx="654341" cy="0"/>
            </a:xfrm>
            <a:prstGeom prst="lin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0AA57C9-7091-438A-AE79-294C20C16A08}"/>
                </a:ext>
              </a:extLst>
            </p:cNvPr>
            <p:cNvSpPr/>
            <p:nvPr/>
          </p:nvSpPr>
          <p:spPr>
            <a:xfrm rot="19716878">
              <a:off x="1886661" y="3133725"/>
              <a:ext cx="92515" cy="94562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DD392C8-43D4-4505-9B52-B04A38CC81FD}"/>
                </a:ext>
              </a:extLst>
            </p:cNvPr>
            <p:cNvSpPr/>
            <p:nvPr/>
          </p:nvSpPr>
          <p:spPr>
            <a:xfrm rot="1431666">
              <a:off x="1456136" y="3150029"/>
              <a:ext cx="92515" cy="94562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E910E7E-93D2-42FE-BBDA-5A70D964F180}"/>
                </a:ext>
              </a:extLst>
            </p:cNvPr>
            <p:cNvCxnSpPr>
              <a:cxnSpLocks/>
            </p:cNvCxnSpPr>
            <p:nvPr/>
          </p:nvCxnSpPr>
          <p:spPr>
            <a:xfrm>
              <a:off x="1423060" y="3903521"/>
              <a:ext cx="654341" cy="0"/>
            </a:xfrm>
            <a:prstGeom prst="lin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3D1762E-3975-4A42-BCA2-98ED4470C6C9}"/>
              </a:ext>
            </a:extLst>
          </p:cNvPr>
          <p:cNvGrpSpPr/>
          <p:nvPr/>
        </p:nvGrpSpPr>
        <p:grpSpPr>
          <a:xfrm>
            <a:off x="5015482" y="3133725"/>
            <a:ext cx="2178516" cy="962469"/>
            <a:chOff x="5015482" y="3133725"/>
            <a:chExt cx="2178516" cy="96246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856FBA1-00AD-4A86-9626-070ECE0929D2}"/>
                </a:ext>
              </a:extLst>
            </p:cNvPr>
            <p:cNvSpPr/>
            <p:nvPr/>
          </p:nvSpPr>
          <p:spPr>
            <a:xfrm rot="19716878">
              <a:off x="5479083" y="3134269"/>
              <a:ext cx="92515" cy="94562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60D3C45-FB8B-4816-B238-624892DE26F8}"/>
                </a:ext>
              </a:extLst>
            </p:cNvPr>
            <p:cNvSpPr/>
            <p:nvPr/>
          </p:nvSpPr>
          <p:spPr>
            <a:xfrm rot="1431666">
              <a:off x="5048558" y="3150573"/>
              <a:ext cx="92515" cy="94562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4CF1C7A-7625-4B99-8B67-83A14F5B70EF}"/>
                </a:ext>
              </a:extLst>
            </p:cNvPr>
            <p:cNvCxnSpPr>
              <a:cxnSpLocks/>
            </p:cNvCxnSpPr>
            <p:nvPr/>
          </p:nvCxnSpPr>
          <p:spPr>
            <a:xfrm>
              <a:off x="5015482" y="3904065"/>
              <a:ext cx="654341" cy="0"/>
            </a:xfrm>
            <a:prstGeom prst="lin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5EA8C4-8BF9-4343-994B-1F0989B66ABF}"/>
                </a:ext>
              </a:extLst>
            </p:cNvPr>
            <p:cNvSpPr/>
            <p:nvPr/>
          </p:nvSpPr>
          <p:spPr>
            <a:xfrm rot="19716878">
              <a:off x="7003258" y="3133725"/>
              <a:ext cx="92515" cy="94562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3A82047-9FA8-404B-ACB4-EE1F5367E2ED}"/>
                </a:ext>
              </a:extLst>
            </p:cNvPr>
            <p:cNvSpPr/>
            <p:nvPr/>
          </p:nvSpPr>
          <p:spPr>
            <a:xfrm rot="1431666">
              <a:off x="6572733" y="3150029"/>
              <a:ext cx="92515" cy="94562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A27AE38-9FAC-4DF0-90D0-BD71B6FA5F89}"/>
                </a:ext>
              </a:extLst>
            </p:cNvPr>
            <p:cNvCxnSpPr>
              <a:cxnSpLocks/>
            </p:cNvCxnSpPr>
            <p:nvPr/>
          </p:nvCxnSpPr>
          <p:spPr>
            <a:xfrm>
              <a:off x="6539657" y="3903521"/>
              <a:ext cx="654341" cy="0"/>
            </a:xfrm>
            <a:prstGeom prst="lin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551104-F721-4347-B10D-26B548260DD5}"/>
              </a:ext>
            </a:extLst>
          </p:cNvPr>
          <p:cNvGrpSpPr/>
          <p:nvPr/>
        </p:nvGrpSpPr>
        <p:grpSpPr>
          <a:xfrm>
            <a:off x="8883065" y="3047860"/>
            <a:ext cx="2358699" cy="986021"/>
            <a:chOff x="8883065" y="3047860"/>
            <a:chExt cx="2358699" cy="98602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9239D9A-0D72-4D14-B1BE-047EAC11663E}"/>
                </a:ext>
              </a:extLst>
            </p:cNvPr>
            <p:cNvSpPr/>
            <p:nvPr/>
          </p:nvSpPr>
          <p:spPr>
            <a:xfrm rot="19716878">
              <a:off x="9346666" y="3071956"/>
              <a:ext cx="92515" cy="9456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3F00B21-EE5F-4358-9B77-052D796DEB28}"/>
                </a:ext>
              </a:extLst>
            </p:cNvPr>
            <p:cNvSpPr/>
            <p:nvPr/>
          </p:nvSpPr>
          <p:spPr>
            <a:xfrm rot="1431666">
              <a:off x="8916141" y="3088260"/>
              <a:ext cx="92515" cy="9456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D99538A-6F83-4943-863A-21382F9D1211}"/>
                </a:ext>
              </a:extLst>
            </p:cNvPr>
            <p:cNvCxnSpPr>
              <a:cxnSpLocks/>
            </p:cNvCxnSpPr>
            <p:nvPr/>
          </p:nvCxnSpPr>
          <p:spPr>
            <a:xfrm>
              <a:off x="8883065" y="3841752"/>
              <a:ext cx="654341" cy="0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99348A9-B53C-4752-A223-28CB798DEB3D}"/>
                </a:ext>
              </a:extLst>
            </p:cNvPr>
            <p:cNvSpPr/>
            <p:nvPr/>
          </p:nvSpPr>
          <p:spPr>
            <a:xfrm rot="19716878">
              <a:off x="11051024" y="3047860"/>
              <a:ext cx="92515" cy="9456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2F15091-6BDA-49E0-A2BA-A6D38E065428}"/>
                </a:ext>
              </a:extLst>
            </p:cNvPr>
            <p:cNvSpPr/>
            <p:nvPr/>
          </p:nvSpPr>
          <p:spPr>
            <a:xfrm rot="1431666">
              <a:off x="10620499" y="3064164"/>
              <a:ext cx="92515" cy="9456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68FFC13-E2AB-46C4-A232-FA86DD3224A4}"/>
                </a:ext>
              </a:extLst>
            </p:cNvPr>
            <p:cNvCxnSpPr>
              <a:cxnSpLocks/>
            </p:cNvCxnSpPr>
            <p:nvPr/>
          </p:nvCxnSpPr>
          <p:spPr>
            <a:xfrm>
              <a:off x="10587423" y="3817656"/>
              <a:ext cx="654341" cy="0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632447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FE79AD-44FB-40DE-BF5E-BBDC10C94B8C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08EB33-20AA-4D08-A149-5E141D87BD4C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BE51B-4864-4BFF-9654-74C50493C788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BD3E9-610A-4909-B0BF-C7E2C5078197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4139F5-F2C4-4FB1-8CC5-BA626712C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FB883C-94D0-4C39-B89D-31968A542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8924A6-D6ED-48FA-968E-4F12867EE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83B54D-7A5E-4991-8C1D-85DA41100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0F914B-B16E-40AB-9718-971F42038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211" y="3020524"/>
            <a:ext cx="1076325" cy="2495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7D837E-D348-4E4F-B062-27421E338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670" y="2409824"/>
            <a:ext cx="1238250" cy="3106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F9777F-828F-42F4-8BFA-0909CE388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782" y="1809750"/>
            <a:ext cx="1457394" cy="37063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EE9E5-EAED-432F-9E6D-4C2DA76FF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764" y="1295520"/>
            <a:ext cx="1457395" cy="42205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469182-915D-49A7-9AA3-0AD3D8A17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398" y="3811488"/>
            <a:ext cx="639192" cy="17045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4A288F-E9B5-42FD-AB42-94109BF8A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361" y="3468286"/>
            <a:ext cx="724512" cy="20536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98FF21-DDE8-4EBF-9F78-3D53B1941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42" y="563073"/>
            <a:ext cx="1503691" cy="4953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7EFFEC-AE90-41F9-A3D5-E71CB1D88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883" y="4067175"/>
            <a:ext cx="639192" cy="14488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627C431-69DB-4002-B990-658EDCB18EC1}"/>
              </a:ext>
            </a:extLst>
          </p:cNvPr>
          <p:cNvSpPr txBox="1"/>
          <p:nvPr/>
        </p:nvSpPr>
        <p:spPr>
          <a:xfrm>
            <a:off x="7860242" y="1578827"/>
            <a:ext cx="32670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4484E-AF3E-4966-9D1C-2070FCE86319}"/>
              </a:ext>
            </a:extLst>
          </p:cNvPr>
          <p:cNvSpPr txBox="1"/>
          <p:nvPr/>
        </p:nvSpPr>
        <p:spPr>
          <a:xfrm>
            <a:off x="2537691" y="5646102"/>
            <a:ext cx="4240613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ক্রমের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94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1478B-1CE7-4C1F-80B5-E9F41F42F7C5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F08B6-8C63-4456-AE92-DED6441FC730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CB817-F15C-4E80-8BF1-E6F13B5C6AF6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57882-0F14-44A2-95F5-0DD2A352909D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035E5-34F4-454D-B9AF-E61E07B08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ECAFDD-B256-4A87-B213-341C12BDC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2CC05E-A460-4195-A5AD-47A0D9139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8AEC9A-C299-4358-A30E-6F0BD433F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37F579B-E848-4B15-BF19-E2CAA787EA75}"/>
              </a:ext>
            </a:extLst>
          </p:cNvPr>
          <p:cNvSpPr txBox="1"/>
          <p:nvPr/>
        </p:nvSpPr>
        <p:spPr>
          <a:xfrm>
            <a:off x="1819929" y="624201"/>
            <a:ext cx="7400602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E30BA4-0D35-448D-A10B-4D95006FFB93}"/>
              </a:ext>
            </a:extLst>
          </p:cNvPr>
          <p:cNvGrpSpPr/>
          <p:nvPr/>
        </p:nvGrpSpPr>
        <p:grpSpPr>
          <a:xfrm>
            <a:off x="1429404" y="3396031"/>
            <a:ext cx="781050" cy="2278452"/>
            <a:chOff x="1429404" y="3396031"/>
            <a:chExt cx="781050" cy="227845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CBBB965-E4EB-4CB2-B9A1-14D8C50D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236" y="3396031"/>
              <a:ext cx="659387" cy="169094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B0E3DB3-5186-48DD-BC0F-B2686E152668}"/>
                </a:ext>
              </a:extLst>
            </p:cNvPr>
            <p:cNvSpPr txBox="1"/>
            <p:nvPr/>
          </p:nvSpPr>
          <p:spPr>
            <a:xfrm>
              <a:off x="1429404" y="5151263"/>
              <a:ext cx="781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NikoshBAN" panose="02000000000000000000" pitchFamily="2" charset="0"/>
                  <a:cs typeface="NikoshBAN" panose="02000000000000000000" pitchFamily="2" charset="0"/>
                </a:rPr>
                <a:t>শিশু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61B5FA-7F82-44A0-971A-028F64A0E452}"/>
              </a:ext>
            </a:extLst>
          </p:cNvPr>
          <p:cNvGrpSpPr/>
          <p:nvPr/>
        </p:nvGrpSpPr>
        <p:grpSpPr>
          <a:xfrm>
            <a:off x="3261617" y="2294831"/>
            <a:ext cx="1597189" cy="3379652"/>
            <a:chOff x="3261617" y="2294831"/>
            <a:chExt cx="1597189" cy="337965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F069483-55BF-4154-B5ED-255D50C32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617" y="2294831"/>
              <a:ext cx="1597189" cy="285643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C03CA60-69B7-4001-A53B-23DFFD882EF4}"/>
                </a:ext>
              </a:extLst>
            </p:cNvPr>
            <p:cNvSpPr txBox="1"/>
            <p:nvPr/>
          </p:nvSpPr>
          <p:spPr>
            <a:xfrm>
              <a:off x="3636579" y="5151263"/>
              <a:ext cx="11063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কিশোর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34A4F6-D45C-47C5-B45F-C3A97A2AFFA7}"/>
              </a:ext>
            </a:extLst>
          </p:cNvPr>
          <p:cNvGrpSpPr/>
          <p:nvPr/>
        </p:nvGrpSpPr>
        <p:grpSpPr>
          <a:xfrm>
            <a:off x="5501896" y="2081581"/>
            <a:ext cx="1518029" cy="3572723"/>
            <a:chOff x="5501896" y="2081581"/>
            <a:chExt cx="1518029" cy="357272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18B93CF-F254-4269-9EF0-30088C646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896" y="2081581"/>
              <a:ext cx="1518029" cy="3041568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12C8F7-5821-4B37-8580-2617A2BE1C1B}"/>
                </a:ext>
              </a:extLst>
            </p:cNvPr>
            <p:cNvSpPr txBox="1"/>
            <p:nvPr/>
          </p:nvSpPr>
          <p:spPr>
            <a:xfrm>
              <a:off x="6096000" y="5131084"/>
              <a:ext cx="781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যুবক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0F6C33-2EE7-4987-853B-C9DCE59C98D1}"/>
              </a:ext>
            </a:extLst>
          </p:cNvPr>
          <p:cNvGrpSpPr/>
          <p:nvPr/>
        </p:nvGrpSpPr>
        <p:grpSpPr>
          <a:xfrm>
            <a:off x="7712220" y="1818581"/>
            <a:ext cx="1045668" cy="3835723"/>
            <a:chOff x="7712220" y="1818581"/>
            <a:chExt cx="1045668" cy="383572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423142-553A-44FD-B20D-D268E7B98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220" y="1818581"/>
              <a:ext cx="936480" cy="316823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06556B8-7F99-4345-9293-CBED39161172}"/>
                </a:ext>
              </a:extLst>
            </p:cNvPr>
            <p:cNvSpPr txBox="1"/>
            <p:nvPr/>
          </p:nvSpPr>
          <p:spPr>
            <a:xfrm>
              <a:off x="7976838" y="5131084"/>
              <a:ext cx="781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বয়স্ক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088C20-AA3B-43AD-B4C5-621A9DDE0D83}"/>
              </a:ext>
            </a:extLst>
          </p:cNvPr>
          <p:cNvGrpSpPr/>
          <p:nvPr/>
        </p:nvGrpSpPr>
        <p:grpSpPr>
          <a:xfrm>
            <a:off x="8984666" y="1006754"/>
            <a:ext cx="2230614" cy="4594205"/>
            <a:chOff x="8984666" y="1006754"/>
            <a:chExt cx="2230614" cy="459420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02FBE8D-F81B-412B-B17D-976521648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666" y="1006754"/>
              <a:ext cx="2230614" cy="4165321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FA6D67D-9DDA-493A-9A78-7CB8420C09C0}"/>
                </a:ext>
              </a:extLst>
            </p:cNvPr>
            <p:cNvSpPr txBox="1"/>
            <p:nvPr/>
          </p:nvSpPr>
          <p:spPr>
            <a:xfrm>
              <a:off x="9832391" y="5077739"/>
              <a:ext cx="781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বৃদ্ধ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2513F9F-22B7-4A7C-A12B-7CC04D9A5B36}"/>
              </a:ext>
            </a:extLst>
          </p:cNvPr>
          <p:cNvSpPr txBox="1"/>
          <p:nvPr/>
        </p:nvSpPr>
        <p:spPr>
          <a:xfrm>
            <a:off x="3348738" y="5821735"/>
            <a:ext cx="382310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ক্রমের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5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4F6C4-4CEE-40D2-8895-3E9AC1AD8A4A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7C4D6-BF14-420C-A97A-CF91902F851D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C46CC-F97E-4D9B-9056-F5E276E089AC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D8FD2-4383-4028-9804-E115F9D2D24C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CC074-75CA-4097-807C-96949CC5B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30DE95-40AC-44B1-B097-756AFD442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0800A-EE1D-41D1-AD0B-D77AC83EB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FFA274-DE73-4DB8-B960-22E89E0C2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F6AB70-A2C9-49EC-80C8-703BB290D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52" y="5665347"/>
            <a:ext cx="636426" cy="6665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C295ED7-9902-478A-95D3-98C12864C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04" y="5134337"/>
            <a:ext cx="789148" cy="8265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BEA466-C132-4A9E-A1C6-95C699487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34" y="4461844"/>
            <a:ext cx="1002603" cy="10500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F3D9F71-E020-48D6-9A81-FF5630F3F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94" y="3522324"/>
            <a:ext cx="1395723" cy="14618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4F8292-0AA9-43FB-8BBE-67746787E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82" y="2575723"/>
            <a:ext cx="1603309" cy="16792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C74CE6C-FEF0-45D1-AA33-3EA3F04E3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91" y="1444597"/>
            <a:ext cx="1902539" cy="19926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E8A0096-7A0F-4B0C-9685-93C62FF0D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079" y="133757"/>
            <a:ext cx="2339807" cy="245059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704767B-B70A-417C-B36F-4E37356DD67D}"/>
              </a:ext>
            </a:extLst>
          </p:cNvPr>
          <p:cNvSpPr txBox="1"/>
          <p:nvPr/>
        </p:nvSpPr>
        <p:spPr>
          <a:xfrm>
            <a:off x="5934075" y="4581525"/>
            <a:ext cx="4792187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FE00CA-2382-4917-950B-96FB2443ED9E}"/>
              </a:ext>
            </a:extLst>
          </p:cNvPr>
          <p:cNvSpPr txBox="1"/>
          <p:nvPr/>
        </p:nvSpPr>
        <p:spPr>
          <a:xfrm>
            <a:off x="808952" y="597122"/>
            <a:ext cx="8068243" cy="83099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3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9DE705-AE8A-4C8E-B2A5-2C177754009D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AC9B0-AD6E-48BB-BD12-BBADF6743034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36477-7D21-4918-8F86-ECDAFD467BDD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3FC2D-3C0A-427C-A357-A2F75912966C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3B498-F018-4E19-8789-036BFB834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EFDF7A-1EEE-4611-86D5-03C9106E1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F9B449-D103-4B83-9D31-D12ACDE03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820CA-62AF-481B-8822-773CC8A5A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2B530B-4C12-4E74-9108-70180078C363}"/>
              </a:ext>
            </a:extLst>
          </p:cNvPr>
          <p:cNvSpPr txBox="1"/>
          <p:nvPr/>
        </p:nvSpPr>
        <p:spPr>
          <a:xfrm>
            <a:off x="2028497" y="472370"/>
            <a:ext cx="6698123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:(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অনুক্রম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2496F2-B9F5-41DF-96C6-1535DEED555F}"/>
                  </a:ext>
                </a:extLst>
              </p:cNvPr>
              <p:cNvSpPr txBox="1"/>
              <p:nvPr/>
            </p:nvSpPr>
            <p:spPr>
              <a:xfrm>
                <a:off x="1250731" y="1776248"/>
                <a:ext cx="99862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800" b="1" dirty="0"/>
                  <a:t>		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800" b="1" dirty="0"/>
                  <a:t>		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800" b="1" dirty="0"/>
                  <a:t>		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800" b="1" dirty="0"/>
                  <a:t>	…	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r>
                  <a:rPr lang="en-US" sz="2800" b="1" dirty="0"/>
                  <a:t>	…	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2496F2-B9F5-41DF-96C6-1535DEED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31" y="1776248"/>
                <a:ext cx="9986223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7EBFFC-E5AB-4DC3-B9CF-4E172D6B5596}"/>
                  </a:ext>
                </a:extLst>
              </p:cNvPr>
              <p:cNvSpPr txBox="1"/>
              <p:nvPr/>
            </p:nvSpPr>
            <p:spPr>
              <a:xfrm>
                <a:off x="1250731" y="3426738"/>
                <a:ext cx="99862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	…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	…</a:t>
                </a:r>
                <a:r>
                  <a:rPr lang="en-US" sz="2800" dirty="0"/>
                  <a:t>	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7EBFFC-E5AB-4DC3-B9CF-4E172D6B5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31" y="3426738"/>
                <a:ext cx="9986223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508BF7-4582-4550-B50E-2D5B441A0ED8}"/>
                  </a:ext>
                </a:extLst>
              </p:cNvPr>
              <p:cNvSpPr txBox="1"/>
              <p:nvPr/>
            </p:nvSpPr>
            <p:spPr>
              <a:xfrm>
                <a:off x="1250731" y="2492799"/>
                <a:ext cx="99862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		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800" dirty="0"/>
                  <a:t>		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508BF7-4582-4550-B50E-2D5B441A0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31" y="2492799"/>
                <a:ext cx="998622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8CC340-1695-4898-8C0F-879EAB50EE63}"/>
                  </a:ext>
                </a:extLst>
              </p:cNvPr>
              <p:cNvSpPr txBox="1"/>
              <p:nvPr/>
            </p:nvSpPr>
            <p:spPr>
              <a:xfrm>
                <a:off x="1169867" y="4613149"/>
                <a:ext cx="998622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স্বাভাবিক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দ্বিগুন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𝟐𝐧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সম্পর্কিত।অর্থা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স্বাভাবিক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,…..}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যোগবোধক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জোড়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,…..}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যায়।এই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সাজানো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জোড়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অনুক্রম।এভাবে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সাজানো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অনুক্রম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800" dirty="0"/>
                  <a:t>	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8CC340-1695-4898-8C0F-879EAB50E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867" y="4613149"/>
                <a:ext cx="9986223" cy="1815882"/>
              </a:xfrm>
              <a:prstGeom prst="rect">
                <a:avLst/>
              </a:prstGeom>
              <a:blipFill>
                <a:blip r:embed="rId6"/>
                <a:stretch>
                  <a:fillRect l="-1282" t="-302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0F5B50-184C-4F3D-96EC-F159E67DBC1D}"/>
              </a:ext>
            </a:extLst>
          </p:cNvPr>
          <p:cNvSpPr txBox="1"/>
          <p:nvPr/>
        </p:nvSpPr>
        <p:spPr>
          <a:xfrm>
            <a:off x="17930" y="-65604"/>
            <a:ext cx="6391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26AF6-1E3E-4F52-8DDB-01CAD003DEEB}"/>
              </a:ext>
            </a:extLst>
          </p:cNvPr>
          <p:cNvSpPr txBox="1"/>
          <p:nvPr/>
        </p:nvSpPr>
        <p:spPr>
          <a:xfrm rot="10800000">
            <a:off x="11668836" y="140734"/>
            <a:ext cx="52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1FF17-FB90-445B-B71B-DB250D5F8249}"/>
              </a:ext>
            </a:extLst>
          </p:cNvPr>
          <p:cNvSpPr txBox="1"/>
          <p:nvPr/>
        </p:nvSpPr>
        <p:spPr>
          <a:xfrm rot="16200000">
            <a:off x="5834419" y="419040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AD39C-1BC3-4404-B141-4F03F094C524}"/>
              </a:ext>
            </a:extLst>
          </p:cNvPr>
          <p:cNvSpPr txBox="1"/>
          <p:nvPr/>
        </p:nvSpPr>
        <p:spPr>
          <a:xfrm rot="5400000">
            <a:off x="5732262" y="-5881869"/>
            <a:ext cx="63919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12Akruti Image" panose="00000400000000000000" pitchFamily="2" charset="0"/>
              </a:rPr>
              <a:t>iiiiiiiiiiiiiiiiiiiiiiiiiiiiiiiiiiiiiiiiiii</a:t>
            </a:r>
            <a:endParaRPr lang="en-US" dirty="0">
              <a:latin typeface="12Akruti Imag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4020D-9D6D-40D1-ABF0-E7F404549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305">
            <a:off x="144010" y="5962177"/>
            <a:ext cx="783622" cy="78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EFEA55-D9CF-4EE1-912D-C427DF235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450">
            <a:off x="11283314" y="5972452"/>
            <a:ext cx="783622" cy="78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33B9E2-06D5-4A46-9253-96FF2EC50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063">
            <a:off x="11282032" y="62036"/>
            <a:ext cx="783622" cy="78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44891E-B7F3-4BFD-9130-D0C71531A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4495">
            <a:off x="148426" y="57808"/>
            <a:ext cx="783622" cy="7836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3EADD9-8BB0-4A66-ADBF-EEF8BFEC47AA}"/>
              </a:ext>
            </a:extLst>
          </p:cNvPr>
          <p:cNvSpPr txBox="1"/>
          <p:nvPr/>
        </p:nvSpPr>
        <p:spPr>
          <a:xfrm>
            <a:off x="1436850" y="999078"/>
            <a:ext cx="767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03AEE8-7CFC-46EF-8940-A9382BF874B3}"/>
              </a:ext>
            </a:extLst>
          </p:cNvPr>
          <p:cNvSpPr txBox="1"/>
          <p:nvPr/>
        </p:nvSpPr>
        <p:spPr>
          <a:xfrm>
            <a:off x="1204551" y="2200763"/>
            <a:ext cx="767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অনুক্রম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FB0B7C-A0FA-4D8B-9B10-C081A9106848}"/>
              </a:ext>
            </a:extLst>
          </p:cNvPr>
          <p:cNvSpPr txBox="1"/>
          <p:nvPr/>
        </p:nvSpPr>
        <p:spPr>
          <a:xfrm>
            <a:off x="1204551" y="3208755"/>
            <a:ext cx="767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D6DCCC-0FB0-4F12-9329-A2752FCB6345}"/>
                  </a:ext>
                </a:extLst>
              </p:cNvPr>
              <p:cNvSpPr txBox="1"/>
              <p:nvPr/>
            </p:nvSpPr>
            <p:spPr>
              <a:xfrm>
                <a:off x="1204552" y="4299238"/>
                <a:ext cx="906405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Ø"/>
                </a:pP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 </a:t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</m:oMath>
                </a14:m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D6DCCC-0FB0-4F12-9329-A2752FCB6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552" y="4299238"/>
                <a:ext cx="9064056" cy="1569660"/>
              </a:xfrm>
              <a:prstGeom prst="rect">
                <a:avLst/>
              </a:prstGeom>
              <a:blipFill>
                <a:blip r:embed="rId3"/>
                <a:stretch>
                  <a:fillRect l="-2759" t="-8140" b="-1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61E929AB-BC3A-4EE6-9E45-D9EFFDAD3551}"/>
              </a:ext>
            </a:extLst>
          </p:cNvPr>
          <p:cNvSpPr/>
          <p:nvPr/>
        </p:nvSpPr>
        <p:spPr>
          <a:xfrm>
            <a:off x="587229" y="1132514"/>
            <a:ext cx="813732" cy="562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6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403B863-D8D8-47AB-9A49-7010083CF878}">
  <we:reference id="wa104380907" version="3.0.0.0" store="en-US" storeType="OMEX"/>
  <we:alternateReferences>
    <we:reference id="WA104380907" version="3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1287</Words>
  <Application>Microsoft Office PowerPoint</Application>
  <PresentationFormat>Widescreen</PresentationFormat>
  <Paragraphs>241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12Akruti Image</vt:lpstr>
      <vt:lpstr>Arial</vt:lpstr>
      <vt:lpstr>Calibri</vt:lpstr>
      <vt:lpstr>Calibri Light</vt:lpstr>
      <vt:lpstr>Cambria Math</vt:lpstr>
      <vt:lpstr>NesarulOMR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bisharot ali</dc:creator>
  <cp:lastModifiedBy>bisharot ali</cp:lastModifiedBy>
  <cp:revision>128</cp:revision>
  <dcterms:created xsi:type="dcterms:W3CDTF">2021-05-11T11:00:32Z</dcterms:created>
  <dcterms:modified xsi:type="dcterms:W3CDTF">2021-05-18T06:53:35Z</dcterms:modified>
</cp:coreProperties>
</file>