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72" r:id="rId5"/>
    <p:sldId id="269" r:id="rId6"/>
    <p:sldId id="268" r:id="rId7"/>
    <p:sldId id="267" r:id="rId8"/>
    <p:sldId id="266" r:id="rId9"/>
    <p:sldId id="265" r:id="rId10"/>
    <p:sldId id="264" r:id="rId11"/>
    <p:sldId id="274" r:id="rId12"/>
    <p:sldId id="275" r:id="rId13"/>
    <p:sldId id="263" r:id="rId14"/>
    <p:sldId id="262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94076" cy="69287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6" name="Frame 5"/>
          <p:cNvSpPr/>
          <p:nvPr userDrawn="1"/>
        </p:nvSpPr>
        <p:spPr>
          <a:xfrm>
            <a:off x="0" y="0"/>
            <a:ext cx="9194077" cy="6928795"/>
          </a:xfrm>
          <a:prstGeom prst="frame">
            <a:avLst>
              <a:gd name="adj1" fmla="val 1136"/>
            </a:avLst>
          </a:prstGeom>
          <a:solidFill>
            <a:srgbClr val="FF0000"/>
          </a:solidFill>
          <a:ln w="34925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8" y="1469885"/>
            <a:ext cx="6248400" cy="4056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3144405"/>
            <a:ext cx="2553904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523578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6988"/>
            <a:ext cx="8915400" cy="1624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124200"/>
            <a:ext cx="861060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Ans</a:t>
            </a:r>
            <a:r>
              <a:rPr lang="en-US" sz="2800" dirty="0" smtClean="0"/>
              <a:t>: The  teacher asks the students to bring English </a:t>
            </a:r>
            <a:r>
              <a:rPr lang="en-US" sz="2800" dirty="0"/>
              <a:t>b</a:t>
            </a:r>
            <a:r>
              <a:rPr lang="en-US" sz="2800" dirty="0" smtClean="0"/>
              <a:t>ook everyday  and speak English with her and their classmates.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11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4" y="1223403"/>
            <a:ext cx="76962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Now answer these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88" y="1746623"/>
            <a:ext cx="858981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Do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speak English with your teacher? If you do, when and how often?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089" y="2700730"/>
            <a:ext cx="85898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Yes, I speak English with my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teacher in class. Sometimes I ask and answer questions in English.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89" y="3671455"/>
            <a:ext cx="858981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Do you speak English With your friends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classmates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How often?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944" y="4611707"/>
            <a:ext cx="85759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I speak English with my friends and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classmates during our conversation.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90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145" y="1252479"/>
            <a:ext cx="8534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If you speak English outside the class , where do you speak it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145" y="2206586"/>
            <a:ext cx="8534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I speak English outside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class. For example , in school library,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play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ground, at home etc.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45" y="3160693"/>
            <a:ext cx="8534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Do you watch any English program on TV? What programs do you watch?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145" y="4114800"/>
            <a:ext cx="8534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I watch English program on TV. I watch BBC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English news, also English movie on TV 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42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97873"/>
            <a:ext cx="292419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b="1" u="sng" dirty="0">
                <a:solidFill>
                  <a:srgbClr val="FF0000"/>
                </a:solidFill>
              </a:rPr>
              <a:t>Word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45784"/>
            <a:ext cx="41910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Outside Madrasah= </a:t>
            </a:r>
            <a:r>
              <a:rPr lang="en-US" sz="2400" dirty="0" err="1" smtClean="0"/>
              <a:t>মাদরাসার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বাহিরে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Listen=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শোনা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Read=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These= </a:t>
            </a:r>
            <a:r>
              <a:rPr lang="en-US" sz="2400" dirty="0" err="1" smtClean="0"/>
              <a:t>এইগুলো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Short= </a:t>
            </a:r>
            <a:r>
              <a:rPr lang="en-US" sz="2400" dirty="0" err="1" smtClean="0"/>
              <a:t>সংক্ষিপ্ত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অল্প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Can=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I=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endParaRPr lang="en-US" dirty="0" smtClean="0"/>
          </a:p>
          <a:p>
            <a:r>
              <a:rPr lang="en-US" dirty="0" smtClean="0"/>
              <a:t>Borrow= </a:t>
            </a:r>
            <a:r>
              <a:rPr lang="en-US" sz="2400" dirty="0" err="1" smtClean="0"/>
              <a:t>ধার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নেওয়া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Pen=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কলম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Of course=  </a:t>
            </a:r>
            <a:r>
              <a:rPr lang="en-US" sz="2400" dirty="0" err="1" smtClean="0"/>
              <a:t>অবশ্যই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Here=</a:t>
            </a:r>
            <a:r>
              <a:rPr lang="en-US" sz="2400" dirty="0" smtClean="0"/>
              <a:t> </a:t>
            </a:r>
            <a:r>
              <a:rPr lang="en-US" sz="2400" dirty="0" err="1" smtClean="0"/>
              <a:t>এখানে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Could=</a:t>
            </a:r>
            <a:r>
              <a:rPr lang="en-US" sz="2400" dirty="0" smtClean="0"/>
              <a:t> 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Help=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My=</a:t>
            </a:r>
            <a:r>
              <a:rPr lang="en-US" sz="2400" dirty="0" err="1" smtClean="0"/>
              <a:t>আমার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959639"/>
            <a:ext cx="4038600" cy="5570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Maths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গণিত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Sorry= </a:t>
            </a:r>
            <a:r>
              <a:rPr lang="en-US" sz="2400" dirty="0" err="1" smtClean="0">
                <a:solidFill>
                  <a:prstClr val="black"/>
                </a:solidFill>
              </a:rPr>
              <a:t>দুঃক্ষিত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Can’t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পারি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না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Sister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বোন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Would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</a:rPr>
              <a:t>হবে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dirty="0"/>
          </a:p>
          <a:p>
            <a:r>
              <a:rPr lang="en-US" dirty="0" smtClean="0"/>
              <a:t>Turn off=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Doing=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Homework=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Brother= </a:t>
            </a:r>
            <a:r>
              <a:rPr lang="en-US" sz="2400" dirty="0" err="1" smtClean="0"/>
              <a:t>ভাই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Didn’t= </a:t>
            </a:r>
            <a:r>
              <a:rPr lang="en-US" sz="2400" dirty="0" err="1" smtClean="0"/>
              <a:t>করিনি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Notice=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That=</a:t>
            </a:r>
            <a:r>
              <a:rPr lang="en-US" sz="2400" dirty="0" smtClean="0"/>
              <a:t>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Go= </a:t>
            </a:r>
            <a:r>
              <a:rPr lang="en-US" sz="2400" dirty="0" err="1" smtClean="0"/>
              <a:t>যাওয়া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On= </a:t>
            </a:r>
            <a:r>
              <a:rPr lang="en-US" sz="2400" dirty="0" err="1" smtClean="0"/>
              <a:t>চালু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উপরে</a:t>
            </a:r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Studies= 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পড়াশোনা</a:t>
            </a:r>
            <a:r>
              <a:rPr lang="en-US" sz="20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776" y="136290"/>
            <a:ext cx="2821606" cy="684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i="1" dirty="0">
                <a:solidFill>
                  <a:srgbClr val="00B0F0"/>
                </a:solidFill>
              </a:rPr>
              <a:t>Lesson:  </a:t>
            </a:r>
            <a:r>
              <a:rPr lang="en-US" sz="2800" b="1" i="1" dirty="0" smtClean="0">
                <a:solidFill>
                  <a:srgbClr val="00B0F0"/>
                </a:solidFill>
              </a:rPr>
              <a:t>Two   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346364"/>
            <a:ext cx="854051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469612"/>
            <a:ext cx="25250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Homework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76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336221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037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90600"/>
            <a:ext cx="1600118" cy="5232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Identity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282">
            <a:off x="6249541" y="111775"/>
            <a:ext cx="2610199" cy="3480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438400"/>
            <a:ext cx="6120586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Syeeda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Hasma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Assistant Teacher (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ICT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) 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Barachala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Hossainia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Dakhil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Madrasah 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Bhaluka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Mymensingh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.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16214"/>
            <a:ext cx="351089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 Text Introduction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905000"/>
            <a:ext cx="51026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F0"/>
                </a:solidFill>
              </a:rPr>
              <a:t>Class: Seven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F0"/>
                </a:solidFill>
              </a:rPr>
              <a:t>Subject: English For Today 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F0"/>
                </a:solidFill>
              </a:rPr>
              <a:t>Unit: One 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F0"/>
                </a:solidFill>
              </a:rPr>
              <a:t>Lesson:   One  and  Two   </a:t>
            </a:r>
          </a:p>
          <a:p>
            <a:pPr>
              <a:lnSpc>
                <a:spcPct val="150000"/>
              </a:lnSpc>
            </a:pPr>
            <a:endParaRPr lang="en-US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7" y="304800"/>
            <a:ext cx="6379833" cy="642294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752599" y="1295400"/>
            <a:ext cx="5877883" cy="609600"/>
          </a:xfrm>
          <a:prstGeom prst="frame">
            <a:avLst>
              <a:gd name="adj1" fmla="val 56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804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the picture and answer the question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876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1524000"/>
            <a:ext cx="3962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2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3494867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Today’s Lesson Tittle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5" y="1828800"/>
            <a:ext cx="4311155" cy="3860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7045" y="5689026"/>
            <a:ext cx="323037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2800" b="1" i="1" dirty="0">
                <a:solidFill>
                  <a:schemeClr val="bg1"/>
                </a:solidFill>
              </a:rPr>
              <a:t>In the classroom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689026"/>
            <a:ext cx="302037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Outside Madrasah</a:t>
            </a:r>
            <a:endParaRPr lang="en-US" sz="24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513635" cy="375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2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94" y="549946"/>
            <a:ext cx="4120039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LEARNING  OUTCOMES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799"/>
            <a:ext cx="827822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By the end of the lesson, the students will be able to :- 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554831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identity meaning  of words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read and understand text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ask and answer question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800" b="1" dirty="0" smtClean="0">
                <a:solidFill>
                  <a:srgbClr val="0070C0"/>
                </a:solidFill>
              </a:rPr>
              <a:t>write a dialogue 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20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9241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Word meaning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51423"/>
            <a:ext cx="3906982" cy="5447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Teacher=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r>
              <a:rPr lang="en-US" dirty="0" err="1" smtClean="0"/>
              <a:t>Wellcome</a:t>
            </a:r>
            <a:r>
              <a:rPr lang="en-US" dirty="0" smtClean="0"/>
              <a:t>= </a:t>
            </a:r>
            <a:r>
              <a:rPr lang="en-US" sz="2400" dirty="0" err="1" smtClean="0"/>
              <a:t>স্বাগত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Everybody= </a:t>
            </a:r>
            <a:r>
              <a:rPr lang="en-US" sz="2400" dirty="0" err="1" smtClean="0"/>
              <a:t>সকলেই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Student= 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 – </a:t>
            </a:r>
            <a:r>
              <a:rPr lang="en-US" sz="2400" dirty="0" err="1" smtClean="0"/>
              <a:t>ছাত্রী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Sir= 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Are=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Ready=  </a:t>
            </a:r>
            <a:r>
              <a:rPr lang="en-US" sz="2400" dirty="0" err="1" smtClean="0"/>
              <a:t>প্রস্তুত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Class=  </a:t>
            </a:r>
            <a:r>
              <a:rPr lang="en-US" sz="2400" dirty="0" err="1" smtClean="0"/>
              <a:t>শ্রেণি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Yes=  </a:t>
            </a:r>
            <a:r>
              <a:rPr lang="en-US" sz="2800" dirty="0" err="1" smtClean="0"/>
              <a:t>হ্যাঁ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Your= 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New= 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Book=   </a:t>
            </a:r>
            <a:r>
              <a:rPr lang="en-US" sz="2800" dirty="0" err="1" smtClean="0"/>
              <a:t>বই</a:t>
            </a:r>
            <a:r>
              <a:rPr lang="en-US" sz="2800" dirty="0" smtClean="0"/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We</a:t>
            </a:r>
            <a:r>
              <a:rPr lang="en-US" dirty="0" smtClean="0">
                <a:solidFill>
                  <a:prstClr val="black"/>
                </a:solidFill>
              </a:rPr>
              <a:t>=   </a:t>
            </a:r>
            <a:r>
              <a:rPr lang="en-US" sz="2400" dirty="0" err="1" smtClean="0">
                <a:solidFill>
                  <a:prstClr val="black"/>
                </a:solidFill>
              </a:rPr>
              <a:t>আমরা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Have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r>
              <a:rPr lang="en-US" sz="2800" dirty="0" err="1">
                <a:solidFill>
                  <a:prstClr val="black"/>
                </a:solidFill>
              </a:rPr>
              <a:t>আছে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851423"/>
            <a:ext cx="4405301" cy="5447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Good= </a:t>
            </a:r>
            <a:r>
              <a:rPr lang="en-US" sz="2800" dirty="0" err="1" smtClean="0">
                <a:solidFill>
                  <a:prstClr val="black"/>
                </a:solidFill>
              </a:rPr>
              <a:t>ভাল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Please= </a:t>
            </a:r>
            <a:r>
              <a:rPr lang="en-US" sz="2400" dirty="0" err="1" smtClean="0">
                <a:solidFill>
                  <a:prstClr val="black"/>
                </a:solidFill>
              </a:rPr>
              <a:t>অনুগ্রহ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বা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</a:rPr>
              <a:t>দয়া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করে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Remember</a:t>
            </a:r>
            <a:r>
              <a:rPr lang="en-US" sz="2000" dirty="0" smtClean="0">
                <a:solidFill>
                  <a:prstClr val="black"/>
                </a:solidFill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</a:rPr>
              <a:t>মনে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রাখা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বা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স্মরণ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Bring= </a:t>
            </a:r>
            <a:r>
              <a:rPr lang="en-US" sz="2400" dirty="0" err="1" smtClean="0">
                <a:solidFill>
                  <a:prstClr val="black"/>
                </a:solidFill>
              </a:rPr>
              <a:t>আনা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English= </a:t>
            </a:r>
            <a:r>
              <a:rPr lang="en-US" sz="2400" dirty="0" err="1" smtClean="0">
                <a:solidFill>
                  <a:prstClr val="black"/>
                </a:solidFill>
              </a:rPr>
              <a:t>ইংরেজি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/>
              <a:t> Everyday= </a:t>
            </a:r>
            <a:r>
              <a:rPr lang="en-US" sz="2400" dirty="0" err="1" smtClean="0"/>
              <a:t>প্রতিদিন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And=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 Speak=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 With me= </a:t>
            </a:r>
            <a:r>
              <a:rPr lang="en-US" sz="2400" dirty="0" err="1" smtClean="0"/>
              <a:t>আমার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</a:p>
          <a:p>
            <a:r>
              <a:rPr lang="en-US" sz="2000" dirty="0" smtClean="0"/>
              <a:t>classmates=  </a:t>
            </a:r>
            <a:r>
              <a:rPr lang="en-US" sz="2400" dirty="0" err="1" smtClean="0"/>
              <a:t>সহপাঠী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Conversation= </a:t>
            </a:r>
            <a:r>
              <a:rPr lang="en-US" sz="2800" dirty="0" err="1" smtClean="0"/>
              <a:t>কথোপকথন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সংলাপ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000" dirty="0" smtClean="0"/>
              <a:t>Pairs= </a:t>
            </a:r>
            <a:r>
              <a:rPr lang="en-US" sz="2800" dirty="0" err="1" smtClean="0"/>
              <a:t>জোড়া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28144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03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473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COMPUTER</dc:creator>
  <cp:lastModifiedBy>H.A COMPUTER</cp:lastModifiedBy>
  <cp:revision>69</cp:revision>
  <dcterms:created xsi:type="dcterms:W3CDTF">2006-08-16T00:00:00Z</dcterms:created>
  <dcterms:modified xsi:type="dcterms:W3CDTF">2021-04-28T10:17:27Z</dcterms:modified>
</cp:coreProperties>
</file>