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3" r:id="rId5"/>
    <p:sldId id="262" r:id="rId6"/>
    <p:sldId id="271" r:id="rId7"/>
    <p:sldId id="265" r:id="rId8"/>
    <p:sldId id="261" r:id="rId9"/>
    <p:sldId id="269" r:id="rId10"/>
    <p:sldId id="270" r:id="rId11"/>
    <p:sldId id="258" r:id="rId12"/>
    <p:sldId id="259" r:id="rId13"/>
    <p:sldId id="260" r:id="rId14"/>
    <p:sldId id="276" r:id="rId15"/>
    <p:sldId id="272" r:id="rId16"/>
    <p:sldId id="273" r:id="rId17"/>
    <p:sldId id="26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08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5179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537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594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8054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628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537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7149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72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53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C9B36-F5A1-4E24-AB74-03EAB78DF322}" type="datetimeFigureOut">
              <a:rPr lang="en-US" smtClean="0"/>
              <a:t>4/28/2021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1616F-B49D-4D04-AE4B-FD3B9A65BB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46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18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898" y="661723"/>
            <a:ext cx="10597662" cy="5534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9452" y="1097279"/>
            <a:ext cx="2152357" cy="1111349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750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4542" y="717452"/>
            <a:ext cx="2433710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194" name="Picture 2" descr="Vector Free Download Homework School Free On Dumielauxepices - Study With A  Partner, HD Png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240" y="5538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8634" y="2757268"/>
            <a:ext cx="8074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4712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পুকুরে মাছ চাষ করে আর্থিক লাভ ও স্বনির্ভরত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29" y="610954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আড়িয়ল বিল আমাদের ঐতিহ্য | Green News BD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67" y="495263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52675" y="2123598"/>
            <a:ext cx="2743200" cy="2286000"/>
          </a:xfrm>
          <a:prstGeom prst="rect">
            <a:avLst/>
          </a:prstGeom>
        </p:spPr>
      </p:pic>
      <p:pic>
        <p:nvPicPr>
          <p:cNvPr id="5130" name="Picture 10" descr="বেড়িয়ে আসুন টাংগুয়ার হাওড় | হিমালয়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566" y="3574637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গভীর নলকূপ স্থাপনে সেচ সমস্যার সমাধান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876" y="3730289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 rot="962172">
            <a:off x="3656608" y="2379113"/>
            <a:ext cx="1435758" cy="350458"/>
            <a:chOff x="4793310" y="983391"/>
            <a:chExt cx="1790370" cy="426226"/>
          </a:xfrm>
        </p:grpSpPr>
        <p:sp>
          <p:nvSpPr>
            <p:cNvPr id="14" name="Rectangle 13"/>
            <p:cNvSpPr/>
            <p:nvPr/>
          </p:nvSpPr>
          <p:spPr>
            <a:xfrm>
              <a:off x="4793310" y="983391"/>
              <a:ext cx="1790370" cy="426226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556738" y="1167618"/>
              <a:ext cx="844062" cy="0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7453065">
            <a:off x="6890952" y="1929162"/>
            <a:ext cx="1475360" cy="10303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8267454">
            <a:off x="3483572" y="3883107"/>
            <a:ext cx="1475360" cy="103031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282066">
            <a:off x="6785106" y="3456630"/>
            <a:ext cx="1475360" cy="103031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089444" y="1218548"/>
            <a:ext cx="1180769" cy="78319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পুকুর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585341" y="1820832"/>
            <a:ext cx="1180769" cy="78319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হাওড়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585341" y="4591827"/>
            <a:ext cx="1180769" cy="78319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21252" y="4836953"/>
            <a:ext cx="1180769" cy="783193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52675" y="456585"/>
            <a:ext cx="2565577" cy="707886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9617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পুকুরে মাছ চাষ করে আর্থিক লাভ ও স্বনির্ভরতা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71" y="1302704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আড়িয়ল বিল আমাদের ঐতিহ্য | Green News BD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95" y="1302704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বেড়িয়ে আসুন টাংগুয়ার হাওড় | হিমালয়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821" y="3981155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খাল ও নদী - ছাতিয়াইন ইউনিয়ন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371" y="3981155"/>
            <a:ext cx="27432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022165" y="3197962"/>
            <a:ext cx="2335238" cy="783193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ভূ-পৃষ্ঠস্থ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110672" y="3847867"/>
            <a:ext cx="970671" cy="422031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079630" y="3964335"/>
            <a:ext cx="1139484" cy="33654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7069794" y="2909219"/>
            <a:ext cx="1010529" cy="457829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4196682" y="2899747"/>
            <a:ext cx="986121" cy="28865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068159" y="558019"/>
            <a:ext cx="224325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84604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392257" y="1951014"/>
            <a:ext cx="4297680" cy="2620986"/>
          </a:xfrm>
          <a:prstGeom prst="rect">
            <a:avLst/>
          </a:prstGeom>
        </p:spPr>
      </p:pic>
      <p:pic>
        <p:nvPicPr>
          <p:cNvPr id="7170" name="Picture 2" descr="১১ গ্রামের দুই শতাধিক নলকূপে নেই পানি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75" y="1951014"/>
            <a:ext cx="4297680" cy="2620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10454" y="675350"/>
            <a:ext cx="2335238" cy="783193"/>
          </a:xfrm>
          <a:prstGeom prst="roundRect">
            <a:avLst/>
          </a:prstGeom>
          <a:noFill/>
          <a:ln w="19050">
            <a:solidFill>
              <a:schemeClr val="tx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ভূ-গর্ভস্থ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1846" y="4797084"/>
            <a:ext cx="1659988" cy="7831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90121" y="4797083"/>
            <a:ext cx="1659988" cy="783193"/>
          </a:xfrm>
          <a:prstGeom prst="round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3048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6745" y="731520"/>
            <a:ext cx="2799470" cy="707886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330" y="534531"/>
            <a:ext cx="2524125" cy="1809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6092" y="3080825"/>
            <a:ext cx="86797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উৎসগুলো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555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মূল্যায়ন ফাউন্ডেশন - Phot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87925" y="689317"/>
            <a:ext cx="1561514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1851" y="1915457"/>
            <a:ext cx="8651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1851" y="3482035"/>
            <a:ext cx="8651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হাওড়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851" y="2698746"/>
            <a:ext cx="8651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30325" y="4356482"/>
            <a:ext cx="8651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নলকূপ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36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074" y="525467"/>
            <a:ext cx="2994492" cy="1364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1311" y="853680"/>
            <a:ext cx="2180493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025" y="2321169"/>
            <a:ext cx="9256541" cy="175432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আশে-পাশের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যুক্তিসহ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5762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60984" y="970671"/>
            <a:ext cx="3390313" cy="707886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5680" y="2060918"/>
            <a:ext cx="7360922" cy="411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005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142250" y="646787"/>
            <a:ext cx="1855378" cy="15465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1129" y="2249273"/>
            <a:ext cx="876190" cy="31619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77408" y="2402193"/>
            <a:ext cx="4585062" cy="3416320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৬ষ্ঠ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5978" y="2494526"/>
            <a:ext cx="4585062" cy="3231654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পাথালিয়া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এ.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কালিহাতী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টাঙ্গাইল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০১৭১৬০১৯৯৮০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E-mail: zhossain20@gmail.com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57" y="552621"/>
            <a:ext cx="1389503" cy="173487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94031" y="914400"/>
            <a:ext cx="2082018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522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  <a:hlinkHover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5488745"/>
              </p:ext>
            </p:extLst>
          </p:nvPr>
        </p:nvGraphicFramePr>
        <p:xfrm>
          <a:off x="5932488" y="3206750"/>
          <a:ext cx="325437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ackager Shell Object" showAsIcon="1" r:id="rId4" imgW="325800" imgH="440280" progId="Package">
                  <p:embed/>
                </p:oleObj>
              </mc:Choice>
              <mc:Fallback>
                <p:oleObj name="Packager Shell Object" showAsIcon="1" r:id="rId4" imgW="325800" imgH="4402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2488" y="3206750"/>
                        <a:ext cx="325437" cy="439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192172" y="942535"/>
            <a:ext cx="4065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755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97612" y="1221896"/>
            <a:ext cx="610538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777" y="1221897"/>
            <a:ext cx="623652" cy="646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1997612" y="2218357"/>
            <a:ext cx="610538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777" y="2218358"/>
            <a:ext cx="623652" cy="646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1997612" y="3210480"/>
            <a:ext cx="6105380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777" y="3264975"/>
            <a:ext cx="623652" cy="646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1997612" y="4181853"/>
            <a:ext cx="6105380" cy="64633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777" y="4181853"/>
            <a:ext cx="623652" cy="646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59715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0" grpId="0" animBg="1"/>
      <p:bldP spid="10" grpId="1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446" y="717452"/>
            <a:ext cx="4811151" cy="707886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119" y="1835834"/>
            <a:ext cx="6598942" cy="3777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06042" y="2771335"/>
            <a:ext cx="2630659" cy="707886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5784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8807" y="1012874"/>
            <a:ext cx="4389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74388" y="2082018"/>
            <a:ext cx="752621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4387" y="2912012"/>
            <a:ext cx="7526215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নিস্কাশন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8457" y="3742006"/>
            <a:ext cx="7512146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উৎস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557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91" y="1544271"/>
            <a:ext cx="5066713" cy="2985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30" y="1544271"/>
            <a:ext cx="5058416" cy="29855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78987" y="4698609"/>
            <a:ext cx="4389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7409" y="4867422"/>
            <a:ext cx="491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কৃত্রিম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86664" y="498760"/>
            <a:ext cx="3840480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847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679" y="325033"/>
            <a:ext cx="2589844" cy="1907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06572" y="717451"/>
            <a:ext cx="2321169" cy="801859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9649" y="2743200"/>
            <a:ext cx="92565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535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44" y="1772013"/>
            <a:ext cx="4511042" cy="252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7920" y="1687310"/>
            <a:ext cx="4511251" cy="26108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678701" y="512828"/>
            <a:ext cx="4649374" cy="707886"/>
          </a:xfrm>
          <a:prstGeom prst="rect">
            <a:avLst/>
          </a:prstGeom>
          <a:noFill/>
          <a:ln w="28575"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1222" y="4526330"/>
            <a:ext cx="502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বৃষ্টিতে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ক্ষতিগ্রস্থ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ফসলী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7920" y="4526329"/>
            <a:ext cx="502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জমি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নিষ্কাশন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210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5704</TotalTime>
  <Words>259</Words>
  <Application>Microsoft Office PowerPoint</Application>
  <PresentationFormat>Widescreen</PresentationFormat>
  <Paragraphs>55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54</cp:revision>
  <dcterms:created xsi:type="dcterms:W3CDTF">2021-04-28T03:02:40Z</dcterms:created>
  <dcterms:modified xsi:type="dcterms:W3CDTF">2021-05-02T02:06:43Z</dcterms:modified>
</cp:coreProperties>
</file>