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263" r:id="rId8"/>
    <p:sldId id="264" r:id="rId9"/>
    <p:sldId id="316" r:id="rId10"/>
    <p:sldId id="320" r:id="rId11"/>
    <p:sldId id="321" r:id="rId12"/>
    <p:sldId id="317" r:id="rId13"/>
    <p:sldId id="324" r:id="rId14"/>
    <p:sldId id="322" r:id="rId15"/>
    <p:sldId id="318" r:id="rId16"/>
    <p:sldId id="323" r:id="rId17"/>
    <p:sldId id="325" r:id="rId18"/>
    <p:sldId id="266" r:id="rId19"/>
    <p:sldId id="284" r:id="rId20"/>
    <p:sldId id="307" r:id="rId21"/>
    <p:sldId id="292" r:id="rId22"/>
    <p:sldId id="313" r:id="rId23"/>
    <p:sldId id="312" r:id="rId24"/>
    <p:sldId id="314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6" y="159026"/>
            <a:ext cx="11809459" cy="650681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2974" y="5150954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768" y="1450462"/>
            <a:ext cx="11320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এক ধরনের কৌশল বা প্রযুক্তি যার মাধ্যমে মানুষের শারীরিক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আচার-আচরণ, বৈশিষ্ট্য, গুণাগুণ, ব্যক্তিত্ব প্রভৃতি দ্বারা নির্দিষ্ট ব্যক্তিকে চিহ্নিত বা শনাক্ত করা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 ব্যক্তি সনাক্তকরণে যেসব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লজিক্যাল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ব্যবহৃত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মুখমন্ডল, হাতের আঙ্গুল, হাতের রেখা, রেটিনা ও আইরিস, স্বাক্ষর, শিরা এবং কণ্ঠস্বর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0904" y="689113"/>
            <a:ext cx="3969356" cy="4781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4000" b="1" dirty="0" smtClean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591" y="3675594"/>
            <a:ext cx="11105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বাংলাদেশেও বিভিন্ন ক্ষেত্রে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ব্যবহার করা হচ্ছে। যেমন: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পত্রে, সিম নিবন্ধনের ক্ষেত্রে সনাক্তকরণের জন্য আঙ্গুলের ছাপ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বড় বড় কম্পিউটার ও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গবেষণা করছে।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 চোখের মণি শনাক্ত করার যন্ত্রটি তৈরি করেছে এনসিআর নামের একটি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প্রতিষ্ঠান। বিজ্ঞানের এই নতুন প্রযুক্তিটা উদ্ভাবন করেছে সেন্সর ইনকর্পোরেটেড নামের একটি প্রতিষ্ঠান।</a:t>
            </a:r>
          </a:p>
        </p:txBody>
      </p:sp>
    </p:spTree>
    <p:extLst>
      <p:ext uri="{BB962C8B-B14F-4D97-AF65-F5344CB8AC3E}">
        <p14:creationId xmlns:p14="http://schemas.microsoft.com/office/powerpoint/2010/main" val="11605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898" y="1340658"/>
            <a:ext cx="110245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কোন ব্যক্তির ব্যক্তিগত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</a:t>
            </a:r>
            <a:r>
              <a:rPr lang="en-US" sz="32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2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কোডে রূপান্তর করে এবং এই কোডকে কম্পিউটারে সংরক্ষিত কোডের সাথে তুলনা বা মিল করে। যদি ব্যবহারকারীর ব্যক্তিগত কোড কম্পিউটারে সংরক্ষিত কোডের সাথে মিলে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তাকে ডিভাইস ব্যবহারের অনুমতি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তাকে সনাক্ত করতে সক্ষম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9948" y="622852"/>
            <a:ext cx="6334539" cy="394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কিভাবে কাজ </a:t>
            </a:r>
            <a:r>
              <a:rPr lang="as-IN" sz="4000" b="1" dirty="0" smtClean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887" y="3466237"/>
            <a:ext cx="495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28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endParaRPr lang="as-IN" sz="2800" dirty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খরচ তুলনামূলক কম।</a:t>
            </a:r>
          </a:p>
          <a:p>
            <a:pPr fontAlgn="base"/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সনাক্তকরণের জন্য সময় কম লাগে।</a:t>
            </a:r>
          </a:p>
          <a:p>
            <a:pPr fontAlgn="base"/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এটি 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2800" dirty="0" err="1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সমসাম</a:t>
            </a:r>
            <a:r>
              <a:rPr lang="en-US" sz="2800" dirty="0" err="1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পদ্ধতি।</a:t>
            </a:r>
          </a:p>
          <a:p>
            <a:pPr fontAlgn="base"/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এটি অত্যন্ত নির্ভরযোগ্য এবং সুরক্ষিত।</a:t>
            </a:r>
          </a:p>
          <a:p>
            <a:pPr fontAlgn="base"/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এটি মেমোরির 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 </a:t>
            </a:r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 নেয়।</a:t>
            </a:r>
            <a:endParaRPr lang="as-IN" sz="2800" b="0" i="0" dirty="0">
              <a:solidFill>
                <a:srgbClr val="44444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18" y="3426609"/>
            <a:ext cx="4772556" cy="2934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18921" y="4633782"/>
            <a:ext cx="63420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কিভাবে কাজ 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3875720" y="553791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15281" y="1171481"/>
            <a:ext cx="4321890" cy="319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53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28" y="3635150"/>
            <a:ext cx="1098231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এক ধরনের কৌশল বা প্রযুক্তি যার মাধ্যমে মানুষের শারীরিক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আচার-আচরণ, বৈশিষ্ট্য, গুণাগুণ, ব্যক্তিত্ব প্রভৃতি দ্বারা নির্দিষ্ট ব্যক্তিকে চিহ্নিত বা শনাক্তকরণ করা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থেকে দেখা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প্রযুক্তিটি একান্তই শারীরিক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আচার-আচরণ, বৈশিষ্ট্য ও গুণাবলি কেন্দ্রিক। সুতরাং এটি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আচরণিক নির্ভর প্রযুক্তি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হলো এমন একটি প্রযুক্তি যা কোনও ব্যক্তির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আচরণগত বা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 ইনপুট হিসাবে গ্রহণ করে, এটি বিশ্লেষণ করে এবং প্রকৃত ব্যবহারকারী হিসাবে ব্যক্তিকে চিহ্নিত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295" y="622853"/>
            <a:ext cx="7354958" cy="44382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as-IN" sz="32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আচরণিক বৈশিষ্ট্য নির্ভর </a:t>
            </a:r>
            <a:r>
              <a:rPr lang="as-IN" sz="32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3" r="50211" b="1153"/>
          <a:stretch/>
        </p:blipFill>
        <p:spPr>
          <a:xfrm>
            <a:off x="1377650" y="1211716"/>
            <a:ext cx="3803949" cy="229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 t="-1153" b="1153"/>
          <a:stretch/>
        </p:blipFill>
        <p:spPr>
          <a:xfrm>
            <a:off x="6838121" y="1211717"/>
            <a:ext cx="3631097" cy="229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5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066" y="1233530"/>
            <a:ext cx="111435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ও আচরণগত বৈশিষ্ট্যের উপর ভিত্তি করে বায়োমেট্রিক্স পদ্ধতি বিভিন্ন প্রকার হতে পারে। যথা–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দেহের গঠন ও শারীরবৃত্তীয় বৈশিষ্ট্যের বায়োমেট্রিক্স </a:t>
            </a:r>
            <a:r>
              <a:rPr lang="as-IN" sz="24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b="1" dirty="0" smtClean="0">
              <a:solidFill>
                <a:srgbClr val="2E2E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বা চেহারার বৈশিষ্ট্য (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facial characteristics) 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ফিঙ্গারপ্রিন্ট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Fingerprint)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আলাদা একক বৈশিষ্ট্যপূর্ণ হাতের ছাপ 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হ্যান্ড জিওমেটরি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Hand Geometry)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গঠন (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shape) 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আঙ্গুলের দৈর্ঘ্যের মাপ 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আইরিস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Iris)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মণির চারিপার্শ্বে বেষ্টিত রঙিন বলয় (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colored ring) 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রেটিনা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Retina) :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পিছনের অক্ষিপটের (রেটিনার) মাপ 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শিরা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Vein)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এবং কব্জির শিরার প্যাটার্ন বিশ্লেষণ ক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4018" y="516834"/>
            <a:ext cx="4598504" cy="4523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এর </a:t>
            </a:r>
            <a:r>
              <a:rPr lang="as-IN" sz="3600" b="1" dirty="0" smtClean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66" y="4697178"/>
            <a:ext cx="11330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আচরণগত বৈশিষ্ট্যের বায়োমেট্রিক্স </a:t>
            </a:r>
            <a:r>
              <a:rPr lang="as-IN" sz="24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b="1" dirty="0" smtClean="0">
              <a:solidFill>
                <a:srgbClr val="2E2E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কণ্ঠস্বর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Voice)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কণ্ঠের ধ্বনির বৈশিষ্ট্য, সুরের উচ্চতা, সুরের মূর্ছনা, স্পন্দনের দ্রুততা ইত্যাদি 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সিগনেচার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Signature)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দস্তখত বিশ্লেষণ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টাইপিং কী স্ট্রোক (</a:t>
            </a:r>
            <a:r>
              <a:rPr lang="en-US" sz="2400" b="1" dirty="0">
                <a:solidFill>
                  <a:srgbClr val="3876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Typing Keystroke) :</a:t>
            </a:r>
            <a:r>
              <a:rPr lang="en-US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কোন পাসওয়ার্ড যা টাইপ করে এন্ট্রি করা হয় এবং বিশ্লেষণ করা</a:t>
            </a:r>
            <a:r>
              <a:rPr lang="as-IN" sz="24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2E2E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338" y="1086823"/>
            <a:ext cx="11343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প্রতিষ্ঠানের জন্য কম 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হাজিরা মেশিন বিক্রির ঘোষণা 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সিস্টেমআই টেকনোলজিস লিমিটেড। প্রতিষ্ঠানটি গত ৭ বছর ধরে বিভিন্ন শিক্ষা প্রতিষ্ঠান ও কর্পোরেট প্রতিষ্ঠানে ডিজিটাল হাজিরা বা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অ্যাটেনডেন্স সল্যুশন দিচ্ছে।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833" y="2360330"/>
            <a:ext cx="11317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সেপসিফিকেশনে প্রতিটি মেশিনে রয়েছে অত্যাধুনিক ফিঙ্গারপ্রিন্ট সনাক্তকরণ প্রযুক্তি যা পাঁচ হাজার মানুষের হাতের ছাপ সংরক্ষণ করতে সক্ষম। প্রতিটি ডিভাইস অনলাইনে 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ন্ত্রণ 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ইন্টারনেটের জন্য সাধারণ ব্রডর্ব্যান্ড লাইন ছাড়াও 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err="1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ইফাই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জিপিআরএস বা থ্রিজি সিম ব্যবহার করে রিপোর্ট দেখা এবং 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কেন্দ্রি</a:t>
            </a:r>
            <a:r>
              <a:rPr lang="en-US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2800" dirty="0">
                <a:solidFill>
                  <a:srgbClr val="191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সার্ভারে ডাটা সংরক্ষণ করা যাবে।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581" y="442148"/>
            <a:ext cx="10919793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2D2D2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 উপস্থিতি শতভাগ নিশ্চিত করতে বায়োমেট্রিক সিস্টেম চালুর সিদ্ধান্ত</a:t>
            </a:r>
            <a:endParaRPr lang="as-IN" sz="3200" b="0" i="0" dirty="0">
              <a:solidFill>
                <a:srgbClr val="2D2D2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9" y="4117696"/>
            <a:ext cx="3926164" cy="2455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16" y="3791571"/>
            <a:ext cx="5068336" cy="27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834" y="1295506"/>
            <a:ext cx="11330609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indetfication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এ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যেসব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বায়োলজিক্যাল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বিবেচনা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১.মুখ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চেহারার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আলাদা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বৈশিষ্ট্যপূর্ন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 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ছাপ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আঙুলের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দৈর্ঘ্যের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মণির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চারপাশ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বেষ্টিত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রঙিন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পিছনের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অক্ষিপটের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দস্তাখত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কব্জির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প্যার্ন্টান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fontAlgn="base">
              <a:spcAft>
                <a:spcPts val="75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কন্ঠের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ধ্বনির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মূর্ছনা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স্পন্দনের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9786" y="636103"/>
            <a:ext cx="5884944" cy="44039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শনাক্তকরণ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56" y="1936680"/>
            <a:ext cx="3610783" cy="327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1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352383" y="421612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252" y="1115811"/>
            <a:ext cx="3454730" cy="244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95129" y="4909427"/>
            <a:ext cx="10442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বায়োলজিক্যাল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ডেটাবেজে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বিবেচিত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অনুমতি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874644" y="3794948"/>
            <a:ext cx="10561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Aft>
                <a:spcPts val="750"/>
              </a:spcAft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শনাক্তকরণ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(identification) এ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বায়োলজিক্যাল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বিবেচনা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5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7114" y="614427"/>
            <a:ext cx="4611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মেট্রিক্সের ব্যবহার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7" y="1444485"/>
            <a:ext cx="4301281" cy="352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48" y="1349403"/>
            <a:ext cx="4196631" cy="350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507784" y="5444195"/>
            <a:ext cx="8113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ন্ত্রণে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বায়োমেট্রিক্সের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45" y="1470991"/>
            <a:ext cx="2550422" cy="352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7114" y="428896"/>
            <a:ext cx="4611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মেট্রিক্সের ব্যবহার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085" y="5815255"/>
            <a:ext cx="7620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অপরাধী ও ব্যক্তি শনাক্তকরণে বায়োমেট্রিক্সের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6" y="3452654"/>
            <a:ext cx="6100629" cy="221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8" y="1105698"/>
            <a:ext cx="6149584" cy="229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7" y="1201599"/>
            <a:ext cx="5086764" cy="439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294" y="1441304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87824" y="3189422"/>
            <a:ext cx="52443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46" y="1164084"/>
            <a:ext cx="1479176" cy="177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107710" y="3166884"/>
            <a:ext cx="5271247" cy="30452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7270" y="481904"/>
            <a:ext cx="5049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মেট্রিক্সের ব্যবহার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260" y="5483951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সিম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বায়োমেট্রিক্সের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52" y="1540152"/>
            <a:ext cx="2762250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00" y="1460638"/>
            <a:ext cx="3882473" cy="329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" y="1515716"/>
            <a:ext cx="4238211" cy="326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0853" y="508409"/>
            <a:ext cx="502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মেট্রিক্সের ব্যবহার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7737" y="5258664"/>
            <a:ext cx="6211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তৈরিতে  বায়োমেট্রিক্সের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5" y="1380088"/>
            <a:ext cx="3662616" cy="331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1383120"/>
            <a:ext cx="4161181" cy="342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3" y="1435996"/>
            <a:ext cx="3476212" cy="32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4095865" y="271817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60" y="935876"/>
            <a:ext cx="3378999" cy="2443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71060" y="3476895"/>
            <a:ext cx="869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Aft>
                <a:spcPts val="750"/>
              </a:spcAft>
              <a:buFont typeface="+mj-lt"/>
              <a:buAutoNum type="arabicPeriod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556" y="3934744"/>
            <a:ext cx="11595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কৌশল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চরিত্র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শনাক্তকরণের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প্রবেশাধীকার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নিয়ন্ত্রনের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ব্যবহুত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টোকন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আলাদাভাবে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ফিঙ্গারপ্রিন্ট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ফেইস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রিকোগানিশন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জিওমিট্রি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আইরিস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রিকগনিশন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সিগনেচার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ভেরিফিকেশন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বৈশিষ্টগুলোকে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581806" y="419728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733113" y="1148122"/>
            <a:ext cx="4318947" cy="3255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992838" y="4918982"/>
            <a:ext cx="979443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 algn="ctr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120202" y="260719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75600" y="940909"/>
            <a:ext cx="3392609" cy="2344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4313" y="3384130"/>
            <a:ext cx="8044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Aft>
                <a:spcPts val="750"/>
              </a:spcAft>
              <a:buFont typeface="+mj-lt"/>
              <a:buAutoNum type="arabicPeriod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নিরাপত্তার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312" y="3940721"/>
            <a:ext cx="11290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নিরাপত্তা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সিস্টেম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গেটে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ফিঙ্গারপ্রিন্ট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সেন্সর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লাগানো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ফিঙ্গারপ্রিন্ট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বায়োলজিক্যাল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ফিঙ্গারপ্রিন্ট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আঙুলের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আইডেনটিটি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আঙুলের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আরেকজনের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আঙুলের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মিলবে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আঙুলের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ফিঙ্গারপ্রিন্টকে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ফিঙ্গার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ফর্মে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6" y="398172"/>
            <a:ext cx="9303914" cy="494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Single Corner Rectangle 4"/>
          <p:cNvSpPr/>
          <p:nvPr/>
        </p:nvSpPr>
        <p:spPr>
          <a:xfrm>
            <a:off x="2977190" y="5347247"/>
            <a:ext cx="8253188" cy="80416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1912" y="5047376"/>
            <a:ext cx="518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" y="1429555"/>
            <a:ext cx="5091999" cy="302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93" y="1447171"/>
            <a:ext cx="5000021" cy="294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3124" y="5124649"/>
            <a:ext cx="518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10" y="1461148"/>
            <a:ext cx="5307425" cy="312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471332"/>
            <a:ext cx="5254581" cy="312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216" y="5176164"/>
            <a:ext cx="518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2" y="1430266"/>
            <a:ext cx="5337356" cy="323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7" y="1430292"/>
            <a:ext cx="5192983" cy="318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2521" y="5073133"/>
            <a:ext cx="518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6" y="1411376"/>
            <a:ext cx="5313534" cy="334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23" y="1442434"/>
            <a:ext cx="5131513" cy="327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0" y="462565"/>
            <a:ext cx="3080197" cy="36457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75" y="475445"/>
            <a:ext cx="2796862" cy="36329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4" y="442175"/>
            <a:ext cx="2691686" cy="367906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68" y="480811"/>
            <a:ext cx="2627290" cy="360179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99482" y="4456089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563958" y="5046470"/>
            <a:ext cx="5608139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5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369" y="3288406"/>
            <a:ext cx="8458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as-IN" sz="3600" b="1" dirty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কিভাবে কাজ করে</a:t>
            </a:r>
            <a:r>
              <a:rPr lang="en-US" sz="3600" b="1" dirty="0">
                <a:solidFill>
                  <a:srgbClr val="0B539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214" y="2067059"/>
            <a:ext cx="4800600" cy="75723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পাঠ শেষে শিক্ষার্থীরা </a:t>
            </a:r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t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064" y="649357"/>
            <a:ext cx="4798108" cy="4243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4000" b="1" dirty="0" smtClean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5F6F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892" y="1412208"/>
            <a:ext cx="1068088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as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সনাক্তকরণের প্রযুক্তি হচ্ছে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2800" b="1" dirty="0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(Biometrics)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ট্যাকনিকাল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টার্ম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আসলে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শারিরের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অঙ্গের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Statistical analysis ও measurement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বুঝায়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প্রযুক্তিতে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শরিরের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অঙ্গের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বুঝায়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 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বেশিরভাগ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ই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ইউনিক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কাউকে</a:t>
            </a:r>
            <a:r>
              <a:rPr lang="en-US" sz="2800" b="1" dirty="0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আইডেনটিফাই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তাহলে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প্রযুক্তিতে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শরিরের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অঙ্গের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ছাপ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ব্যবহারকেই</a:t>
            </a:r>
            <a:r>
              <a:rPr lang="en-US" sz="2800" b="1" dirty="0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যেতে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2800" b="1" dirty="0" smtClean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5F6F8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" y="3964263"/>
            <a:ext cx="2870338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7" y="3998428"/>
            <a:ext cx="2657475" cy="228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5" y="4016857"/>
            <a:ext cx="2947989" cy="226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3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904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Harun Ncc Ncc</cp:lastModifiedBy>
  <cp:revision>308</cp:revision>
  <dcterms:created xsi:type="dcterms:W3CDTF">2020-07-05T15:19:14Z</dcterms:created>
  <dcterms:modified xsi:type="dcterms:W3CDTF">2021-05-02T17:39:08Z</dcterms:modified>
</cp:coreProperties>
</file>