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mp4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মাল্টিমিডিয়া শ্রেণিকক্ষে সবাইকে স্বাগত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55" y="1143000"/>
            <a:ext cx="6870491" cy="4572000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99329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4278" y="860286"/>
            <a:ext cx="88281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4860429"/>
            <a:ext cx="83057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সংখ্যাগুলোর প্রচুরক নির্ণয় কর।</a:t>
            </a:r>
          </a:p>
          <a:p>
            <a:pPr algn="just"/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30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12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22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17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27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25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20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24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19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23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32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26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29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35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21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11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28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19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039" y="1066799"/>
            <a:ext cx="5839922" cy="388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813" y="1737055"/>
            <a:ext cx="2045456" cy="857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82846" y="685800"/>
            <a:ext cx="2578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প্রচুরকের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861226"/>
            <a:ext cx="18138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প্রচুরক=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348" y="3267088"/>
            <a:ext cx="688535" cy="4452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3348" y="3756442"/>
            <a:ext cx="628571" cy="5047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7148" y="4335253"/>
            <a:ext cx="647619" cy="5047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7148" y="4898691"/>
            <a:ext cx="628571" cy="5619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6548" y="2692671"/>
            <a:ext cx="1573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2355" y="3216339"/>
            <a:ext cx="3387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শ্রেণির নিম্নসীমা।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85223" y="4265651"/>
            <a:ext cx="6950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শ্রেণি ও তার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শ্রেণির গণসংখ্যার পার্থক্য।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42371" y="3696025"/>
            <a:ext cx="6920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শ্রেণি ও তার পূর্ববর্তী শ্রেণির গণসংখ্যার পার্থক্য।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85817" y="4850267"/>
            <a:ext cx="704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শ্রেণির শ্রেণি বিস্তার।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81400" y="1371600"/>
            <a:ext cx="19967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74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030375"/>
              </p:ext>
            </p:extLst>
          </p:nvPr>
        </p:nvGraphicFramePr>
        <p:xfrm>
          <a:off x="623668" y="2310980"/>
          <a:ext cx="7888510" cy="33278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3944255"/>
                <a:gridCol w="3944255"/>
              </a:tblGrid>
              <a:tr h="665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600" dirty="0">
                          <a:effectLst/>
                        </a:rPr>
                        <a:t>শ্রেণি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600" dirty="0">
                          <a:effectLst/>
                        </a:rPr>
                        <a:t>গণসংখ্যা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665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11-20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665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21-30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665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31-40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665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41-50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" y="7620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q"/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সমস্যাঃ নিচে গণসংখ্যা নিবেশন সারণি দেওয়া হল।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29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150" y="2767281"/>
            <a:ext cx="7505700" cy="13234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র্বাধিক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25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11-20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11-20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)।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6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4278" y="860286"/>
            <a:ext cx="88281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9" y="1143000"/>
            <a:ext cx="7429502" cy="4572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57248" y="5720688"/>
                <a:ext cx="7429503" cy="542136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marL="457200" lvl="0" indent="-457200" algn="just"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𝐿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,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ও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h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এর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মান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দেওয়া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থাকলে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কোন </a:t>
                </a:r>
                <a:r>
                  <a:rPr lang="en-US" sz="2800" dirty="0" err="1" smtClean="0">
                    <a:latin typeface="Nikosh" pitchFamily="2" charset="0"/>
                    <a:cs typeface="Nikosh" pitchFamily="2" charset="0"/>
                  </a:rPr>
                  <a:t>সূত্রটি</a:t>
                </a:r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800" dirty="0" err="1" smtClean="0">
                    <a:latin typeface="Nikosh" pitchFamily="2" charset="0"/>
                    <a:cs typeface="Nikosh" pitchFamily="2" charset="0"/>
                  </a:rPr>
                  <a:t>হবে</a:t>
                </a:r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800" dirty="0" err="1" smtClean="0">
                    <a:latin typeface="Nikosh" pitchFamily="2" charset="0"/>
                    <a:cs typeface="Nikosh" pitchFamily="2" charset="0"/>
                  </a:rPr>
                  <a:t>লিখ</a:t>
                </a:r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?</a:t>
                </a:r>
                <a:endParaRPr lang="en-US" sz="28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48" y="5720688"/>
                <a:ext cx="7429503" cy="542136"/>
              </a:xfrm>
              <a:prstGeom prst="rect">
                <a:avLst/>
              </a:prstGeom>
              <a:blipFill rotWithShape="1">
                <a:blip r:embed="rId3"/>
                <a:stretch>
                  <a:fillRect l="-1225" t="-4255" b="-265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43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56183"/>
              </p:ext>
            </p:extLst>
          </p:nvPr>
        </p:nvGraphicFramePr>
        <p:xfrm>
          <a:off x="1143000" y="1752600"/>
          <a:ext cx="6934200" cy="4038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3467100"/>
                <a:gridCol w="3467100"/>
              </a:tblGrid>
              <a:tr h="765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000" dirty="0">
                          <a:effectLst/>
                        </a:rPr>
                        <a:t>শ্রেণি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000" dirty="0">
                          <a:effectLst/>
                        </a:rPr>
                        <a:t>গণসংখ্যা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8182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11-20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8182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21-30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8182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31-40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8182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41-50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সমস্যাঃনিচের গণসংখ্যা নিবেশন সারনি থেকে প্রচুরক নির্ণয় কর।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6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666" y="685408"/>
            <a:ext cx="1780583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666" y="1494880"/>
            <a:ext cx="8124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সারণিতে বেশি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সংখ্যক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 (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11</a:t>
            </a:r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-20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)শ্রেণিতে আছে। সুতরাং, প্রচুরক এই শ্রেণিতে অবস্থিত।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613" y="2968050"/>
            <a:ext cx="528192" cy="3611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964" y="3295288"/>
            <a:ext cx="575841" cy="4624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8910" y="3718470"/>
            <a:ext cx="587906" cy="4582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8205" y="4131569"/>
            <a:ext cx="583627" cy="52172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1872" y="2993279"/>
            <a:ext cx="1156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11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3332166"/>
            <a:ext cx="2250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25-0=25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3756901"/>
            <a:ext cx="1621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25-20=5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30507" y="4173721"/>
            <a:ext cx="1156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10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49496" y="2889829"/>
            <a:ext cx="1249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08397" y="2825087"/>
            <a:ext cx="1526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প্রচুরক=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80148" y="2852989"/>
            <a:ext cx="1447144" cy="60692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0249" y="3385290"/>
            <a:ext cx="1776703" cy="24009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400" y="2998031"/>
            <a:ext cx="442584" cy="387259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>
            <a:off x="4898540" y="2987899"/>
            <a:ext cx="44970" cy="293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435236" y="5831172"/>
            <a:ext cx="15745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400" b="1" dirty="0"/>
              <a:t>19.33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1416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4278" y="860286"/>
            <a:ext cx="88281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02" y="1966613"/>
            <a:ext cx="3378958" cy="268171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643150"/>
              </p:ext>
            </p:extLst>
          </p:nvPr>
        </p:nvGraphicFramePr>
        <p:xfrm>
          <a:off x="214952" y="4849503"/>
          <a:ext cx="8743826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205"/>
                <a:gridCol w="1249118"/>
                <a:gridCol w="1171477"/>
                <a:gridCol w="1219200"/>
                <a:gridCol w="1219200"/>
                <a:gridCol w="1295400"/>
                <a:gridCol w="1276226"/>
              </a:tblGrid>
              <a:tr h="934024">
                <a:tc>
                  <a:txBody>
                    <a:bodyPr/>
                    <a:lstStyle/>
                    <a:p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শ্রেণিব্যাপ্তি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45-49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50-54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55-59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60-64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65-69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70-74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  <a:tr h="742376">
                <a:tc>
                  <a:txBody>
                    <a:bodyPr/>
                    <a:lstStyle/>
                    <a:p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4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8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10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20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12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itchFamily="2" charset="0"/>
                          <a:cs typeface="Nikosh" pitchFamily="2" charset="0"/>
                        </a:rPr>
                        <a:t>6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1100" y="1120914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র্ণয়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4278" y="860286"/>
            <a:ext cx="88281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55454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প্রচুরকের সূত্রটি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মূখে বল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প্রচুরকের সূত্রে ব্যবহৃত প্রতীকগুলো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 করে?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214" y="3276600"/>
            <a:ext cx="4899930" cy="326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05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712" y="152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44278" y="860286"/>
            <a:ext cx="88281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71437" y="5486400"/>
            <a:ext cx="72011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বাড়িতে ব্যবহৃত কাপড়গুলোর রং লিখ এবং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রং সর্বাধিক ব্যবহার হয়েছে তার নাম লিখ।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37" y="1028700"/>
            <a:ext cx="7353527" cy="44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9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0900" y="4351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3233678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মোঃ মিজানুর রহমান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সিনিয়র শিক্ষক(গণিত)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বেতদিঘী উচ্চ বিদ্যালয়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ফুলবাড়ী,দিনাজপুর।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মোবাইল নং ০১৭১৮৮৯৯৪৭৮</a:t>
            </a:r>
          </a:p>
          <a:p>
            <a:r>
              <a:rPr lang="en-US" sz="1600" dirty="0" smtClean="0">
                <a:latin typeface="Nikosh" pitchFamily="2" charset="0"/>
                <a:cs typeface="Nikosh" pitchFamily="2" charset="0"/>
              </a:rPr>
              <a:t>Email: mizanurrahmanbd88@gmail.ccom</a:t>
            </a:r>
            <a:endParaRPr lang="en-US" sz="1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3251299"/>
            <a:ext cx="3276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৯ম</a:t>
            </a: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১৭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৫০মিনিট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০১/০৫/২০২১ইং</a:t>
            </a:r>
            <a:endParaRPr lang="en-US" sz="1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Flowchart: Collate 2"/>
          <p:cNvSpPr/>
          <p:nvPr/>
        </p:nvSpPr>
        <p:spPr>
          <a:xfrm>
            <a:off x="4876800" y="3429000"/>
            <a:ext cx="152400" cy="2514600"/>
          </a:xfrm>
          <a:prstGeom prst="flowChartCol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60" y="1295400"/>
            <a:ext cx="1463040" cy="17373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560" y="1303361"/>
            <a:ext cx="1463040" cy="172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5361057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494" y="1143000"/>
            <a:ext cx="4109013" cy="45720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78726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04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ঝুড়িতে কোন ফলটি সবচেয়ে বেশি আছে?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06" y="1281684"/>
            <a:ext cx="7668988" cy="429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2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প্রদ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র্শিত ছবিতে কোন ফলের সংখ্যা সর্বাধিক?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47448"/>
            <a:ext cx="3886200" cy="2281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733800"/>
            <a:ext cx="3886200" cy="23317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38200"/>
            <a:ext cx="3886201" cy="22813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3886200" cy="23034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85768" y="610717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31177" y="313443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আনারস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2257" y="314808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9553" y="605505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9500" y="3075057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প্রচুরক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076700" y="37338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06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4278" y="860286"/>
            <a:ext cx="88281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1" y="2397949"/>
            <a:ext cx="8077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প্রচুরকের সূত্র ব্যাখ্যা করতে 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প্রচুরকের সূত্র প্রয়োগ করে সমস্যা সমাধান করতে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2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vlc-record-2019-06-08-17h28m23s-কীভাবে প্রচুরক নির্ণয় করবেন -- Math Schooling.mp4-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7778" y="1334125"/>
            <a:ext cx="7448445" cy="4189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7778" y="152400"/>
            <a:ext cx="7448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ভিডিও দেখি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44278" y="860286"/>
            <a:ext cx="88281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99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28836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প্রচুরকঃ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উপাত্তের যে সংখ্যাটি সবচেয়ে বেশি বার থাকে, তাকে প্রচুরক বলে।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12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52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" y="1997839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5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7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10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15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7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11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6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সংখ্যাগুলোকে ঊর্ধ্বক্রমে সুশৃঙ্খল বিন্যাসে সাজালে হয়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5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6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7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7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10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11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15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সংখ্যাটি সবচেয়ে বেশি বার অর্থাৎ,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3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 আছে। প্রদত্ত উপাত্ত (সংখ্যা) গুলোর প্রচুরক হল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2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422</Words>
  <Application>Microsoft Office PowerPoint</Application>
  <PresentationFormat>On-screen Show (4:3)</PresentationFormat>
  <Paragraphs>96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</cp:lastModifiedBy>
  <cp:revision>137</cp:revision>
  <dcterms:created xsi:type="dcterms:W3CDTF">2006-08-16T00:00:00Z</dcterms:created>
  <dcterms:modified xsi:type="dcterms:W3CDTF">2021-05-02T02:13:50Z</dcterms:modified>
</cp:coreProperties>
</file>