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61" r:id="rId6"/>
    <p:sldId id="262" r:id="rId7"/>
    <p:sldId id="280" r:id="rId8"/>
    <p:sldId id="278" r:id="rId9"/>
    <p:sldId id="263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026F-FAA2-4B51-91A1-A20AE62A1C30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3E08-AAD8-4CDE-9493-354804CC9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04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সবাইকে</a:t>
            </a:r>
            <a:r>
              <a:rPr lang="en-US" sz="3200" dirty="0" smtClean="0"/>
              <a:t> </a:t>
            </a:r>
            <a:r>
              <a:rPr lang="bn-BD" sz="3200" dirty="0" smtClean="0"/>
              <a:t>শুভেচ্ছা </a:t>
            </a:r>
            <a:endParaRPr lang="en-US" sz="3200" dirty="0"/>
          </a:p>
        </p:txBody>
      </p:sp>
      <p:pic>
        <p:nvPicPr>
          <p:cNvPr id="6" name="lokhar Ekushe _sirona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2057400"/>
            <a:ext cx="7924800" cy="429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07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697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 ফুটপাতের কঠিন শান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4547" y="367759"/>
            <a:ext cx="8817716" cy="4539092"/>
            <a:chOff x="217218" y="443267"/>
            <a:chExt cx="11988773" cy="3228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8" y="443267"/>
              <a:ext cx="4434582" cy="32289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803"/>
            <a:stretch/>
          </p:blipFill>
          <p:spPr>
            <a:xfrm>
              <a:off x="4651800" y="443267"/>
              <a:ext cx="3434501" cy="32289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300" y="443267"/>
              <a:ext cx="4119691" cy="322897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4548" y="5406664"/>
            <a:ext cx="8485529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দিন কাটে গুলি খেলে, ‌ছেড়া কাগজ কুড়িয়ে, বন্ধুদের সঙ্গে মারামারি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3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28638" y="314213"/>
            <a:ext cx="8433822" cy="3683000"/>
            <a:chOff x="721238" y="417244"/>
            <a:chExt cx="11245096" cy="3683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883"/>
            <a:stretch/>
          </p:blipFill>
          <p:spPr>
            <a:xfrm>
              <a:off x="5493752" y="417244"/>
              <a:ext cx="6472582" cy="3683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8" y="417244"/>
              <a:ext cx="4772514" cy="3683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57276" y="4688178"/>
            <a:ext cx="7589662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খাবারের দোকানের এঁটোপাতা চেটে। রাতে মায়ের পাশে লখা খিদের কষ্ট ভুলে যায়।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2" y="285281"/>
            <a:ext cx="4298744" cy="3884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00935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খানিকটা এগিয়ে উঁচু রেললাইন যেন দুটো মরা সাপ। পাশাপাশি শুয়ে আছে চুপচাপ। লখা ইটের টুকরো দিয়ে ইস্পাতে লাইনে ঠুক-ঠুক ঠুকে তার উপর কান পাতল।যেন গানের সুরলহরি বয়ে যাচ্ছে কানের ভিতর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232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156" y="3903026"/>
            <a:ext cx="7666563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 প্রকৃতি বর্ণনা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12600"/>
            <a:ext cx="476868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1200" dirty="0" smtClean="0"/>
              <a:t> </a:t>
            </a:r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4" y="244557"/>
            <a:ext cx="2435087" cy="2262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72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971800" y="609600"/>
            <a:ext cx="3171255" cy="1066800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72" y="209777"/>
            <a:ext cx="1989110" cy="1795235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27467" y="2370137"/>
            <a:ext cx="7886700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দিন কিভাবে কাটে?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ছায়া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দেখলে কার বুক কাঁপে?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চুপি চুপি পা ফেলে কোথায় হারিয়ে গেল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লাইনকে কিসের সঙ্গে তুলনা করা হয়েছে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পায়ে খচ করে কাঁটা ঢুকে গিয়েছিল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 দিনের বেলায় রোদে পুড়ে কী রকম হয়?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4735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5" y="1188296"/>
            <a:ext cx="7753633" cy="3231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9916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/>
              <a:t>লখার দৈনন্দিন জীবনযাত্রা সম্পর্কে একটি অনুচ্ছেদ লিখে আনবে ।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066800" y="304800"/>
            <a:ext cx="7202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6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617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609600"/>
            <a:ext cx="434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ধন্যবাদ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8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আইসিটি</a:t>
            </a:r>
            <a:endParaRPr lang="en-US" sz="2400" dirty="0" smtClean="0"/>
          </a:p>
          <a:p>
            <a:pPr>
              <a:buNone/>
            </a:pPr>
            <a:r>
              <a:rPr lang="en-US" sz="1800" dirty="0" err="1" smtClean="0"/>
              <a:t>কিসামত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হারাটী</a:t>
            </a:r>
            <a:r>
              <a:rPr lang="en-US" sz="1800" dirty="0" smtClean="0"/>
              <a:t> </a:t>
            </a:r>
            <a:r>
              <a:rPr lang="bn-BD" sz="1800" dirty="0" smtClean="0"/>
              <a:t>ডি. এস. আই দাখিল মাদ্রাসা 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nazrul693105@gmail.com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পাঠ পরিচিতি </a:t>
            </a:r>
          </a:p>
          <a:p>
            <a:pPr>
              <a:buNone/>
            </a:pPr>
            <a:endParaRPr lang="bn-BD" dirty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বিষয়ঃ বাংলা</a:t>
            </a:r>
          </a:p>
          <a:p>
            <a:pPr>
              <a:buNone/>
            </a:pPr>
            <a:r>
              <a:rPr lang="bn-BD" dirty="0" smtClean="0"/>
              <a:t>শ্রেণিঃ ষষ্ঠ</a:t>
            </a:r>
          </a:p>
          <a:p>
            <a:pPr>
              <a:buNone/>
            </a:pPr>
            <a:r>
              <a:rPr lang="bn-BD" dirty="0" smtClean="0"/>
              <a:t>সময়ঃ </a:t>
            </a:r>
            <a:r>
              <a:rPr lang="en-US" dirty="0" smtClean="0"/>
              <a:t>50 </a:t>
            </a:r>
            <a:r>
              <a:rPr lang="bn-BD" dirty="0" smtClean="0"/>
              <a:t>মিনিট </a:t>
            </a:r>
          </a:p>
          <a:p>
            <a:pPr>
              <a:buNone/>
            </a:pPr>
            <a:r>
              <a:rPr lang="bn-BD" dirty="0" smtClean="0"/>
              <a:t>তারিখঃ</a:t>
            </a:r>
            <a:r>
              <a:rPr lang="en-US" dirty="0" smtClean="0"/>
              <a:t>09/02/2021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7526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khar Ekushe _sirona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552215" cy="6753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768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697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3368"/>
            <a:ext cx="8534399" cy="4551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381000"/>
            <a:ext cx="53340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লখার একুশে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আবুবকর সিদ্দিক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4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285" y="1295400"/>
            <a:ext cx="8087849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১.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আবুবকর সিদ্দিক এর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বিছানা.........দৌড়াতে লাগল সে) শুদ্ধ উচ্চারণে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দিয়ে বাক্য তৈরি করতে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 জীবনযাত্রার প্রকৃতি বর্ণনা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28600"/>
            <a:ext cx="323999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শিখণফল...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 6"/>
          <p:cNvSpPr/>
          <p:nvPr/>
        </p:nvSpPr>
        <p:spPr>
          <a:xfrm rot="3605903">
            <a:off x="3883235" y="2073992"/>
            <a:ext cx="479987" cy="38811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Up Arrow 10"/>
          <p:cNvSpPr/>
          <p:nvPr/>
        </p:nvSpPr>
        <p:spPr>
          <a:xfrm rot="7702454">
            <a:off x="3861574" y="3847258"/>
            <a:ext cx="479987" cy="36577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Up Arrow 14"/>
          <p:cNvSpPr/>
          <p:nvPr/>
        </p:nvSpPr>
        <p:spPr>
          <a:xfrm rot="17926808">
            <a:off x="2248117" y="2051988"/>
            <a:ext cx="479987" cy="39177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Up Arrow 18"/>
          <p:cNvSpPr/>
          <p:nvPr/>
        </p:nvSpPr>
        <p:spPr>
          <a:xfrm rot="13310444">
            <a:off x="2288392" y="4056239"/>
            <a:ext cx="531037" cy="324759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4" y="1752600"/>
            <a:ext cx="1672542" cy="2063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667000" y="304800"/>
            <a:ext cx="3463569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লেখক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7200" y="838200"/>
            <a:ext cx="373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জন্ম স্থানঃ বাগেরহাট জেলায়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343400" y="2743200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পেশাঃ  সাহিত্যিক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0" y="4038600"/>
            <a:ext cx="3962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উল্লেখযোগ্য গ্রন্থঃ জলরাক্ষস , খরাদাহ , একাত্তরের  হৃদয়ভস্ম , বারুদ পোড়া প্রহর ইত্যাদি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7620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জন্মঃ </a:t>
            </a:r>
            <a:r>
              <a:rPr lang="en-US" sz="3200" dirty="0" smtClean="0"/>
              <a:t>1936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042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078" y="3276600"/>
            <a:ext cx="8438588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 ফুটপাতের কঠিন শান। এই শান দিনের বেলায় রোদে পুড়ে গরম হয়। রাতে হিম লেগে বরফের মতো ঠাণ্ডা হয়।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ঠাণ্ডা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শানে শুয়ে লখার বুকে কাশি বসে। গায়ে জ্বর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ওঠে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31489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5334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আদর্শ পাঠ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245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08802" y="962774"/>
            <a:ext cx="1910014" cy="951258"/>
          </a:xfrm>
          <a:prstGeom prst="homePlate">
            <a:avLst>
              <a:gd name="adj" fmla="val 37912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87500" y="3919087"/>
            <a:ext cx="2172350" cy="859644"/>
          </a:xfrm>
          <a:prstGeom prst="homePlate">
            <a:avLst>
              <a:gd name="adj" fmla="val 38673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ত্যানাখানি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618814" y="1150342"/>
            <a:ext cx="1674596" cy="1225445"/>
            <a:chOff x="8277690" y="993747"/>
            <a:chExt cx="3657600" cy="1604575"/>
          </a:xfrm>
        </p:grpSpPr>
        <p:sp>
          <p:nvSpPr>
            <p:cNvPr id="7" name="Pentagon 6"/>
            <p:cNvSpPr/>
            <p:nvPr/>
          </p:nvSpPr>
          <p:spPr>
            <a:xfrm rot="10800000">
              <a:off x="8277690" y="993747"/>
              <a:ext cx="3657600" cy="1597162"/>
            </a:xfrm>
            <a:prstGeom prst="homePlate">
              <a:avLst>
                <a:gd name="adj" fmla="val 37912"/>
              </a:avLst>
            </a:prstGeom>
            <a:gradFill>
              <a:gsLst>
                <a:gs pos="22000">
                  <a:schemeClr val="accent2">
                    <a:lumMod val="110000"/>
                    <a:satMod val="105000"/>
                    <a:tint val="67000"/>
                  </a:schemeClr>
                </a:gs>
                <a:gs pos="45000">
                  <a:schemeClr val="accent2">
                    <a:lumMod val="105000"/>
                    <a:satMod val="103000"/>
                    <a:tint val="73000"/>
                  </a:schemeClr>
                </a:gs>
                <a:gs pos="81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10601" y="1187833"/>
              <a:ext cx="3200401" cy="141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পাথর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371599" y="4588183"/>
            <a:ext cx="2674479" cy="1470612"/>
            <a:chOff x="7765577" y="3041945"/>
            <a:chExt cx="3713328" cy="2384364"/>
          </a:xfrm>
        </p:grpSpPr>
        <p:sp>
          <p:nvSpPr>
            <p:cNvPr id="10" name="Pentagon 9"/>
            <p:cNvSpPr/>
            <p:nvPr/>
          </p:nvSpPr>
          <p:spPr>
            <a:xfrm rot="10800000">
              <a:off x="7765577" y="3041945"/>
              <a:ext cx="3713328" cy="1476770"/>
            </a:xfrm>
            <a:prstGeom prst="homePlate">
              <a:avLst>
                <a:gd name="adj" fmla="val 37912"/>
              </a:avLst>
            </a:prstGeom>
            <a:gradFill flip="none" rotWithShape="1">
              <a:gsLst>
                <a:gs pos="29000">
                  <a:schemeClr val="accent4">
                    <a:lumMod val="110000"/>
                    <a:satMod val="105000"/>
                    <a:tint val="67000"/>
                  </a:schemeClr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971" y="3180759"/>
              <a:ext cx="3440372" cy="224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পুরানো ছেঁড়া কাপড়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1" y="547128"/>
            <a:ext cx="3817962" cy="246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30" t="18308" r="17263" b="23383"/>
          <a:stretch/>
        </p:blipFill>
        <p:spPr>
          <a:xfrm>
            <a:off x="2381151" y="3386761"/>
            <a:ext cx="3817962" cy="257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374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19433"/>
            <a:ext cx="562886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76" y="171794"/>
            <a:ext cx="2113124" cy="1796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2819400"/>
            <a:ext cx="8610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লখা রাতে  কেমন বিছানায়  ঘুমায়? 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289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303</Words>
  <Application>Microsoft Office PowerPoint</Application>
  <PresentationFormat>On-screen Show (4:3)</PresentationFormat>
  <Paragraphs>60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লখার রাতের বিছানা ফুটপাতের কঠিন শান</vt:lpstr>
      <vt:lpstr>Slide 11</vt:lpstr>
      <vt:lpstr>Slide 12</vt:lpstr>
      <vt:lpstr>Slide 13</vt:lpstr>
      <vt:lpstr>Slide 14</vt:lpstr>
      <vt:lpstr>  মূল্যায়ন 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14</cp:revision>
  <dcterms:created xsi:type="dcterms:W3CDTF">2021-05-02T03:35:34Z</dcterms:created>
  <dcterms:modified xsi:type="dcterms:W3CDTF">2021-05-02T05:11:09Z</dcterms:modified>
</cp:coreProperties>
</file>