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82" r:id="rId2"/>
    <p:sldId id="283" r:id="rId3"/>
    <p:sldId id="284" r:id="rId4"/>
    <p:sldId id="285" r:id="rId5"/>
    <p:sldId id="286" r:id="rId6"/>
    <p:sldId id="260" r:id="rId7"/>
    <p:sldId id="259" r:id="rId8"/>
    <p:sldId id="261" r:id="rId9"/>
    <p:sldId id="262" r:id="rId10"/>
    <p:sldId id="263" r:id="rId11"/>
    <p:sldId id="287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9" autoAdjust="0"/>
    <p:restoredTop sz="94291" autoAdjust="0"/>
  </p:normalViewPr>
  <p:slideViewPr>
    <p:cSldViewPr snapToGrid="0">
      <p:cViewPr varScale="1">
        <p:scale>
          <a:sx n="64" d="100"/>
          <a:sy n="64" d="100"/>
        </p:scale>
        <p:origin x="9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171B602-C9E3-4187-981A-14E4095BD96C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E73A-856E-41F1-8ACA-2161A47E50D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65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B602-C9E3-4187-981A-14E4095BD96C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E73A-856E-41F1-8ACA-2161A47E5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5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B602-C9E3-4187-981A-14E4095BD96C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E73A-856E-41F1-8ACA-2161A47E50D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0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B602-C9E3-4187-981A-14E4095BD96C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E73A-856E-41F1-8ACA-2161A47E5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B602-C9E3-4187-981A-14E4095BD96C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E73A-856E-41F1-8ACA-2161A47E50D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80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B602-C9E3-4187-981A-14E4095BD96C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E73A-856E-41F1-8ACA-2161A47E5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1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B602-C9E3-4187-981A-14E4095BD96C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E73A-856E-41F1-8ACA-2161A47E5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2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B602-C9E3-4187-981A-14E4095BD96C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E73A-856E-41F1-8ACA-2161A47E5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9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B602-C9E3-4187-981A-14E4095BD96C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E73A-856E-41F1-8ACA-2161A47E5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8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B602-C9E3-4187-981A-14E4095BD96C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E73A-856E-41F1-8ACA-2161A47E5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1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B602-C9E3-4187-981A-14E4095BD96C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E73A-856E-41F1-8ACA-2161A47E50D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10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171B602-C9E3-4187-981A-14E4095BD96C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3B1E73A-856E-41F1-8ACA-2161A47E50D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99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5626" y="1955801"/>
            <a:ext cx="7355174" cy="2656174"/>
          </a:xfrm>
          <a:prstGeom prst="rect">
            <a:avLst/>
          </a:prstGeom>
          <a:noFill/>
        </p:spPr>
        <p:txBody>
          <a:bodyPr wrap="square" lIns="60951" tIns="30475" rIns="60951" bIns="30475" numCol="1" rtlCol="0">
            <a:prstTxWarp prst="textPlain">
              <a:avLst/>
            </a:prstTxWarp>
            <a:spAutoFit/>
            <a:scene3d>
              <a:camera prst="perspectiveContrastingRightFacing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BD" sz="5867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5867" b="1" dirty="0">
              <a:ln>
                <a:solidFill>
                  <a:srgbClr val="00B050"/>
                </a:solidFill>
              </a:ln>
              <a:solidFill>
                <a:srgbClr val="FF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" y="0"/>
            <a:ext cx="6096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096001" y="0"/>
            <a:ext cx="6095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4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4471" y="2531943"/>
            <a:ext cx="2438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660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6600">
                <a:latin typeface="NikoshBAN" pitchFamily="2" charset="0"/>
                <a:cs typeface="NikoshBAN" pitchFamily="2" charset="0"/>
              </a:rPr>
              <a:t>  ৪</a:t>
            </a:r>
            <a:r>
              <a:rPr lang="bn-BD" sz="6600">
                <a:latin typeface="NikoshBAN" pitchFamily="2" charset="0"/>
                <a:cs typeface="NikoshBAN" pitchFamily="2" charset="0"/>
              </a:rPr>
              <a:t> </a:t>
            </a:r>
            <a:endParaRPr lang="bn-BD" sz="6600" dirty="0">
              <a:latin typeface="NikoshBAN" pitchFamily="2" charset="0"/>
              <a:cs typeface="NikoshBAN" pitchFamily="2" charset="0"/>
            </a:endParaRPr>
          </a:p>
          <a:p>
            <a:r>
              <a:rPr lang="bn-IN" sz="6600" dirty="0">
                <a:latin typeface="NikoshBAN" pitchFamily="2" charset="0"/>
                <a:cs typeface="NikoshBAN" pitchFamily="2" charset="0"/>
              </a:rPr>
              <a:t> +</a:t>
            </a:r>
            <a:r>
              <a:rPr lang="bn-BD" sz="660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660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>
                <a:latin typeface="NikoshBAN" pitchFamily="2" charset="0"/>
                <a:cs typeface="NikoshBAN" pitchFamily="2" charset="0"/>
              </a:rPr>
              <a:t> ৪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544471" y="4669809"/>
            <a:ext cx="2667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82871" y="2351174"/>
            <a:ext cx="13648" cy="3629446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17185" y="2243822"/>
            <a:ext cx="27864" cy="3629446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15064" y="2335763"/>
            <a:ext cx="38100" cy="3615238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16271" y="2243822"/>
            <a:ext cx="54102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প্রথমে আমরা এককের অংক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যোগ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করি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16271" y="2917209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itchFamily="2" charset="0"/>
                <a:cs typeface="NikoshBAN" pitchFamily="2" charset="0"/>
              </a:rPr>
              <a:t>৪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659271" y="2917209"/>
                <a:ext cx="990600" cy="838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7200" b="0" i="1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 +</m:t>
                      </m:r>
                    </m:oMath>
                  </m:oMathPara>
                </a14:m>
                <a:endParaRPr lang="en-US" sz="7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271" y="2917209"/>
                <a:ext cx="990600" cy="8382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6802271" y="2917209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৪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69071" y="2917209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=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935871" y="2917209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itchFamily="2" charset="0"/>
                <a:cs typeface="NikoshBAN" pitchFamily="2" charset="0"/>
              </a:rPr>
              <a:t>৮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16271" y="4165897"/>
            <a:ext cx="54102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এখন আমরা দশকের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অংক যোগ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করি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16271" y="4896614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659271" y="4896614"/>
                <a:ext cx="990600" cy="838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7200" b="0" i="1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+</m:t>
                      </m:r>
                    </m:oMath>
                  </m:oMathPara>
                </a14:m>
                <a:endParaRPr lang="en-US" sz="7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271" y="4896614"/>
                <a:ext cx="990600" cy="8382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6802271" y="4896614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69071" y="4896614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=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935871" y="4896614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itchFamily="2" charset="0"/>
                <a:cs typeface="NikoshBAN" pitchFamily="2" charset="0"/>
              </a:rPr>
              <a:t>৭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30271" y="4764880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itchFamily="2" charset="0"/>
                <a:cs typeface="NikoshBAN" pitchFamily="2" charset="0"/>
              </a:rPr>
              <a:t>৭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43110" y="1789182"/>
            <a:ext cx="1039761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3182" y="1789182"/>
            <a:ext cx="1093839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92271" y="4750672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itchFamily="2" charset="0"/>
                <a:cs typeface="NikoshBAN" pitchFamily="2" charset="0"/>
              </a:rPr>
              <a:t>৮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D17543-A834-42F1-832B-6484E75D6B7A}"/>
              </a:ext>
            </a:extLst>
          </p:cNvPr>
          <p:cNvSpPr txBox="1"/>
          <p:nvPr/>
        </p:nvSpPr>
        <p:spPr>
          <a:xfrm>
            <a:off x="394560" y="412126"/>
            <a:ext cx="415688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bn-BD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বস্তুনিরপেক্ষ পর্যায়  </a:t>
            </a:r>
            <a:endParaRPr lang="bn-IN" sz="54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90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  <p:bldP spid="22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9182" y="5296887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50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32+24=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92913" y="2988644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12113" y="2988644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0313" y="2455244"/>
            <a:ext cx="102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03553" y="2394284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3513" y="2440004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5313" y="2394284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4233" y="2485724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6953" y="2500964"/>
            <a:ext cx="100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16513" y="3903044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6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2+4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16313" y="3979244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spc="6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৩</a:t>
            </a:r>
            <a:r>
              <a:rPr lang="en-US" sz="4800" spc="6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+</a:t>
            </a:r>
            <a:r>
              <a:rPr lang="bn-IN" sz="4800" spc="6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২</a:t>
            </a:r>
            <a:endParaRPr lang="en-US" sz="4800" spc="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5381" y="1283265"/>
            <a:ext cx="7467819" cy="5847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 থেকে অংকটি তোমাদের খাতায় লিখে নাও!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D17543-A834-42F1-832B-6484E75D6B7A}"/>
              </a:ext>
            </a:extLst>
          </p:cNvPr>
          <p:cNvSpPr txBox="1"/>
          <p:nvPr/>
        </p:nvSpPr>
        <p:spPr>
          <a:xfrm>
            <a:off x="270262" y="274576"/>
            <a:ext cx="3284051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বস্তুনিরপেক্ষ পর্যায়  </a:t>
            </a:r>
            <a:endParaRPr lang="bn-IN" sz="4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44307" y="2203456"/>
            <a:ext cx="9153713" cy="4127005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2864" y="3170411"/>
            <a:ext cx="6050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50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৫</a:t>
            </a:r>
            <a:r>
              <a:rPr lang="bn-IN" sz="4800" spc="50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৪+</a:t>
            </a:r>
            <a:r>
              <a:rPr lang="en-US" sz="4800" spc="50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২৪=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3397BD-C8D7-4961-8CE2-875B7CDBEE9F}"/>
              </a:ext>
            </a:extLst>
          </p:cNvPr>
          <p:cNvSpPr txBox="1"/>
          <p:nvPr/>
        </p:nvSpPr>
        <p:spPr>
          <a:xfrm>
            <a:off x="2978709" y="2485724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E98CA7-72AF-49A7-A73A-A03B0FD742A4}"/>
              </a:ext>
            </a:extLst>
          </p:cNvPr>
          <p:cNvSpPr txBox="1"/>
          <p:nvPr/>
        </p:nvSpPr>
        <p:spPr>
          <a:xfrm>
            <a:off x="5639847" y="2497448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3E7AA5-8726-4870-AFC6-04C8B22512D1}"/>
              </a:ext>
            </a:extLst>
          </p:cNvPr>
          <p:cNvSpPr txBox="1"/>
          <p:nvPr/>
        </p:nvSpPr>
        <p:spPr>
          <a:xfrm>
            <a:off x="4819233" y="4266662"/>
            <a:ext cx="1965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6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(</a:t>
            </a:r>
            <a:r>
              <a:rPr lang="bn-IN" sz="4800" spc="6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৪+</a:t>
            </a:r>
            <a:r>
              <a:rPr lang="en-US" sz="4800" spc="6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৪)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26A842-F731-4FDD-B999-9A257244B9B6}"/>
              </a:ext>
            </a:extLst>
          </p:cNvPr>
          <p:cNvSpPr txBox="1"/>
          <p:nvPr/>
        </p:nvSpPr>
        <p:spPr>
          <a:xfrm>
            <a:off x="8652679" y="2556064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3CC0CEA-00B1-457C-94DF-5E684BAA5187}"/>
              </a:ext>
            </a:extLst>
          </p:cNvPr>
          <p:cNvSpPr txBox="1"/>
          <p:nvPr/>
        </p:nvSpPr>
        <p:spPr>
          <a:xfrm>
            <a:off x="8595237" y="301209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705564A-D016-4819-956F-D383F4C75470}"/>
              </a:ext>
            </a:extLst>
          </p:cNvPr>
          <p:cNvSpPr txBox="1"/>
          <p:nvPr/>
        </p:nvSpPr>
        <p:spPr>
          <a:xfrm>
            <a:off x="2016831" y="2489800"/>
            <a:ext cx="100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6EFE9D6-148D-44ED-9FC4-AE06ACF5807F}"/>
              </a:ext>
            </a:extLst>
          </p:cNvPr>
          <p:cNvSpPr txBox="1"/>
          <p:nvPr/>
        </p:nvSpPr>
        <p:spPr>
          <a:xfrm>
            <a:off x="4677964" y="2501524"/>
            <a:ext cx="100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6331E95-B31F-4371-856F-D2EBF59CC2C2}"/>
              </a:ext>
            </a:extLst>
          </p:cNvPr>
          <p:cNvSpPr txBox="1"/>
          <p:nvPr/>
        </p:nvSpPr>
        <p:spPr>
          <a:xfrm>
            <a:off x="4894815" y="4928782"/>
            <a:ext cx="1966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6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(৫</a:t>
            </a:r>
            <a:r>
              <a:rPr lang="bn-IN" sz="4800" spc="6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+</a:t>
            </a:r>
            <a:r>
              <a:rPr lang="en-US" sz="4800" spc="6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২)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26A2618-732E-4A13-90C5-D5B24DFCF9A5}"/>
              </a:ext>
            </a:extLst>
          </p:cNvPr>
          <p:cNvSpPr txBox="1"/>
          <p:nvPr/>
        </p:nvSpPr>
        <p:spPr>
          <a:xfrm>
            <a:off x="7808022" y="2560140"/>
            <a:ext cx="100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3629FC4-6F4A-4459-B93A-E207FD320792}"/>
              </a:ext>
            </a:extLst>
          </p:cNvPr>
          <p:cNvSpPr txBox="1"/>
          <p:nvPr/>
        </p:nvSpPr>
        <p:spPr>
          <a:xfrm>
            <a:off x="7638633" y="2973254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62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29" grpId="0"/>
      <p:bldP spid="32" grpId="0"/>
      <p:bldP spid="33" grpId="0"/>
      <p:bldP spid="35" grpId="0"/>
      <p:bldP spid="36" grpId="0"/>
      <p:bldP spid="37" grpId="0"/>
      <p:bldP spid="38" grpId="0"/>
      <p:bldP spid="40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5583" y="3537574"/>
            <a:ext cx="5883799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বোর্ডে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অংকটি কীভাবে করতে হবে তা পাশের জনের সাথে আলোচনা কর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5" y="460812"/>
            <a:ext cx="2060274" cy="14024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951521" y="1126855"/>
            <a:ext cx="2209260" cy="2123658"/>
          </a:xfrm>
          <a:prstGeom prst="rect">
            <a:avLst/>
          </a:prstGeom>
          <a:solidFill>
            <a:schemeClr val="tx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২ </a:t>
            </a:r>
          </a:p>
          <a:p>
            <a:r>
              <a:rPr lang="bn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৪</a:t>
            </a:r>
            <a:endParaRPr lang="bn-IN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151415" y="2614245"/>
            <a:ext cx="1892136" cy="2344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60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1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13382" y="2237754"/>
            <a:ext cx="5994404" cy="2786533"/>
          </a:xfrm>
          <a:prstGeom prst="rect">
            <a:avLst/>
          </a:prstGeom>
          <a:solidFill>
            <a:schemeClr val="tx1"/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57098" y="2646060"/>
            <a:ext cx="175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৩</a:t>
            </a:r>
            <a:r>
              <a:rPr lang="bn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২ </a:t>
            </a:r>
          </a:p>
          <a:p>
            <a:r>
              <a:rPr lang="bn-BD" sz="44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en-US" sz="44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44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42798" y="4092610"/>
            <a:ext cx="198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67568" y="4122185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0968" y="4140707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5905" y="404041"/>
            <a:ext cx="4338281" cy="8918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অংকটি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94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4496" y="2583978"/>
            <a:ext cx="2895600" cy="13234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 নং-</a:t>
            </a:r>
            <a:r>
              <a:rPr lang="bn-IN" sz="40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</a:p>
          <a:p>
            <a:pPr algn="ctr"/>
            <a:r>
              <a:rPr lang="bn-IN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৪৫+২৩= </a:t>
            </a:r>
            <a:endParaRPr lang="en-US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1750" y="2352420"/>
            <a:ext cx="3886200" cy="19389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 নং</a:t>
            </a:r>
            <a:r>
              <a:rPr lang="bn-IN" sz="40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-২</a:t>
            </a:r>
            <a:endParaRPr lang="bn-BD" sz="4000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+</a:t>
            </a:r>
            <a:r>
              <a:rPr lang="bn-IN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bn-BD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42211" y="4171655"/>
            <a:ext cx="2209800" cy="1588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2288796" y="2410474"/>
            <a:ext cx="3200400" cy="2286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46911" y="2343768"/>
            <a:ext cx="3200400" cy="228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8596" y="3330760"/>
            <a:ext cx="609600" cy="457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85" y="386953"/>
            <a:ext cx="2137314" cy="12344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224300" y="450187"/>
            <a:ext cx="4171523" cy="11079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36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5960" y="2767280"/>
            <a:ext cx="2520462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বইয়ের </a:t>
            </a:r>
            <a:r>
              <a:rPr lang="en-US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১৭</a:t>
            </a:r>
            <a:r>
              <a:rPr lang="bn-BD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bn-BD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0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40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 l="9195" t="7246" r="8046" b="8696"/>
          <a:stretch>
            <a:fillRect/>
          </a:stretch>
        </p:blipFill>
        <p:spPr bwMode="auto">
          <a:xfrm>
            <a:off x="6494587" y="423810"/>
            <a:ext cx="4846655" cy="6097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Right Arrow 5"/>
          <p:cNvSpPr/>
          <p:nvPr/>
        </p:nvSpPr>
        <p:spPr>
          <a:xfrm>
            <a:off x="3493477" y="2952902"/>
            <a:ext cx="2086708" cy="796350"/>
          </a:xfrm>
          <a:prstGeom prst="rightArrow">
            <a:avLst>
              <a:gd name="adj1" fmla="val 50000"/>
              <a:gd name="adj2" fmla="val 63797"/>
            </a:avLst>
          </a:prstGeom>
          <a:solidFill>
            <a:srgbClr val="00B0F0"/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1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00547" y="931242"/>
            <a:ext cx="887563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রেজার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৩</a:t>
            </a:r>
            <a:r>
              <a:rPr lang="bn-IN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6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মিনা</a:t>
            </a:r>
            <a:r>
              <a:rPr lang="bn-IN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তাকে আরো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৪ </a:t>
            </a:r>
            <a:r>
              <a:rPr lang="en-US" sz="36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এখন </a:t>
            </a:r>
            <a:r>
              <a:rPr lang="en-US" sz="36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রেজার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err="1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60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?</a:t>
            </a:r>
            <a:endParaRPr lang="bn-BD" sz="3600" dirty="0">
              <a:ln>
                <a:solidFill>
                  <a:schemeClr val="accent6">
                    <a:lumMod val="75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79939" y="688359"/>
            <a:ext cx="1828800" cy="1686094"/>
          </a:xfrm>
          <a:prstGeom prst="ellipse">
            <a:avLst/>
          </a:prstGeom>
          <a:solidFill>
            <a:srgbClr val="00B0F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8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1" y="3064928"/>
            <a:ext cx="3282458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6600" spc="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6600" spc="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২+২</a:t>
            </a:r>
            <a:r>
              <a:rPr lang="en-US" sz="6600" spc="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6600" spc="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6600" spc="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34347" y="3067043"/>
            <a:ext cx="1789038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spc="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৫৬টি</a:t>
            </a:r>
            <a:endParaRPr lang="en-US" sz="6600" spc="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89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5142" y="932865"/>
            <a:ext cx="7385538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 থেকে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আনবে।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6488" y="2944761"/>
            <a:ext cx="149459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৪৭</a:t>
            </a:r>
          </a:p>
          <a:p>
            <a:pPr algn="just"/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+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২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81808" y="2832941"/>
            <a:ext cx="16613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২৩</a:t>
            </a:r>
          </a:p>
          <a:p>
            <a:pPr algn="just"/>
            <a:r>
              <a:rPr lang="bn-IN" sz="4400" dirty="0">
                <a:latin typeface="NikoshBAN" pitchFamily="2" charset="0"/>
                <a:cs typeface="NikoshBAN" pitchFamily="2" charset="0"/>
              </a:rPr>
              <a:t>  +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৬৫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26508" y="4757605"/>
            <a:ext cx="181965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dirty="0">
                <a:latin typeface="NikoshBAN" pitchFamily="2" charset="0"/>
                <a:cs typeface="NikoshBAN" pitchFamily="2" charset="0"/>
              </a:rPr>
              <a:t>    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০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+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৭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49347" y="4757605"/>
            <a:ext cx="129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৫৬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+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৪০</a:t>
            </a:r>
          </a:p>
        </p:txBody>
      </p:sp>
      <p:sp>
        <p:nvSpPr>
          <p:cNvPr id="8" name="Rectangle 7"/>
          <p:cNvSpPr/>
          <p:nvPr/>
        </p:nvSpPr>
        <p:spPr>
          <a:xfrm>
            <a:off x="3655141" y="2996197"/>
            <a:ext cx="16667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৭০</a:t>
            </a:r>
          </a:p>
          <a:p>
            <a:pPr algn="just"/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+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২০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756002" y="4323768"/>
            <a:ext cx="1143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088889" y="4318930"/>
            <a:ext cx="1143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706152" y="4279491"/>
            <a:ext cx="1143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49589" y="6045211"/>
            <a:ext cx="1143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172684" y="6138995"/>
            <a:ext cx="1143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9" t="27614" r="22897" b="23032"/>
          <a:stretch/>
        </p:blipFill>
        <p:spPr>
          <a:xfrm>
            <a:off x="397623" y="398149"/>
            <a:ext cx="2509700" cy="1625447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9296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93034" y="747971"/>
            <a:ext cx="8205931" cy="1808670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en-US" sz="11500" b="1" dirty="0" err="1">
                <a:ln w="1778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11500" b="1" dirty="0">
                <a:ln w="1778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>
                <a:ln w="1778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IN" sz="11500" b="1" dirty="0">
              <a:ln w="17780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4" y="1483406"/>
            <a:ext cx="12316055" cy="534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59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9455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7271" y="77272"/>
              <a:ext cx="12028869" cy="6697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51A30EE-693A-4EE5-91AF-985E1C3EA6C5}"/>
              </a:ext>
            </a:extLst>
          </p:cNvPr>
          <p:cNvGrpSpPr/>
          <p:nvPr/>
        </p:nvGrpSpPr>
        <p:grpSpPr>
          <a:xfrm>
            <a:off x="719847" y="1621294"/>
            <a:ext cx="11245173" cy="4815742"/>
            <a:chOff x="719847" y="1621294"/>
            <a:chExt cx="11245173" cy="481574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07AA019-2604-4DEB-914E-C2AE8589D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5625" y="1621294"/>
              <a:ext cx="3939395" cy="4370946"/>
            </a:xfrm>
            <a:prstGeom prst="rect">
              <a:avLst/>
            </a:prstGeom>
          </p:spPr>
        </p:pic>
        <p:sp>
          <p:nvSpPr>
            <p:cNvPr id="16" name="Horizontal Scroll 2">
              <a:extLst>
                <a:ext uri="{FF2B5EF4-FFF2-40B4-BE49-F238E27FC236}">
                  <a16:creationId xmlns:a16="http://schemas.microsoft.com/office/drawing/2014/main" id="{967F6036-F9CC-4E37-AACF-1DA6036FF3B8}"/>
                </a:ext>
              </a:extLst>
            </p:cNvPr>
            <p:cNvSpPr/>
            <p:nvPr/>
          </p:nvSpPr>
          <p:spPr>
            <a:xfrm>
              <a:off x="719847" y="1964988"/>
              <a:ext cx="6906638" cy="4472048"/>
            </a:xfrm>
            <a:prstGeom prst="horizontalScroll">
              <a:avLst>
                <a:gd name="adj" fmla="val 6825"/>
              </a:avLst>
            </a:prstGeom>
            <a:solidFill>
              <a:srgbClr val="C7ECFD"/>
            </a:solidFill>
            <a:ln w="76200"/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dirty="0">
                  <a:solidFill>
                    <a:schemeClr val="accent3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</a:t>
              </a:r>
              <a:r>
                <a:rPr lang="en-US" sz="40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হাম্মদ</a:t>
              </a:r>
              <a:r>
                <a:rPr lang="en-US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ছয়ফুল</a:t>
              </a:r>
              <a:r>
                <a:rPr lang="en-US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আলম</a:t>
              </a:r>
              <a:endPara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</a:t>
              </a:r>
              <a:r>
                <a:rPr lang="en-US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bn-IN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শিক্ষক</a:t>
              </a:r>
            </a:p>
            <a:p>
              <a:r>
                <a:rPr lang="en-US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36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ইউছুফ</a:t>
              </a:r>
              <a:r>
                <a:rPr lang="en-US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আলী</a:t>
              </a:r>
              <a:r>
                <a:rPr lang="en-US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সরকারি প্রাথমিক বিদ্যালয়</a:t>
              </a:r>
            </a:p>
            <a:p>
              <a:r>
                <a:rPr lang="en-US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36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ফেঞ্চুগঞ্জ</a:t>
              </a:r>
              <a:r>
                <a:rPr lang="en-US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6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সিলেট</a:t>
              </a:r>
              <a:r>
                <a:rPr lang="bn-IN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০১</a:t>
              </a:r>
              <a:r>
                <a:rPr lang="en-US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৭১৬৩৮৭৫৫০</a:t>
              </a:r>
              <a:endPara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3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razzak1bd@gmail.com</a:t>
              </a:r>
              <a:r>
                <a:rPr lang="bn-IN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A8206F4-5A78-4CFB-A9B6-308621A970C5}"/>
              </a:ext>
            </a:extLst>
          </p:cNvPr>
          <p:cNvSpPr txBox="1"/>
          <p:nvPr/>
        </p:nvSpPr>
        <p:spPr>
          <a:xfrm>
            <a:off x="2756322" y="420965"/>
            <a:ext cx="5842929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GB" sz="7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69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7271" y="77272"/>
              <a:ext cx="12028869" cy="6697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2FBA335-67A6-4EE1-AAC5-5B17A7D84504}"/>
              </a:ext>
            </a:extLst>
          </p:cNvPr>
          <p:cNvGrpSpPr/>
          <p:nvPr/>
        </p:nvGrpSpPr>
        <p:grpSpPr>
          <a:xfrm>
            <a:off x="494420" y="371577"/>
            <a:ext cx="10688903" cy="6335725"/>
            <a:chOff x="494420" y="371577"/>
            <a:chExt cx="10688903" cy="6335725"/>
          </a:xfrm>
        </p:grpSpPr>
        <p:grpSp>
          <p:nvGrpSpPr>
            <p:cNvPr id="16" name="Group 6">
              <a:extLst>
                <a:ext uri="{FF2B5EF4-FFF2-40B4-BE49-F238E27FC236}">
                  <a16:creationId xmlns:a16="http://schemas.microsoft.com/office/drawing/2014/main" id="{09B5D5C0-38BE-43DC-8D72-FB31CBCB088B}"/>
                </a:ext>
              </a:extLst>
            </p:cNvPr>
            <p:cNvGrpSpPr/>
            <p:nvPr/>
          </p:nvGrpSpPr>
          <p:grpSpPr>
            <a:xfrm>
              <a:off x="3592748" y="371577"/>
              <a:ext cx="5415065" cy="2118704"/>
              <a:chOff x="609600" y="381000"/>
              <a:chExt cx="8001000" cy="3000740"/>
            </a:xfrm>
          </p:grpSpPr>
          <p:sp>
            <p:nvSpPr>
              <p:cNvPr id="17" name="Down Ribbon 2">
                <a:extLst>
                  <a:ext uri="{FF2B5EF4-FFF2-40B4-BE49-F238E27FC236}">
                    <a16:creationId xmlns:a16="http://schemas.microsoft.com/office/drawing/2014/main" id="{6F4FB0E7-B8EF-47D0-B603-508ABCA186C2}"/>
                  </a:ext>
                </a:extLst>
              </p:cNvPr>
              <p:cNvSpPr/>
              <p:nvPr/>
            </p:nvSpPr>
            <p:spPr>
              <a:xfrm>
                <a:off x="609600" y="381000"/>
                <a:ext cx="8001000" cy="1676400"/>
              </a:xfrm>
              <a:prstGeom prst="ribbon">
                <a:avLst>
                  <a:gd name="adj1" fmla="val 16667"/>
                  <a:gd name="adj2" fmla="val 71802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DF6FC4-95D5-4C3D-89B0-48737D8F59A4}"/>
                  </a:ext>
                </a:extLst>
              </p:cNvPr>
              <p:cNvSpPr txBox="1"/>
              <p:nvPr/>
            </p:nvSpPr>
            <p:spPr>
              <a:xfrm>
                <a:off x="2514600" y="838201"/>
                <a:ext cx="4190999" cy="2543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পাঠ</a:t>
                </a:r>
                <a:r>
                  <a:rPr lang="en-US" sz="48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পরিচিতি</a:t>
                </a:r>
                <a:endParaRPr lang="en-GB" sz="48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7F4D63B-88EC-4CB9-B829-E42884EA9FB1}"/>
                </a:ext>
              </a:extLst>
            </p:cNvPr>
            <p:cNvGrpSpPr/>
            <p:nvPr/>
          </p:nvGrpSpPr>
          <p:grpSpPr>
            <a:xfrm>
              <a:off x="494420" y="1690544"/>
              <a:ext cx="10688903" cy="5016758"/>
              <a:chOff x="494420" y="1690544"/>
              <a:chExt cx="10688903" cy="5016758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DC8893E3-B3DC-4CC9-9370-BA2268495DD3}"/>
                  </a:ext>
                </a:extLst>
              </p:cNvPr>
              <p:cNvGrpSpPr/>
              <p:nvPr/>
            </p:nvGrpSpPr>
            <p:grpSpPr>
              <a:xfrm>
                <a:off x="494420" y="1690544"/>
                <a:ext cx="6379668" cy="5016758"/>
                <a:chOff x="1070045" y="1690544"/>
                <a:chExt cx="5682244" cy="5016758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1070045" y="1690544"/>
                  <a:ext cx="5682244" cy="50167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sz="40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/>
                  <a:endParaRPr lang="en-US" sz="40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/>
                  <a:endParaRPr lang="en-US" sz="40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/>
                  <a:endParaRPr lang="en-US" sz="40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/>
                  <a:endParaRPr lang="en-US" sz="40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/>
                  <a:endParaRPr lang="en-US" sz="40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/>
                  <a:endParaRPr lang="en-US" sz="40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/>
                  <a:endParaRPr lang="en-US" sz="40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63E4881-4273-4CCD-AFA0-214F8C8F85B8}"/>
                    </a:ext>
                  </a:extLst>
                </p:cNvPr>
                <p:cNvSpPr txBox="1"/>
                <p:nvPr/>
              </p:nvSpPr>
              <p:spPr>
                <a:xfrm>
                  <a:off x="2688076" y="2120523"/>
                  <a:ext cx="2590800" cy="830997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chemeClr val="accent6">
                      <a:lumMod val="50000"/>
                    </a:schemeClr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dirty="0" err="1">
                      <a:solidFill>
                        <a:srgbClr val="00B0F0"/>
                      </a:solidFill>
                      <a:latin typeface="NikoshBAN" pitchFamily="2" charset="0"/>
                      <a:cs typeface="NikoshBAN" pitchFamily="2" charset="0"/>
                    </a:rPr>
                    <a:t>শ্রেণি</a:t>
                  </a:r>
                  <a:r>
                    <a:rPr lang="en-US" sz="4800" b="1" dirty="0">
                      <a:solidFill>
                        <a:srgbClr val="00B0F0"/>
                      </a:solidFill>
                      <a:latin typeface="NikoshBAN" pitchFamily="2" charset="0"/>
                      <a:cs typeface="NikoshBAN" pitchFamily="2" charset="0"/>
                    </a:rPr>
                    <a:t>:- </a:t>
                  </a:r>
                  <a:r>
                    <a:rPr lang="bn-BD" sz="4800" b="1" dirty="0">
                      <a:solidFill>
                        <a:srgbClr val="00B0F0"/>
                      </a:solidFill>
                      <a:latin typeface="NikoshBAN" pitchFamily="2" charset="0"/>
                      <a:cs typeface="NikoshBAN" pitchFamily="2" charset="0"/>
                    </a:rPr>
                    <a:t>দ্বিতীয়</a:t>
                  </a:r>
                  <a:endParaRPr lang="en-US" sz="4800" b="1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ABD1418-4025-4FFE-A0B0-0B79506EAE9B}"/>
                    </a:ext>
                  </a:extLst>
                </p:cNvPr>
                <p:cNvSpPr txBox="1"/>
                <p:nvPr/>
              </p:nvSpPr>
              <p:spPr>
                <a:xfrm>
                  <a:off x="1593710" y="3287153"/>
                  <a:ext cx="4690358" cy="83099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57150">
                  <a:solidFill>
                    <a:schemeClr val="tx1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dirty="0" err="1">
                      <a:latin typeface="NikoshBAN" pitchFamily="2" charset="0"/>
                      <a:cs typeface="NikoshBAN" pitchFamily="2" charset="0"/>
                    </a:rPr>
                    <a:t>বিষয়</a:t>
                  </a:r>
                  <a:r>
                    <a:rPr lang="en-US" sz="4800" b="1" dirty="0">
                      <a:latin typeface="NikoshBAN" pitchFamily="2" charset="0"/>
                      <a:cs typeface="NikoshBAN" pitchFamily="2" charset="0"/>
                    </a:rPr>
                    <a:t>- </a:t>
                  </a:r>
                  <a:r>
                    <a:rPr lang="en-US" sz="4800" b="1" dirty="0" err="1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rPr>
                    <a:t>প্রাথমিক</a:t>
                  </a:r>
                  <a:r>
                    <a:rPr lang="en-US" sz="4800" b="1" dirty="0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4800" b="1" dirty="0" err="1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rPr>
                    <a:t>গণিত</a:t>
                  </a:r>
                  <a:endParaRPr lang="en-US" sz="48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A283C11-533A-4BB3-B3C1-3E189BC26074}"/>
                    </a:ext>
                  </a:extLst>
                </p:cNvPr>
                <p:cNvSpPr txBox="1"/>
                <p:nvPr/>
              </p:nvSpPr>
              <p:spPr>
                <a:xfrm>
                  <a:off x="1851498" y="4489321"/>
                  <a:ext cx="4238017" cy="769441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57150"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400" b="1" dirty="0" err="1">
                      <a:latin typeface="NikoshBAN" pitchFamily="2" charset="0"/>
                      <a:cs typeface="NikoshBAN" pitchFamily="2" charset="0"/>
                    </a:rPr>
                    <a:t>অধ্যায়</a:t>
                  </a:r>
                  <a:r>
                    <a:rPr lang="en-US" sz="4400" b="1" dirty="0">
                      <a:latin typeface="NikoshBAN" pitchFamily="2" charset="0"/>
                      <a:cs typeface="NikoshBAN" pitchFamily="2" charset="0"/>
                    </a:rPr>
                    <a:t>: </a:t>
                  </a:r>
                  <a:r>
                    <a:rPr lang="bn-BD" sz="4400" b="1" dirty="0">
                      <a:latin typeface="NikoshBAN" pitchFamily="2" charset="0"/>
                      <a:cs typeface="NikoshBAN" pitchFamily="2" charset="0"/>
                    </a:rPr>
                    <a:t>২</a:t>
                  </a:r>
                  <a:r>
                    <a:rPr lang="en-US" sz="4400" b="1" dirty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BD" sz="4400" b="1" dirty="0">
                      <a:latin typeface="NikoshBAN" pitchFamily="2" charset="0"/>
                      <a:cs typeface="NikoshBAN" pitchFamily="2" charset="0"/>
                    </a:rPr>
                    <a:t>য</a:t>
                  </a:r>
                  <a:r>
                    <a:rPr lang="en-US" sz="4400" b="1" dirty="0" err="1">
                      <a:latin typeface="NikoshBAN" pitchFamily="2" charset="0"/>
                      <a:cs typeface="NikoshBAN" pitchFamily="2" charset="0"/>
                    </a:rPr>
                    <a:t>োগ</a:t>
                  </a:r>
                  <a:endParaRPr lang="bn-BD" sz="44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001DF97-D789-4471-BB7F-AFC473D18018}"/>
                    </a:ext>
                  </a:extLst>
                </p:cNvPr>
                <p:cNvSpPr txBox="1"/>
                <p:nvPr/>
              </p:nvSpPr>
              <p:spPr>
                <a:xfrm>
                  <a:off x="2062267" y="5662591"/>
                  <a:ext cx="3607341" cy="83099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57150">
                  <a:solidFill>
                    <a:schemeClr val="tx1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dirty="0" err="1">
                      <a:latin typeface="NikoshBAN" pitchFamily="2" charset="0"/>
                      <a:cs typeface="NikoshBAN" pitchFamily="2" charset="0"/>
                    </a:rPr>
                    <a:t>পৃষ্ঠা</a:t>
                  </a:r>
                  <a:r>
                    <a:rPr lang="en-US" sz="4800" b="1" dirty="0">
                      <a:latin typeface="NikoshBAN" pitchFamily="2" charset="0"/>
                      <a:cs typeface="NikoshBAN" pitchFamily="2" charset="0"/>
                    </a:rPr>
                    <a:t> : ১৭-</a:t>
                  </a:r>
                  <a:r>
                    <a:rPr lang="bn-BD" sz="4800" b="1" dirty="0">
                      <a:latin typeface="NikoshBAN" pitchFamily="2" charset="0"/>
                      <a:cs typeface="NikoshBAN" pitchFamily="2" charset="0"/>
                    </a:rPr>
                    <a:t>১</a:t>
                  </a:r>
                  <a:r>
                    <a:rPr lang="en-US" sz="4800" b="1" dirty="0">
                      <a:latin typeface="NikoshBAN" pitchFamily="2" charset="0"/>
                      <a:cs typeface="NikoshBAN" pitchFamily="2" charset="0"/>
                    </a:rPr>
                    <a:t>৯</a:t>
                  </a:r>
                </a:p>
              </p:txBody>
            </p:sp>
          </p:grpSp>
          <p:pic>
            <p:nvPicPr>
              <p:cNvPr id="15" name="Picture 14" descr="c2m.JPG">
                <a:extLst>
                  <a:ext uri="{FF2B5EF4-FFF2-40B4-BE49-F238E27FC236}">
                    <a16:creationId xmlns:a16="http://schemas.microsoft.com/office/drawing/2014/main" id="{1D5E98C2-099E-4BB7-B169-1DE8783881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217914" y="1937988"/>
                <a:ext cx="3965409" cy="45555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88900" cap="sq" cmpd="thickThin">
                <a:solidFill>
                  <a:schemeClr val="bg1">
                    <a:lumMod val="85000"/>
                  </a:schemeClr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</p:spTree>
    <p:extLst>
      <p:ext uri="{BB962C8B-B14F-4D97-AF65-F5344CB8AC3E}">
        <p14:creationId xmlns:p14="http://schemas.microsoft.com/office/powerpoint/2010/main" val="4232950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457E244-A9BF-4CBD-A1D0-847E59107F2F}"/>
              </a:ext>
            </a:extLst>
          </p:cNvPr>
          <p:cNvGrpSpPr/>
          <p:nvPr/>
        </p:nvGrpSpPr>
        <p:grpSpPr>
          <a:xfrm>
            <a:off x="6683808" y="1674214"/>
            <a:ext cx="5098301" cy="3111543"/>
            <a:chOff x="6683808" y="1767998"/>
            <a:chExt cx="5098301" cy="311154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ABAB519-B2F6-48BD-993C-44BEEE003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3808" y="1767998"/>
              <a:ext cx="1929899" cy="201383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1830EC7-620E-48AE-A875-1E351FBEF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5049" y="2509602"/>
              <a:ext cx="1426800" cy="133094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6600FC5-A3FE-4A5F-A082-D1271F55E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9567" y="2613678"/>
              <a:ext cx="1152542" cy="134463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9D70709-98C9-4545-9DC7-B7E527F9C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225" y="3346940"/>
              <a:ext cx="1468723" cy="153260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Frame 1"/>
          <p:cNvSpPr/>
          <p:nvPr/>
        </p:nvSpPr>
        <p:spPr>
          <a:xfrm>
            <a:off x="5542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302" y="4453536"/>
            <a:ext cx="7918402" cy="223884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8876C0D-6FA3-4E51-B2C8-CE5C42573D4D}"/>
              </a:ext>
            </a:extLst>
          </p:cNvPr>
          <p:cNvGrpSpPr/>
          <p:nvPr/>
        </p:nvGrpSpPr>
        <p:grpSpPr>
          <a:xfrm>
            <a:off x="763651" y="1850058"/>
            <a:ext cx="5098301" cy="3111543"/>
            <a:chOff x="763651" y="1850058"/>
            <a:chExt cx="5098301" cy="31115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51" y="1850058"/>
              <a:ext cx="1929899" cy="201383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892" y="2591662"/>
              <a:ext cx="1426800" cy="133094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9410" y="2695738"/>
              <a:ext cx="1152542" cy="134463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1068" y="3429000"/>
              <a:ext cx="1468723" cy="1532601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180" y="-430714"/>
            <a:ext cx="1699046" cy="1772941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5589" y="2484751"/>
            <a:ext cx="1710713" cy="15957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3211" y="4080538"/>
            <a:ext cx="1152542" cy="13446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5614" y="1059061"/>
            <a:ext cx="1468723" cy="1532601"/>
          </a:xfrm>
          <a:prstGeom prst="rect">
            <a:avLst/>
          </a:prstGeom>
          <a:ln>
            <a:noFill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7E08273-CA22-4461-A883-84C41F2518E0}"/>
              </a:ext>
            </a:extLst>
          </p:cNvPr>
          <p:cNvSpPr txBox="1"/>
          <p:nvPr/>
        </p:nvSpPr>
        <p:spPr>
          <a:xfrm>
            <a:off x="532866" y="543532"/>
            <a:ext cx="6039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কয়টি পাখি আছে বলতো?</a:t>
            </a:r>
            <a:endParaRPr lang="en-US" sz="4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6369CB-FADB-4F32-90E9-8F03D4D4E47E}"/>
              </a:ext>
            </a:extLst>
          </p:cNvPr>
          <p:cNvSpPr txBox="1"/>
          <p:nvPr/>
        </p:nvSpPr>
        <p:spPr>
          <a:xfrm>
            <a:off x="2937887" y="1296469"/>
            <a:ext cx="1323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6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9FBCAE-4E24-4FDB-91C3-4C3A12FC3536}"/>
              </a:ext>
            </a:extLst>
          </p:cNvPr>
          <p:cNvSpPr txBox="1"/>
          <p:nvPr/>
        </p:nvSpPr>
        <p:spPr>
          <a:xfrm>
            <a:off x="6623991" y="442538"/>
            <a:ext cx="5158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কয়টি পাখি আসল?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B0460B-AB08-4396-BCB4-709D8DCC8A59}"/>
              </a:ext>
            </a:extLst>
          </p:cNvPr>
          <p:cNvSpPr txBox="1"/>
          <p:nvPr/>
        </p:nvSpPr>
        <p:spPr>
          <a:xfrm>
            <a:off x="9305762" y="1337207"/>
            <a:ext cx="1323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455604-6927-4C6A-9858-753905A7793B}"/>
              </a:ext>
            </a:extLst>
          </p:cNvPr>
          <p:cNvSpPr txBox="1"/>
          <p:nvPr/>
        </p:nvSpPr>
        <p:spPr>
          <a:xfrm>
            <a:off x="1329951" y="1007935"/>
            <a:ext cx="60001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 কয়টি হল?</a:t>
            </a:r>
            <a:endParaRPr lang="en-US" sz="6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CF91980-905F-4BBA-B172-F365E2FA7C35}"/>
              </a:ext>
            </a:extLst>
          </p:cNvPr>
          <p:cNvSpPr txBox="1"/>
          <p:nvPr/>
        </p:nvSpPr>
        <p:spPr>
          <a:xfrm>
            <a:off x="6168016" y="970139"/>
            <a:ext cx="33877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=৮টি</a:t>
            </a:r>
            <a:endParaRPr lang="en-US" sz="6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67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27" grpId="0"/>
      <p:bldP spid="27" grpId="1"/>
      <p:bldP spid="28" grpId="0"/>
      <p:bldP spid="28" grpId="1"/>
      <p:bldP spid="29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34421" y="429533"/>
            <a:ext cx="6090065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 আবার চেষ্টা করে দেখি</a:t>
            </a:r>
            <a:endParaRPr 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6" r="12579"/>
          <a:stretch/>
        </p:blipFill>
        <p:spPr>
          <a:xfrm>
            <a:off x="197223" y="5475856"/>
            <a:ext cx="11797553" cy="126682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085" y="4203911"/>
            <a:ext cx="1905000" cy="1905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109" y="4344172"/>
            <a:ext cx="1905000" cy="1905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12" y="4134950"/>
            <a:ext cx="1905000" cy="1905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535" y="4351866"/>
            <a:ext cx="1905000" cy="1905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74" y="4134950"/>
            <a:ext cx="1905000" cy="1905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013" y="3980255"/>
            <a:ext cx="1905000" cy="19050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378" y="4134950"/>
            <a:ext cx="925032" cy="67045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95" y="4485958"/>
            <a:ext cx="925032" cy="67045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80" y="3975228"/>
            <a:ext cx="925032" cy="67045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189" y="4541847"/>
            <a:ext cx="925032" cy="67045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314" y="4008945"/>
            <a:ext cx="925032" cy="67045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39444" y="288652"/>
            <a:ext cx="773467" cy="49189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49726" y="869709"/>
            <a:ext cx="773467" cy="49189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64721" y="-2469513"/>
            <a:ext cx="773467" cy="49189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728080" y="-1142231"/>
            <a:ext cx="773467" cy="49189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64721" y="556997"/>
            <a:ext cx="773467" cy="49189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04936" y="1138054"/>
            <a:ext cx="773467" cy="49189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5FFC444-3368-4C1C-8744-82830FA5B557}"/>
              </a:ext>
            </a:extLst>
          </p:cNvPr>
          <p:cNvSpPr txBox="1"/>
          <p:nvPr/>
        </p:nvSpPr>
        <p:spPr>
          <a:xfrm>
            <a:off x="821180" y="1549581"/>
            <a:ext cx="4354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কয়টি প্রজাপতি আছে?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5588A6-5ED1-46E2-AE8F-FB30B0A5CCF3}"/>
              </a:ext>
            </a:extLst>
          </p:cNvPr>
          <p:cNvSpPr txBox="1"/>
          <p:nvPr/>
        </p:nvSpPr>
        <p:spPr>
          <a:xfrm>
            <a:off x="5200052" y="1473533"/>
            <a:ext cx="1358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0534FE9-CC52-461C-8F4F-8C4FC0E6BED1}"/>
              </a:ext>
            </a:extLst>
          </p:cNvPr>
          <p:cNvSpPr txBox="1"/>
          <p:nvPr/>
        </p:nvSpPr>
        <p:spPr>
          <a:xfrm>
            <a:off x="6680086" y="1486207"/>
            <a:ext cx="4082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কয়টি আসল?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39C6669-D02C-4402-A137-332005FAFA0D}"/>
              </a:ext>
            </a:extLst>
          </p:cNvPr>
          <p:cNvSpPr txBox="1"/>
          <p:nvPr/>
        </p:nvSpPr>
        <p:spPr>
          <a:xfrm>
            <a:off x="9559360" y="1442939"/>
            <a:ext cx="1203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4F50F0-080A-4EE8-A7C7-234DC7C203A8}"/>
              </a:ext>
            </a:extLst>
          </p:cNvPr>
          <p:cNvSpPr txBox="1"/>
          <p:nvPr/>
        </p:nvSpPr>
        <p:spPr>
          <a:xfrm>
            <a:off x="3194658" y="2186522"/>
            <a:ext cx="253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 কয়টি হল?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FB7946-539A-453D-A4C4-F0176432AAE6}"/>
              </a:ext>
            </a:extLst>
          </p:cNvPr>
          <p:cNvSpPr txBox="1"/>
          <p:nvPr/>
        </p:nvSpPr>
        <p:spPr>
          <a:xfrm>
            <a:off x="5696852" y="2130957"/>
            <a:ext cx="2907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653936-F4E3-4844-A3ED-8A2C2204B751}"/>
              </a:ext>
            </a:extLst>
          </p:cNvPr>
          <p:cNvSpPr txBox="1"/>
          <p:nvPr/>
        </p:nvSpPr>
        <p:spPr>
          <a:xfrm>
            <a:off x="2353532" y="2856772"/>
            <a:ext cx="3981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আমরা কি করেছি?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269419-D12F-4F1E-BD50-420FA7359DEC}"/>
              </a:ext>
            </a:extLst>
          </p:cNvPr>
          <p:cNvSpPr txBox="1"/>
          <p:nvPr/>
        </p:nvSpPr>
        <p:spPr>
          <a:xfrm>
            <a:off x="6423173" y="2829964"/>
            <a:ext cx="2501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 করেছি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548DAB-0CE0-4CFB-9B20-E3B2F53EA8E1}"/>
              </a:ext>
            </a:extLst>
          </p:cNvPr>
          <p:cNvSpPr txBox="1"/>
          <p:nvPr/>
        </p:nvSpPr>
        <p:spPr>
          <a:xfrm>
            <a:off x="2212298" y="3433624"/>
            <a:ext cx="6598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আমরা জানলাম যোগ মানে একত্র করা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1142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6 -0.02963 L -0.20261 0.5312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99" y="2803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57 -0.00926 L -0.19323 0.4800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2446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14 0.19075 L -0.4556 0.9886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30" y="3988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-0.33346 0.7685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28" y="3351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11 -0.1831 L -0.4293 0.5879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16" y="3854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55 -0.22222 L -0.30351 0.4680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98" y="3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2" grpId="0"/>
      <p:bldP spid="32" grpId="1"/>
      <p:bldP spid="33" grpId="0"/>
      <p:bldP spid="33" grpId="1"/>
      <p:bldP spid="63" grpId="0"/>
      <p:bldP spid="63" grpId="1"/>
      <p:bldP spid="64" grpId="0"/>
      <p:bldP spid="64" grpId="1"/>
      <p:bldP spid="26" grpId="0"/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9062" y="1384127"/>
            <a:ext cx="9174479" cy="3836266"/>
          </a:xfrm>
          <a:prstGeom prst="rect">
            <a:avLst/>
          </a:prstGeom>
          <a:solidFill>
            <a:schemeClr val="tx1"/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7125" y="2188061"/>
            <a:ext cx="84053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 (হাতে না রেখে)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8252" y="404622"/>
            <a:ext cx="5985630" cy="70788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আজ আমরা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416" y="2450995"/>
            <a:ext cx="1898002" cy="271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8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69 -0.00926 L 0.05169 -0.00903 C 0.04779 -0.0088 0.04388 -0.0095 0.03997 -0.00741 C 0.03841 -0.00695 0.03815 -0.00417 0.03815 -0.00186 C 0.03815 0.01226 0.03815 0.02662 0.03997 0.0405 C 0.03997 0.04282 0.04193 0.04328 0.04297 0.04421 C 0.04479 0.04583 0.04661 0.04675 0.0487 0.04791 C 0.05078 0.04745 0.05338 0.04838 0.05508 0.04606 C 0.05599 0.0449 0.05456 0.04236 0.05417 0.0405 C 0.05338 0.03865 0.05273 0.0368 0.05169 0.03495 C 0.05221 0.02893 0.04596 -0.02246 0.06081 -0.00741 C 0.06263 -0.00556 0.06341 -0.00139 0.0651 0.00185 C 0.06523 0.01111 0.06484 0.0206 0.06628 0.02939 C 0.06745 0.0368 0.08125 0.03865 0.08151 0.03865 C 0.0957 0.03263 0.07734 0.04305 0.08828 -0.00741 C 0.0888 -0.01158 0.0931 -0.0088 0.0957 -0.00926 C 0.08828 -0.01783 0.09544 -0.01227 0.09141 0.0074 C 0.09062 0.01018 0.09062 0.00115 0.09023 -0.00186 C 0.08945 -0.00695 0.08854 -0.01181 0.08828 -0.01667 C 0.08789 -0.01875 0.08854 -0.01297 0.08906 -0.01112 C 0.08984 -0.00926 0.09036 -0.00741 0.09141 -0.00556 C 0.09219 0.00115 0.09388 0.01342 0.0957 0.02013 C 0.09609 0.02222 0.097 0.02384 0.09805 0.02569 C 0.10013 0.02384 0.10352 0.02384 0.10443 0.02013 C 0.10573 0.01643 0.10325 0.01157 0.10352 0.0074 C 0.10365 -0.0044 0.10417 -0.01482 0.1099 -0.02223 C 0.11146 -0.02431 0.11354 -0.02477 0.11536 -0.02593 C 0.12786 -0.01181 0.1181 -0.025 0.12435 -0.01297 C 0.12552 -0.01042 0.12747 -0.00857 0.12865 -0.00556 C 0.12995 -0.00232 0.1306 0.00208 0.13177 0.00555 C 0.13346 0.00949 0.13568 0.01273 0.13737 0.01666 C 0.13802 0.01828 0.1388 0.02013 0.13958 0.02199 C 0.13958 0.02453 0.13932 0.02847 0.14049 0.02939 C 0.14167 0.03032 0.1418 0.02592 0.1418 0.02384 C 0.1418 0.01041 0.14023 -0.01644 0.13958 -0.03149 C 0.13919 0.00555 0.13385 0.04328 0.13854 0.07939 C 0.1418 0.10717 0.13568 0.02013 0.14284 -0.00556 C 0.1457 -0.01575 0.15599 -0.00695 0.1625 -0.00741 C 0.1625 -0.00718 0.16003 -0.00024 0.15937 0.0037 C 0.1569 0.01226 0.1569 0.01527 0.15599 0.02384 C 0.15638 0.0375 0.1556 0.05115 0.1569 0.06458 C 0.15729 0.06643 0.15977 0.06805 0.16042 0.06643 C 0.16172 0.06296 0.16107 0.05787 0.16133 0.05347 C 0.16003 0.04699 0.15807 0.0368 0.1582 0.03125 C 0.1582 0.0206 0.16003 0.01041 0.16133 4.44444E-6 C 0.16159 -0.00209 0.16159 -0.0044 0.1625 -0.00556 C 0.16445 -0.00787 0.1668 -0.00811 0.16914 -0.00926 C 0.1724 -0.00811 0.1763 -0.00903 0.17878 -0.00556 C 0.18125 -0.00232 0.18333 0.00925 0.18333 0.00949 C 0.18385 0.00555 0.18333 0.00138 0.18424 -0.00186 C 0.18633 -0.0088 0.19284 -0.0044 0.19544 -0.00371 C 0.19661 0.0074 0.1987 0.02013 0.19544 0.03125 C 0.19375 0.03634 0.18672 0.03865 0.18672 0.03888 C 0.18776 0.04189 0.18854 0.04537 0.18984 0.04791 C 0.19193 0.05208 0.19479 0.05231 0.19766 0.05347 C 0.19935 0.05601 0.20078 0.06273 0.20325 0.06088 C 0.20482 0.05925 0.20052 0.05486 0.19961 0.05162 C 0.19922 0.05 0.19922 0.04791 0.1987 0.04606 C 0.1974 0.04236 0.19557 0.03888 0.19427 0.03495 C 0.19219 0.02893 0.1918 0.02152 0.1888 0.01666 C 0.18581 0.01157 0.18177 0.0081 0.18021 0.00185 C 0.17917 -0.0007 0.17852 -0.00301 0.17773 -0.00556 C 0.17721 -0.00811 0.17734 -0.01088 0.17695 -0.01297 C 0.17604 -0.01528 0.17461 -0.01667 0.17331 -0.01852 C 0.18724 -0.03033 0.18086 -0.02616 0.21185 -0.02037 C 0.21393 -0.02014 0.21536 -0.01667 0.21732 -0.01482 C 0.21615 0.00555 0.21575 0.02592 0.21406 0.04606 C 0.21341 0.05115 0.21328 0.03634 0.21302 0.03125 C 0.2125 0.02754 0.21224 0.02384 0.21185 0.02013 C 0.21107 0.01643 0.21042 0.01296 0.20977 0.00925 C 0.20911 0.00671 0.20898 0.00416 0.20846 0.00185 C 0.20794 -0.00139 0.20781 -0.0044 0.20742 -0.00741 C 0.2069 -0.01019 0.20586 -0.01227 0.20521 -0.01482 C 0.20482 -0.01598 0.20234 -0.02755 0.20325 -0.02778 C 0.20404 -0.02917 0.21146 -0.01875 0.21185 -0.01852 C 0.2168 -0.01667 0.222 -0.01737 0.22721 -0.01667 C 0.2207 0.00532 0.21914 0.00254 0.22266 0.03125 C 0.22279 0.03379 0.22474 0.03541 0.22617 0.0368 C 0.22708 0.03796 0.22812 0.03819 0.22943 0.03865 C 0.24596 0.03472 0.23255 0.03912 0.22812 0.03495 C 0.22695 0.03379 0.22747 0.03009 0.22721 0.02754 C 0.22812 0.02083 0.22878 0.01365 0.23034 0.0074 C 0.23112 0.00486 0.23255 0.00347 0.23372 0.00185 C 0.23646 -0.00232 0.23685 -0.00186 0.24023 -0.00371 C 0.24844 -0.00325 0.25664 -0.00417 0.26458 -0.00186 C 0.26549 -0.00162 0.26419 0.0037 0.26549 0.0037 C 0.26654 0.0037 0.26562 -0.00047 0.26654 -0.00186 C 0.26719 -0.00325 0.26888 -0.00325 0.26979 -0.00371 C 0.2724 -0.00186 0.27526 -0.00139 0.27747 0.00185 C 0.27865 0.00347 0.27865 0.00671 0.27865 0.00925 C 0.27865 0.03263 0.28151 0.02916 0.27422 0.0331 C 0.27005 0.03263 0.26588 0.03379 0.26224 0.03125 C 0.25521 0.02708 0.25729 0.02245 0.2556 0.01481 C 0.25417 0.00972 0.25234 0.00509 0.25143 4.44444E-6 C 0.24948 -0.0088 0.25065 -0.00394 0.24818 -0.01482 C 0.25052 -0.01551 0.25312 -0.01644 0.2556 -0.01667 C 0.26328 -0.0176 0.27096 -0.0169 0.27865 -0.01852 C 0.27995 -0.01875 0.2806 -0.0213 0.2819 -0.02223 C 0.28294 -0.02315 0.28424 -0.02338 0.28529 -0.02408 C 0.28698 -0.02524 0.2888 -0.02662 0.29075 -0.02778 C 0.29088 -0.01667 0.2875 -0.00325 0.29206 0.00555 C 0.3112 0.04652 0.31016 -0.03149 0.30729 0.0331 C 0.30143 0.03171 0.29128 0.03263 0.30182 0.01111 C 0.30312 0.00763 0.3069 0.01226 0.30924 0.01296 C 0.3112 0.01597 0.31328 0.01851 0.31471 0.02199 C 0.32122 0.03888 0.3082 0.02013 0.32031 0.03495 C 0.32227 0.02963 0.32617 0.02013 0.32682 0.01481 C 0.32747 0.00671 0.32604 -0.00139 0.32578 -0.00926 C 0.32682 -0.01065 0.32773 -0.01204 0.32891 -0.01297 C 0.32995 -0.01389 0.33112 -0.01389 0.33242 -0.01482 C 0.33372 -0.01644 0.3345 -0.01852 0.33555 -0.02037 C 0.33607 -0.01806 0.33633 -0.01551 0.33672 -0.01297 C 0.33763 -0.00857 0.33945 -0.00463 0.33997 4.44444E-6 C 0.34023 0.00231 0.33919 0.00486 0.33906 0.0074 C 0.33828 0.01041 0.33789 0.01342 0.33776 0.01666 C 0.3375 0.00856 0.3375 0.00046 0.33672 -0.00741 C 0.33607 -0.01389 0.33359 -0.01945 0.33359 -0.02593 C 0.33359 -0.02801 0.33555 -0.02477 0.33672 -0.02408 C 0.3375 -0.02223 0.33763 -0.01968 0.33906 -0.01852 C 0.34075 -0.0169 0.3431 -0.01737 0.34557 -0.01667 C 0.34805 -0.01598 0.35039 -0.01551 0.35325 -0.01482 C 0.3595 -0.01551 0.36536 -0.01575 0.37187 -0.01667 C 0.37279 -0.0169 0.37383 -0.0176 0.37513 -0.01852 C 0.37617 -0.01968 0.37943 -0.02223 0.37838 -0.02223 C 0.37604 -0.02223 0.37383 -0.01991 0.37187 -0.01852 C 0.37083 -0.01482 0.37044 -0.01112 0.36953 -0.00741 C 0.36901 -0.00556 0.36758 -0.00417 0.36732 -0.00186 C 0.36667 0.00231 0.36667 0.00671 0.36641 0.01111 C 0.36602 0.01342 0.36536 0.01597 0.3651 0.01851 C 0.36536 0.02523 0.36458 0.03263 0.36641 0.03865 C 0.36797 0.04513 0.37513 0.05347 0.37513 0.0537 C 0.37904 0.053 0.38307 0.05324 0.38711 0.05162 C 0.38802 0.05115 0.3849 0.05046 0.38385 0.04976 C 0.38216 0.04907 0.38073 0.04861 0.3793 0.04791 C 0.37891 0.03657 0.37669 0.00532 0.3793 -0.00556 C 0.38021 -0.0095 0.38385 -0.00926 0.38607 -0.01112 C 0.38776 -0.0257 0.38672 -0.03264 0.40352 -0.01482 C 0.40573 -0.0125 0.39831 -0.01227 0.39583 -0.01112 C 0.39271 -0.00996 0.38997 -0.0088 0.38711 -0.00741 C 0.38607 -0.00625 0.38437 -0.00556 0.38385 -0.00371 C 0.38307 -0.00162 0.38307 0.00115 0.38281 0.0037 C 0.38216 0.00555 0.38203 0.0074 0.38164 0.00925 C 0.38281 0.01527 0.38385 0.02152 0.3849 0.02754 C 0.38529 0.03009 0.38516 0.03287 0.38607 0.03495 C 0.38945 0.04444 0.39023 0.04189 0.39583 0.04421 C 0.40143 0.04675 0.40443 0.04861 0.41016 0.05162 L 0.42122 0.04976 C 0.42253 0.04838 0.41966 0.04467 0.41888 0.04236 C 0.41471 0.03287 0.41615 0.0412 0.41328 0.03125 C 0.41302 0.02963 0.41263 0.02777 0.41211 0.02569 C 0.41133 0.02083 0.41107 0.01574 0.41016 0.01111 C 0.40963 0.00833 0.40872 0.00601 0.40768 0.0037 C 0.40742 0.01041 0.40768 0.01736 0.4069 0.02384 C 0.40625 0.02638 0.4043 0.02754 0.40352 0.02939 C 0.39544 0.04745 0.39935 0.03981 0.40768 0.0331 C 0.40885 0.0324 0.41016 0.03194 0.4112 0.03125 C 0.41406 0.02662 0.41888 0.01898 0.41992 0.01296 C 0.42148 0.00463 0.4207 -0.0044 0.42122 -0.01297 C 0.42565 -0.01181 0.4306 -0.01181 0.43516 -0.00926 C 0.43659 -0.00857 0.43229 -0.00834 0.43099 -0.00741 C 0.42943 -0.00649 0.42786 -0.00487 0.42656 -0.00371 C 0.42552 -0.00301 0.42448 -0.00255 0.42305 -0.00186 C 0.41445 0.01273 0.41693 0.00393 0.41575 0.02384 C 0.41615 0.0331 0.4151 0.04351 0.41771 0.05162 C 0.41901 0.05555 0.42279 0.05532 0.42552 0.05532 C 0.43021 0.05532 0.43477 0.053 0.43971 0.05162 C 0.43841 0.04861 0.43815 0.04421 0.43646 0.04236 C 0.43216 0.03842 0.42552 0.04143 0.42227 0.03495 C 0.41992 0.03078 0.42617 0.01157 0.42773 0.0074 C 0.42786 0.0037 0.42721 -0.00093 0.42865 -0.00371 C 0.42943 -0.00533 0.43099 -0.00278 0.43216 -0.00186 C 0.43424 0.00023 0.43841 0.00555 0.43841 0.00578 C 0.43867 0.003 0.43854 0.00023 0.43971 -0.00186 C 0.44036 -0.00371 0.44232 -0.00371 0.44297 -0.00556 C 0.44479 -0.01088 0.44622 -0.02223 0.44622 -0.022 C 0.44818 -0.01227 0.44661 -0.02084 0.44844 -0.00741 C 0.44948 0.00046 0.45052 0.00856 0.45156 0.01666 C 0.45013 0.01713 0.44844 0.01689 0.44727 0.01851 C 0.44492 0.02175 0.44713 0.03634 0.44727 0.0368 C 0.45091 0.03495 0.45169 0.03611 0.45156 0.02754 C 0.45143 0.00902 0.45013 -0.00926 0.44961 -0.02778 C 0.45143 -0.03033 0.4526 -0.03473 0.45508 -0.03519 C 0.46094 -0.03612 0.45977 -0.02801 0.46276 -0.02408 C 0.46458 -0.02153 0.46719 -0.02107 0.46927 -0.01852 C 0.47161 -0.01551 0.47695 -0.00649 0.47917 4.44444E-6 C 0.47956 0.00162 0.47969 0.0037 0.48073 0.00555 C 0.47878 0.01481 0.47865 0.025 0.47578 0.0331 C 0.47448 0.0375 0.47057 0.0375 0.4681 0.0405 C 0.45586 0.05601 0.4668 0.04629 0.46042 0.05162 " pathEditMode="relative" rAng="0" ptsTypes="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68" y="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1"/>
                            </p:stCondLst>
                            <p:childTnLst>
                              <p:par>
                                <p:cTn id="1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5331" y="3672894"/>
            <a:ext cx="86563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৯.২.১</a:t>
            </a:r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হাতে না রেখে দুই অংক বিশিষ্ট সংখ্যা উপর-নিচে ও        </a:t>
            </a:r>
          </a:p>
          <a:p>
            <a:pPr lvl="0"/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পাশাপাশি যোগ করতে পারবে</a:t>
            </a:r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331" y="629587"/>
            <a:ext cx="2620854" cy="92333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5331" y="2346626"/>
            <a:ext cx="4333701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শিক্ষার্থীরা......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63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413" y="1542733"/>
            <a:ext cx="4063845" cy="36874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" r="2502" b="4112"/>
          <a:stretch/>
        </p:blipFill>
        <p:spPr>
          <a:xfrm>
            <a:off x="1869656" y="1549850"/>
            <a:ext cx="4264049" cy="36874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D17543-A834-42F1-832B-6484E75D6B7A}"/>
              </a:ext>
            </a:extLst>
          </p:cNvPr>
          <p:cNvSpPr txBox="1"/>
          <p:nvPr/>
        </p:nvSpPr>
        <p:spPr>
          <a:xfrm>
            <a:off x="2159160" y="497072"/>
            <a:ext cx="8377614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 উপকরণের ব্যবহার</a:t>
            </a:r>
            <a:r>
              <a:rPr lang="bn-IN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যোগের</a:t>
            </a:r>
            <a:r>
              <a:rPr lang="en-US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bn-BD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2344" y="5716076"/>
            <a:ext cx="9272148" cy="64633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 কক্ষে কাঠি ও মার্বেলের মাধ্যমে যোগের ধারণা প্রদান</a:t>
            </a:r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82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D17543-A834-42F1-832B-6484E75D6B7A}"/>
              </a:ext>
            </a:extLst>
          </p:cNvPr>
          <p:cNvSpPr txBox="1"/>
          <p:nvPr/>
        </p:nvSpPr>
        <p:spPr>
          <a:xfrm>
            <a:off x="4149152" y="543176"/>
            <a:ext cx="3384788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অর্ধ-বাস্তব পর্যায়  </a:t>
            </a:r>
            <a:endParaRPr lang="bn-IN" sz="4000" dirty="0">
              <a:ln w="0">
                <a:solidFill>
                  <a:schemeClr val="tx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6471" y="2307454"/>
            <a:ext cx="14478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0520" y="3624963"/>
            <a:ext cx="253556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৫৪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টি</a:t>
            </a:r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কাঠি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0027" y="3613986"/>
            <a:ext cx="1791837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২৪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টি</a:t>
            </a:r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কাঠি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899" y="5455904"/>
            <a:ext cx="2294770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একত্র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05945" y="5394349"/>
            <a:ext cx="1977823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৭৮</a:t>
            </a:r>
            <a:r>
              <a:rPr lang="bn-BD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টি</a:t>
            </a:r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কাঠি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156485" y="2063262"/>
            <a:ext cx="2617023" cy="1297922"/>
            <a:chOff x="7032892" y="1778210"/>
            <a:chExt cx="2681450" cy="1905000"/>
          </a:xfrm>
        </p:grpSpPr>
        <p:grpSp>
          <p:nvGrpSpPr>
            <p:cNvPr id="10" name="Group 16"/>
            <p:cNvGrpSpPr/>
            <p:nvPr/>
          </p:nvGrpSpPr>
          <p:grpSpPr>
            <a:xfrm>
              <a:off x="8776767" y="1778210"/>
              <a:ext cx="937575" cy="1905000"/>
              <a:chOff x="7696200" y="152400"/>
              <a:chExt cx="990600" cy="1905000"/>
            </a:xfrm>
          </p:grpSpPr>
          <p:pic>
            <p:nvPicPr>
              <p:cNvPr id="12" name="Picture 11" descr="p20004b74g128001.jpg"/>
              <p:cNvPicPr>
                <a:picLocks noChangeAspect="1"/>
              </p:cNvPicPr>
              <p:nvPr/>
            </p:nvPicPr>
            <p:blipFill>
              <a:blip r:embed="rId2"/>
              <a:srcRect l="73943" t="78365" r="20790" b="8480"/>
              <a:stretch>
                <a:fillRect/>
              </a:stretch>
            </p:blipFill>
            <p:spPr>
              <a:xfrm>
                <a:off x="8153400" y="152400"/>
                <a:ext cx="533400" cy="19050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3" name="Picture 12" descr="p20004b74g128001.jpg"/>
              <p:cNvPicPr>
                <a:picLocks noChangeAspect="1"/>
              </p:cNvPicPr>
              <p:nvPr/>
            </p:nvPicPr>
            <p:blipFill>
              <a:blip r:embed="rId2"/>
              <a:srcRect l="73943" t="78365" r="20790" b="8480"/>
              <a:stretch>
                <a:fillRect/>
              </a:stretch>
            </p:blipFill>
            <p:spPr>
              <a:xfrm>
                <a:off x="7696200" y="152400"/>
                <a:ext cx="533400" cy="1905000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11" name="Picture 10" descr="plokiokj.png"/>
            <p:cNvPicPr>
              <a:picLocks noChangeAspect="1"/>
            </p:cNvPicPr>
            <p:nvPr/>
          </p:nvPicPr>
          <p:blipFill>
            <a:blip r:embed="rId3"/>
            <a:srcRect r="31250"/>
            <a:stretch>
              <a:fillRect/>
            </a:stretch>
          </p:blipFill>
          <p:spPr>
            <a:xfrm>
              <a:off x="7032892" y="1778210"/>
              <a:ext cx="1676400" cy="1876425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7" name="Group 36"/>
          <p:cNvGrpSpPr/>
          <p:nvPr/>
        </p:nvGrpSpPr>
        <p:grpSpPr>
          <a:xfrm>
            <a:off x="1404372" y="2063262"/>
            <a:ext cx="4715099" cy="1327710"/>
            <a:chOff x="1404372" y="1760375"/>
            <a:chExt cx="4930660" cy="1630597"/>
          </a:xfrm>
        </p:grpSpPr>
        <p:pic>
          <p:nvPicPr>
            <p:cNvPr id="19" name="Picture 18" descr="plokiokj.png"/>
            <p:cNvPicPr>
              <a:picLocks noChangeAspect="1"/>
            </p:cNvPicPr>
            <p:nvPr/>
          </p:nvPicPr>
          <p:blipFill>
            <a:blip r:embed="rId3"/>
            <a:srcRect r="31250"/>
            <a:stretch>
              <a:fillRect/>
            </a:stretch>
          </p:blipFill>
          <p:spPr>
            <a:xfrm>
              <a:off x="3758569" y="1786083"/>
              <a:ext cx="1572965" cy="1604889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23" name="Group 22"/>
            <p:cNvGrpSpPr/>
            <p:nvPr/>
          </p:nvGrpSpPr>
          <p:grpSpPr>
            <a:xfrm>
              <a:off x="5365007" y="1784296"/>
              <a:ext cx="970025" cy="1545355"/>
              <a:chOff x="4665921" y="1859081"/>
              <a:chExt cx="970025" cy="1545355"/>
            </a:xfrm>
          </p:grpSpPr>
          <p:pic>
            <p:nvPicPr>
              <p:cNvPr id="24" name="Picture 23" descr="p20004b74g128001.jpg"/>
              <p:cNvPicPr>
                <a:picLocks noChangeAspect="1"/>
              </p:cNvPicPr>
              <p:nvPr/>
            </p:nvPicPr>
            <p:blipFill>
              <a:blip r:embed="rId2"/>
              <a:srcRect l="73943" t="78365" r="20790" b="8480"/>
              <a:stretch>
                <a:fillRect/>
              </a:stretch>
            </p:blipFill>
            <p:spPr>
              <a:xfrm>
                <a:off x="4665921" y="1859081"/>
                <a:ext cx="502976" cy="1533666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5" name="Picture 24" descr="p20004b74g128001.jpg"/>
              <p:cNvPicPr>
                <a:picLocks noChangeAspect="1"/>
              </p:cNvPicPr>
              <p:nvPr/>
            </p:nvPicPr>
            <p:blipFill>
              <a:blip r:embed="rId2"/>
              <a:srcRect l="73943" t="78365" r="20790" b="8480"/>
              <a:stretch>
                <a:fillRect/>
              </a:stretch>
            </p:blipFill>
            <p:spPr>
              <a:xfrm>
                <a:off x="5132970" y="1870770"/>
                <a:ext cx="502976" cy="1533666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21" name="Picture 20" descr="plokiokj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4372" y="1760375"/>
              <a:ext cx="2287949" cy="1604889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0" name="Group 39"/>
          <p:cNvGrpSpPr/>
          <p:nvPr/>
        </p:nvGrpSpPr>
        <p:grpSpPr>
          <a:xfrm>
            <a:off x="2987596" y="5096821"/>
            <a:ext cx="6496696" cy="1219842"/>
            <a:chOff x="2201827" y="4876352"/>
            <a:chExt cx="7692066" cy="1654044"/>
          </a:xfrm>
        </p:grpSpPr>
        <p:grpSp>
          <p:nvGrpSpPr>
            <p:cNvPr id="26" name="Group 25"/>
            <p:cNvGrpSpPr/>
            <p:nvPr/>
          </p:nvGrpSpPr>
          <p:grpSpPr>
            <a:xfrm>
              <a:off x="2201827" y="4876352"/>
              <a:ext cx="3927162" cy="1630597"/>
              <a:chOff x="1088389" y="1832175"/>
              <a:chExt cx="3927162" cy="1630597"/>
            </a:xfrm>
          </p:grpSpPr>
          <p:pic>
            <p:nvPicPr>
              <p:cNvPr id="27" name="Picture 26" descr="plokiokj.png"/>
              <p:cNvPicPr>
                <a:picLocks noChangeAspect="1"/>
              </p:cNvPicPr>
              <p:nvPr/>
            </p:nvPicPr>
            <p:blipFill>
              <a:blip r:embed="rId3"/>
              <a:srcRect r="31250"/>
              <a:stretch>
                <a:fillRect/>
              </a:stretch>
            </p:blipFill>
            <p:spPr>
              <a:xfrm>
                <a:off x="3442586" y="1857883"/>
                <a:ext cx="1572965" cy="1604889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9" name="Picture 28" descr="plokiokj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8389" y="1832175"/>
                <a:ext cx="2287949" cy="1604889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32" name="Group 31"/>
            <p:cNvGrpSpPr/>
            <p:nvPr/>
          </p:nvGrpSpPr>
          <p:grpSpPr>
            <a:xfrm>
              <a:off x="6225671" y="4909780"/>
              <a:ext cx="2684200" cy="1620616"/>
              <a:chOff x="7032892" y="1778210"/>
              <a:chExt cx="2681450" cy="1905000"/>
            </a:xfrm>
          </p:grpSpPr>
          <p:grpSp>
            <p:nvGrpSpPr>
              <p:cNvPr id="33" name="Group 16"/>
              <p:cNvGrpSpPr/>
              <p:nvPr/>
            </p:nvGrpSpPr>
            <p:grpSpPr>
              <a:xfrm>
                <a:off x="8776767" y="1778210"/>
                <a:ext cx="937575" cy="1905000"/>
                <a:chOff x="7696200" y="152400"/>
                <a:chExt cx="990600" cy="1905000"/>
              </a:xfrm>
            </p:grpSpPr>
            <p:pic>
              <p:nvPicPr>
                <p:cNvPr id="35" name="Picture 34" descr="p20004b74g128001.jpg"/>
                <p:cNvPicPr>
                  <a:picLocks noChangeAspect="1"/>
                </p:cNvPicPr>
                <p:nvPr/>
              </p:nvPicPr>
              <p:blipFill>
                <a:blip r:embed="rId2"/>
                <a:srcRect l="73943" t="78365" r="20790" b="8480"/>
                <a:stretch>
                  <a:fillRect/>
                </a:stretch>
              </p:blipFill>
              <p:spPr>
                <a:xfrm>
                  <a:off x="8153400" y="152400"/>
                  <a:ext cx="533400" cy="1905000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6" name="Picture 35" descr="p20004b74g128001.jpg"/>
                <p:cNvPicPr>
                  <a:picLocks noChangeAspect="1"/>
                </p:cNvPicPr>
                <p:nvPr/>
              </p:nvPicPr>
              <p:blipFill>
                <a:blip r:embed="rId2"/>
                <a:srcRect l="73943" t="78365" r="20790" b="8480"/>
                <a:stretch>
                  <a:fillRect/>
                </a:stretch>
              </p:blipFill>
              <p:spPr>
                <a:xfrm>
                  <a:off x="7696200" y="152400"/>
                  <a:ext cx="533400" cy="190500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pic>
            <p:nvPicPr>
              <p:cNvPr id="34" name="Picture 33" descr="plokiokj.png"/>
              <p:cNvPicPr>
                <a:picLocks noChangeAspect="1"/>
              </p:cNvPicPr>
              <p:nvPr/>
            </p:nvPicPr>
            <p:blipFill>
              <a:blip r:embed="rId3"/>
              <a:srcRect r="31250"/>
              <a:stretch>
                <a:fillRect/>
              </a:stretch>
            </p:blipFill>
            <p:spPr>
              <a:xfrm>
                <a:off x="7032892" y="1778210"/>
                <a:ext cx="1676400" cy="1876425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38" name="Picture 37" descr="p20004b74g128001.jpg"/>
            <p:cNvPicPr>
              <a:picLocks noChangeAspect="1"/>
            </p:cNvPicPr>
            <p:nvPr/>
          </p:nvPicPr>
          <p:blipFill>
            <a:blip r:embed="rId2"/>
            <a:srcRect l="73943" t="78365" r="20790" b="8480"/>
            <a:stretch>
              <a:fillRect/>
            </a:stretch>
          </p:blipFill>
          <p:spPr>
            <a:xfrm>
              <a:off x="8909871" y="4902059"/>
              <a:ext cx="516973" cy="157634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" name="Picture 38" descr="p20004b74g128001.jpg"/>
            <p:cNvPicPr>
              <a:picLocks noChangeAspect="1"/>
            </p:cNvPicPr>
            <p:nvPr/>
          </p:nvPicPr>
          <p:blipFill>
            <a:blip r:embed="rId2"/>
            <a:srcRect l="73943" t="78365" r="20790" b="8480"/>
            <a:stretch>
              <a:fillRect/>
            </a:stretch>
          </p:blipFill>
          <p:spPr>
            <a:xfrm>
              <a:off x="9376920" y="4913748"/>
              <a:ext cx="516973" cy="1576345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6308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511</TotalTime>
  <Words>384</Words>
  <Application>Microsoft Office PowerPoint</Application>
  <PresentationFormat>Widescreen</PresentationFormat>
  <Paragraphs>154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Cambria Math</vt:lpstr>
      <vt:lpstr>NikoshBAN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147</cp:revision>
  <dcterms:created xsi:type="dcterms:W3CDTF">2019-07-05T08:20:02Z</dcterms:created>
  <dcterms:modified xsi:type="dcterms:W3CDTF">2021-05-02T04:20:55Z</dcterms:modified>
</cp:coreProperties>
</file>