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71" r:id="rId2"/>
    <p:sldId id="272" r:id="rId3"/>
    <p:sldId id="275" r:id="rId4"/>
    <p:sldId id="270" r:id="rId5"/>
    <p:sldId id="273" r:id="rId6"/>
    <p:sldId id="274" r:id="rId7"/>
    <p:sldId id="256" r:id="rId8"/>
    <p:sldId id="257" r:id="rId9"/>
    <p:sldId id="260" r:id="rId10"/>
    <p:sldId id="259" r:id="rId11"/>
    <p:sldId id="261" r:id="rId12"/>
    <p:sldId id="263" r:id="rId13"/>
    <p:sldId id="264" r:id="rId14"/>
    <p:sldId id="265" r:id="rId15"/>
    <p:sldId id="276" r:id="rId16"/>
    <p:sldId id="277" r:id="rId17"/>
    <p:sldId id="267" r:id="rId18"/>
    <p:sldId id="268" r:id="rId19"/>
    <p:sldId id="269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29-04-2021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7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29-04-2021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6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29-04-2021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365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29-04-2021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36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29-04-2021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0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29-04-2021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97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29-04-2021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834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29-04-2021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384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29-04-2021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49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29-04-2021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8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29-04-2021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0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29-04-2021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29-04-2021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0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29-04-2021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7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29-04-2021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8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29-04-2021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94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29-04-2021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8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29-04-2021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7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32246">
            <a:off x="1595838" y="869253"/>
            <a:ext cx="3951796" cy="355456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19719629">
            <a:off x="2183731" y="3909374"/>
            <a:ext cx="6019800" cy="1295400"/>
          </a:xfrm>
          <a:prstGeom prst="ellipse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Up">
              <a:avLst/>
            </a:prstTxWarp>
          </a:bodyPr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048000"/>
            <a:ext cx="75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নিরক্ষরেখা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দুরত্বে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পূর্ব-পশ্চিমে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বেষ্টন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নিরক্ষরেখা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বিষুবরেখা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নিরক্ষরেখাকে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o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˙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৯০˙বা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নিরক্ষরেখা</a:t>
            </a:r>
            <a:r>
              <a:rPr lang="en-US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বৃত্তাকার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রেখাকে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নিরক্ষবৃত্তও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নিরক্ষরেখার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রেখাগুলো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অক্ষরেখা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নিরক্ষরেখা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কৌনিক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দূরত্বকে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অক্ষাংশ</a:t>
            </a:r>
            <a:r>
              <a:rPr lang="en-US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Oval 2"/>
          <p:cNvSpPr/>
          <p:nvPr/>
        </p:nvSpPr>
        <p:spPr>
          <a:xfrm>
            <a:off x="2743200" y="1142999"/>
            <a:ext cx="2895600" cy="7651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743200" y="228600"/>
            <a:ext cx="2895600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14800" y="1524000"/>
            <a:ext cx="152400" cy="76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2819400"/>
            <a:ext cx="609600" cy="1524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দঃ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0"/>
            <a:ext cx="914400" cy="3048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1371600"/>
            <a:ext cx="5334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পঃ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8800" y="1371600"/>
            <a:ext cx="5334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পূঃ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8610600" cy="62484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ownload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153399" cy="601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0"/>
            <a:ext cx="6858000" cy="9144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64008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838200"/>
            <a:ext cx="8077200" cy="60198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অক্ষাংশ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নির্নয়ের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—</a:t>
            </a:r>
          </a:p>
          <a:p>
            <a:pPr algn="just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সেক্সট্যান্ট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সেক্সট্যান্ট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সেক্সট্যান্ট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অক্ষাংশ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অক্ষাংশ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৯০˙∑ (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মধ্যাহ্ন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বিষুবলম্ব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বিষুবলম্ব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যেদিন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অক্ষাংশের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লম্বভাবে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সেদিনের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বিষুবলম্ব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8229600" cy="58674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গোলার্ধে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মধ্যাহ্ন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৬০˙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বিষুবলম্ব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১৫˙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অক্ষাংশ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অক্ষাংশ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৯০˙∑ (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মধ্যাহ্ন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বিষুবলম্ব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 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৯০˙∑ ( ৬০˙+ ১৫˙) = ৯০˙∑ ৭৫˙= ১৫˙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গোলার্ধে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উত্তরবাচক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বিষুবলম্ব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দক্ষিণবাচক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বিষুবলম্ব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গোলার্ধে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মধ্যাহ্ন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৬০˙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বিষুবলম্ব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১৫˙দক্ষিণ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অক্ষাংশ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৯০˙∑ ( ৬০˙∑ ১৫˙) = ৯০˙∑ ৪৫˙= ৪৫˙উত্তর।</a:t>
            </a:r>
          </a:p>
          <a:p>
            <a:pPr algn="just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7924800" cy="5334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ধ্রুবতারার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অক্ষাংশ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</a:p>
          <a:p>
            <a:pPr algn="just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ধ্রুবতারার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গোলর্ধের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অক্ষাংশ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নিরক্ষরেখায়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ধ্রুবতারার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০˙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মেরুতে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ধ্রুবতারার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৯০˙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গোলার্ধে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অক্ষাংশ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ধ্রুবতারার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9600"/>
            <a:ext cx="7696200" cy="55626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অক্ষরেখার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পূর্ব-পশ্চিমে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নিরক্ষরেখার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অক্ষরেখার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অক্ষরেখায়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অক্ষাংশ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অক্ষরেখায়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দিনরাত্রি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অক্ষরেখায়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অক্ষরেখাগুলো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পূর্ণবৃত্ত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"/>
            <a:ext cx="7010400" cy="3276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3429000"/>
            <a:ext cx="7848600" cy="28956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কর্কটক্রান্তি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মকরক্রান্তির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লম্বভাবে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উষ্ণ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কর্কটক্রান্তি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সুমেরুবৃত্ত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মকরক্রান্তি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কুমেরুবৃত্ত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লম্বভাবে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তির্যকভাবে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নাতিশীতোষ্ণ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সুমেরু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কুমেরু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তির্যকভাবে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হিমমন্ডল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534400" cy="6172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533400"/>
            <a:ext cx="4038600" cy="9144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১০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505200"/>
            <a:ext cx="8534400" cy="31242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ইউরি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গ্যাগারিন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প্রদক্ষিণ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অক্ষরেখা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নিরক্ষরেখা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মাপা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বিষুবলম্ব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915400" cy="65532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 –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২৩.৫˙উত্তর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অক্ষাংশকে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কর্কটক্রান্তি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(খ)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মকরক্রান্তি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(গ)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সুমেরুবৃত্ত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(ঘ)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কুমেরুবৃত্ত</a:t>
            </a:r>
            <a:endParaRPr lang="en-US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২৩.৫˙দক্ষিণ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অক্ষাংশকে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কর্কটক্রান্তি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(খ)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মকরক্রান্তি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(গ)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সুমেরুবৃত্ত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(ঘ)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কুমেরুবৃত্ত</a:t>
            </a:r>
            <a:endParaRPr lang="en-US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৬৬.৫˙উত্তর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অক্ষাংশকে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কর্কটক্রান্তি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(খ)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মকরক্রান্তি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(গ)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সুমেরুবৃত্ত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(ঘ)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কুমেরুবৃত্ত</a:t>
            </a:r>
            <a:endParaRPr lang="en-US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৬৬.৫˙দক্ষিণ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অক্ষাংশকে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কর্কটক্রান্তি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(খ)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মকরক্রান্তি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(গ)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সুমেরুবৃত্ত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(ঘ)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কুমেরুবৃত্ত</a:t>
            </a:r>
            <a:endParaRPr lang="en-US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৬০˙    (খ) ৯০˙    (গ) ১৮০˙    (ঘ) ৩৬০˙</a:t>
            </a:r>
          </a:p>
          <a:p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562600" y="5943600"/>
            <a:ext cx="5334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58000" y="4800600"/>
            <a:ext cx="5334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00600" y="3733800"/>
            <a:ext cx="5334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90800" y="2590800"/>
            <a:ext cx="5334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" y="1524000"/>
            <a:ext cx="5334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1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3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44351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7350"/>
            <a:ext cx="8534400" cy="4032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6800" y="2362200"/>
            <a:ext cx="1600200" cy="4572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4419600"/>
            <a:ext cx="7924800" cy="18288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গোলার্ধে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মধ্যাহ্ন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৪৫˙এবং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বিষুবলম্ব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১৫˙উত্তর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অক্ষাংশ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" y="4800600"/>
            <a:ext cx="457200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2286000"/>
            <a:ext cx="4572000" cy="37338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36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36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মাগুরা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এ,জি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মাগুরা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838200"/>
            <a:ext cx="7239000" cy="12954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3219450" cy="32194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33400"/>
            <a:ext cx="4114800" cy="55096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1371600"/>
            <a:ext cx="1066800" cy="9906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1905000"/>
            <a:ext cx="1066800" cy="9906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2362200"/>
            <a:ext cx="1066800" cy="9906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2819400"/>
            <a:ext cx="1066800" cy="9906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3733800"/>
            <a:ext cx="1066800" cy="9906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4343400"/>
            <a:ext cx="1066800" cy="9906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4800600"/>
            <a:ext cx="1066800" cy="9906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5334000"/>
            <a:ext cx="1066800" cy="9906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229600" cy="52578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৯ম ও ১০ম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 ২য়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৫০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81000"/>
            <a:ext cx="7848600" cy="6096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পাঠ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আকার-আকৃতি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অক্ষরেখা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অক্ষাংশ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নিরক্ষরেখা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সমাক্ষরেখা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অক্ষাংশ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09600" y="3276600"/>
            <a:ext cx="4572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609600" y="3810000"/>
            <a:ext cx="4572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09600" y="4419600"/>
            <a:ext cx="4572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09600" y="4953000"/>
            <a:ext cx="4572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8831main_globe_east_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371600" y="0"/>
            <a:ext cx="6096000" cy="8382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305800" cy="6096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পাঠ…</a:t>
            </a:r>
          </a:p>
          <a:p>
            <a:pPr algn="ctr"/>
            <a:r>
              <a:rPr lang="en-US" sz="36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আকার-আকৃতি</a:t>
            </a:r>
            <a:endParaRPr lang="en-US" sz="36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57200"/>
            <a:ext cx="8382000" cy="58674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endParaRPr lang="en-US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১৯৬২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স্পুটনিকে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চড়ে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মহাকাশচারী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ইউরি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গ্যাগারিন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প্রদক্ষিণের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উত্তর-দক্ষিণে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পূর্ব-পশ্চিমে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স্ফীত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অনেকটা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অভিগত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গোলকের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838200"/>
            <a:ext cx="3505200" cy="304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9800" y="2286000"/>
            <a:ext cx="6858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পঃ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0" y="2209800"/>
            <a:ext cx="457200" cy="4572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পূঃ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3886200"/>
            <a:ext cx="9906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দঃ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457200"/>
            <a:ext cx="9906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>
            <a:stCxn id="6" idx="2"/>
            <a:endCxn id="5" idx="0"/>
          </p:cNvCxnSpPr>
          <p:nvPr/>
        </p:nvCxnSpPr>
        <p:spPr>
          <a:xfrm rot="16200000" flipH="1">
            <a:off x="3124200" y="2324100"/>
            <a:ext cx="3048000" cy="762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" idx="3"/>
            <a:endCxn id="4" idx="1"/>
          </p:cNvCxnSpPr>
          <p:nvPr/>
        </p:nvCxnSpPr>
        <p:spPr>
          <a:xfrm flipV="1">
            <a:off x="2895600" y="2438400"/>
            <a:ext cx="3505200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81400" y="914400"/>
            <a:ext cx="9906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124200" y="914400"/>
            <a:ext cx="4572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048000" y="2514600"/>
            <a:ext cx="990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2667000" y="3276600"/>
            <a:ext cx="381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524000" y="685800"/>
            <a:ext cx="1524000" cy="5334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মেরুরেখা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8200" y="3048000"/>
            <a:ext cx="1905000" cy="6096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নিরক্ষরেখা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19800" y="838200"/>
            <a:ext cx="2514600" cy="9906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মেরুদেশীয়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endParaRPr lang="en-US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১২,৭১৪কিঃমিঃ</a:t>
            </a:r>
            <a:endParaRPr lang="en-US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48400" y="3124200"/>
            <a:ext cx="2362200" cy="9144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নিরক্ষীয়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১২,৭৫৭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কিঃমিঃ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16200000" flipH="1">
            <a:off x="4762500" y="1028700"/>
            <a:ext cx="838200" cy="7620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4191000" y="2438400"/>
            <a:ext cx="1981200" cy="7620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971800" y="2590800"/>
            <a:ext cx="2743200" cy="533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5715000" y="2514600"/>
            <a:ext cx="609600" cy="6096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5638800" y="1219200"/>
            <a:ext cx="533400" cy="533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>
            <a:off x="5867400" y="3124200"/>
            <a:ext cx="5334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82957" y="4379912"/>
            <a:ext cx="7848600" cy="1905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ব্যাসের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৪৩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কিঃমিঃ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১২৭৩৪.৫কিঃমিঃ।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গণনার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১২,৮০০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কিঃমিঃ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৬,৪০০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কিঃমিঃ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নিরক্ষীয়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৪০,০৭৭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কিঃমিঃ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মেরুদেশীয়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৪০,০০৯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কিঃমিঃ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গণনার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৪০,০০০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কিঃমিঃ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24" grpId="0" animBg="1"/>
      <p:bldP spid="25" grpId="0" animBg="1"/>
      <p:bldP spid="33" grpId="0" animBg="1"/>
      <p:bldP spid="42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267200"/>
            <a:ext cx="769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অক্ষরেখা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গোলাকৃতি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উত্তর-দক্ষিণে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কল্পিত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অক্ষরেখা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মেরুরেখা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উত্তর-প্রান্ত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latin typeface="NikoshBAN" pitchFamily="2" charset="0"/>
                <a:cs typeface="NikoshBAN" pitchFamily="2" charset="0"/>
              </a:rPr>
              <a:t>মেরু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সুমেরু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দক্ষিণ-প্রান্ত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মেরু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কুমেরু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Oval 2"/>
          <p:cNvSpPr/>
          <p:nvPr/>
        </p:nvSpPr>
        <p:spPr>
          <a:xfrm>
            <a:off x="3048000" y="533400"/>
            <a:ext cx="3276600" cy="289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038600" y="533400"/>
            <a:ext cx="1447800" cy="289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13" idx="2"/>
            <a:endCxn id="14" idx="0"/>
          </p:cNvCxnSpPr>
          <p:nvPr/>
        </p:nvCxnSpPr>
        <p:spPr>
          <a:xfrm rot="5400000">
            <a:off x="3276600" y="1981200"/>
            <a:ext cx="2895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48200" y="3048000"/>
            <a:ext cx="609600" cy="3048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৯০˙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533400"/>
            <a:ext cx="8382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৯০˙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000" y="1828800"/>
            <a:ext cx="457200" cy="3048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পূঃ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1905000"/>
            <a:ext cx="457200" cy="3048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পঃ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5800" y="228600"/>
            <a:ext cx="457200" cy="3048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5800" y="3429000"/>
            <a:ext cx="457200" cy="3048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দঃ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>
            <a:stCxn id="3" idx="6"/>
          </p:cNvCxnSpPr>
          <p:nvPr/>
        </p:nvCxnSpPr>
        <p:spPr>
          <a:xfrm flipH="1">
            <a:off x="4724400" y="1981200"/>
            <a:ext cx="1600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5410200" y="1371600"/>
            <a:ext cx="762000" cy="158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5486400" y="1676400"/>
            <a:ext cx="762000" cy="158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4724400" y="1371600"/>
            <a:ext cx="685800" cy="6096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4724400" y="1676400"/>
            <a:ext cx="762000" cy="3048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5181600" y="838200"/>
            <a:ext cx="533400" cy="158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381500" y="1181100"/>
            <a:ext cx="1143000" cy="45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5334000" y="2895600"/>
            <a:ext cx="609600" cy="158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V="1">
            <a:off x="4572000" y="2133600"/>
            <a:ext cx="914400" cy="6096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5334000" y="1066800"/>
            <a:ext cx="609600" cy="158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572000" y="1219200"/>
            <a:ext cx="914400" cy="6096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5410200" y="2590800"/>
            <a:ext cx="762000" cy="158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4724400" y="1981200"/>
            <a:ext cx="685800" cy="6096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5486400" y="2286000"/>
            <a:ext cx="762000" cy="158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4724400" y="1981200"/>
            <a:ext cx="762000" cy="3048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5181600" y="3124200"/>
            <a:ext cx="457200" cy="158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V="1">
            <a:off x="4381500" y="2324100"/>
            <a:ext cx="1143000" cy="45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6172200" y="1447800"/>
            <a:ext cx="1295400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১৫˙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096000" y="1066800"/>
            <a:ext cx="1295400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৩০˙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867400" y="838200"/>
            <a:ext cx="1371600" cy="304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৪৫˙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715000" y="533400"/>
            <a:ext cx="1219200" cy="304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৬০˙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096000" y="2133600"/>
            <a:ext cx="12954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১৫˙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দঃ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019800" y="2438400"/>
            <a:ext cx="1295400" cy="3048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৩০˙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দঃ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943600" y="2667000"/>
            <a:ext cx="1066800" cy="4572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 ˙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দঃ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715000" y="3048000"/>
            <a:ext cx="10668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৬০ ˙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দঃ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941</TotalTime>
  <Words>876</Words>
  <Application>Microsoft Office PowerPoint</Application>
  <PresentationFormat>On-screen Show (4:3)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123</cp:revision>
  <dcterms:created xsi:type="dcterms:W3CDTF">2006-08-16T00:00:00Z</dcterms:created>
  <dcterms:modified xsi:type="dcterms:W3CDTF">2021-04-29T08:10:09Z</dcterms:modified>
</cp:coreProperties>
</file>