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torange.biz/red-beautiful-rose-17031" TargetMode="External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torange.biz/red-beautiful-rose-17031" TargetMode="External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8F85F-467C-45FF-973A-ABAEF72B9723}" type="doc">
      <dgm:prSet loTypeId="urn:microsoft.com/office/officeart/2005/8/layout/radial2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36A5980-D6F9-4A04-A493-F6BE3D7E2A30}">
      <dgm:prSet custT="1"/>
      <dgm:spPr/>
      <dgm:t>
        <a:bodyPr/>
        <a:lstStyle/>
        <a:p>
          <a:r>
            <a:rPr lang="en-US" sz="9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স্বা</a:t>
          </a:r>
        </a:p>
      </dgm:t>
    </dgm:pt>
    <dgm:pt modelId="{8FBFA29A-12F1-460A-B302-7276050156BC}" type="parTrans" cxnId="{B50C0097-88D5-44BA-B756-628A84F2D185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3490F1-CA03-4D90-9724-F63B39D4E92D}" type="sibTrans" cxnId="{B50C0097-88D5-44BA-B756-628A84F2D185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617FBF-9C3F-410D-B505-8F05742CFE99}">
      <dgm:prSet custT="1"/>
      <dgm:spPr/>
      <dgm:t>
        <a:bodyPr/>
        <a:lstStyle/>
        <a:p>
          <a:r>
            <a:rPr lang="en-US" sz="9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</a:t>
          </a:r>
        </a:p>
      </dgm:t>
    </dgm:pt>
    <dgm:pt modelId="{8C9707DC-6457-4D4F-A627-590C093AF7ED}" type="parTrans" cxnId="{4D5B8A33-D34D-48E6-A225-ACB27034E7DE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43021-8D89-47AF-B405-A8D9F12FE7FC}" type="sibTrans" cxnId="{4D5B8A33-D34D-48E6-A225-ACB27034E7DE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CC981C-EB33-43DB-A665-D013303DA9F1}">
      <dgm:prSet custT="1"/>
      <dgm:spPr/>
      <dgm:t>
        <a:bodyPr/>
        <a:lstStyle/>
        <a:p>
          <a:r>
            <a: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</a:t>
          </a:r>
        </a:p>
      </dgm:t>
    </dgm:pt>
    <dgm:pt modelId="{350A5E53-503B-4610-8DE2-97CB679CDE30}" type="parTrans" cxnId="{8DD47B62-2762-4D60-9F7F-3167A8994180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2A165-5A43-4265-B056-D9E22FDE36F6}" type="sibTrans" cxnId="{8DD47B62-2762-4D60-9F7F-3167A8994180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5E3C9C-B113-42EF-8815-6639655F8A84}">
      <dgm:prSet custT="1"/>
      <dgm:spPr/>
      <dgm:t>
        <a:bodyPr/>
        <a:lstStyle/>
        <a:p>
          <a:r>
            <a:rPr lang="en-US" sz="9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</a:t>
          </a:r>
        </a:p>
      </dgm:t>
    </dgm:pt>
    <dgm:pt modelId="{4E48F820-D8A7-4475-BF7C-B21A9A91A166}" type="parTrans" cxnId="{74AC0B1E-44EF-46BC-955E-778DBADCAA92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4579CD-0D5E-44E5-869C-342058D7AEFF}" type="sibTrans" cxnId="{74AC0B1E-44EF-46BC-955E-778DBADCAA92}">
      <dgm:prSet/>
      <dgm:spPr/>
      <dgm:t>
        <a:bodyPr/>
        <a:lstStyle/>
        <a:p>
          <a:endParaRPr lang="en-US" sz="3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999C91-274D-452F-A090-F332476809C9}" type="pres">
      <dgm:prSet presAssocID="{7FC8F85F-467C-45FF-973A-ABAEF72B972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3855464-4FD9-454D-BA96-2CF1E6EAF7AB}" type="pres">
      <dgm:prSet presAssocID="{7FC8F85F-467C-45FF-973A-ABAEF72B9723}" presName="cycle" presStyleCnt="0"/>
      <dgm:spPr/>
    </dgm:pt>
    <dgm:pt modelId="{2125A60A-6FC1-4511-A347-81E920182300}" type="pres">
      <dgm:prSet presAssocID="{7FC8F85F-467C-45FF-973A-ABAEF72B9723}" presName="centerShape" presStyleCnt="0"/>
      <dgm:spPr/>
    </dgm:pt>
    <dgm:pt modelId="{198F9E92-CC65-441E-9CBA-281FFB9C81D1}" type="pres">
      <dgm:prSet presAssocID="{7FC8F85F-467C-45FF-973A-ABAEF72B9723}" presName="connSite" presStyleLbl="node1" presStyleIdx="0" presStyleCnt="5"/>
      <dgm:spPr/>
    </dgm:pt>
    <dgm:pt modelId="{F1A861D9-EA2E-4121-8B83-788A7654DEE8}" type="pres">
      <dgm:prSet presAssocID="{7FC8F85F-467C-45FF-973A-ABAEF72B9723}" presName="visible" presStyleLbl="node1" presStyleIdx="0" presStyleCnt="5" custAng="1024667" custScaleX="89663" custLinFactNeighborX="-37387" custLinFactNeighborY="39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</dgm:spPr>
    </dgm:pt>
    <dgm:pt modelId="{800D6B59-1026-461C-91A6-4D22AAADB74B}" type="pres">
      <dgm:prSet presAssocID="{8FBFA29A-12F1-460A-B302-7276050156BC}" presName="Name25" presStyleLbl="parChTrans1D1" presStyleIdx="0" presStyleCnt="4"/>
      <dgm:spPr/>
    </dgm:pt>
    <dgm:pt modelId="{D96A2E4D-FA67-4001-9A84-E0D7D7E4735A}" type="pres">
      <dgm:prSet presAssocID="{036A5980-D6F9-4A04-A493-F6BE3D7E2A30}" presName="node" presStyleCnt="0"/>
      <dgm:spPr/>
    </dgm:pt>
    <dgm:pt modelId="{FE90B4A7-E00C-41E5-BC66-B8227694F52A}" type="pres">
      <dgm:prSet presAssocID="{036A5980-D6F9-4A04-A493-F6BE3D7E2A30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8A858C0A-4005-4360-A512-5C1428C8A342}" type="pres">
      <dgm:prSet presAssocID="{036A5980-D6F9-4A04-A493-F6BE3D7E2A30}" presName="childNode" presStyleLbl="revTx" presStyleIdx="0" presStyleCnt="0">
        <dgm:presLayoutVars>
          <dgm:bulletEnabled val="1"/>
        </dgm:presLayoutVars>
      </dgm:prSet>
      <dgm:spPr/>
    </dgm:pt>
    <dgm:pt modelId="{C2217842-4B58-4DA4-A2FC-DC8C02E5EE15}" type="pres">
      <dgm:prSet presAssocID="{8C9707DC-6457-4D4F-A627-590C093AF7ED}" presName="Name25" presStyleLbl="parChTrans1D1" presStyleIdx="1" presStyleCnt="4"/>
      <dgm:spPr/>
    </dgm:pt>
    <dgm:pt modelId="{84BF7504-A355-4767-ACDB-21D5DCD1A92B}" type="pres">
      <dgm:prSet presAssocID="{FC617FBF-9C3F-410D-B505-8F05742CFE99}" presName="node" presStyleCnt="0"/>
      <dgm:spPr/>
    </dgm:pt>
    <dgm:pt modelId="{9333A932-07DD-4AA2-AF4C-EDB9D8D0F743}" type="pres">
      <dgm:prSet presAssocID="{FC617FBF-9C3F-410D-B505-8F05742CFE99}" presName="parentNode" presStyleLbl="node1" presStyleIdx="2" presStyleCnt="5" custLinFactX="16752" custLinFactNeighborX="100000" custLinFactNeighborY="-47226">
        <dgm:presLayoutVars>
          <dgm:chMax val="1"/>
          <dgm:bulletEnabled val="1"/>
        </dgm:presLayoutVars>
      </dgm:prSet>
      <dgm:spPr/>
    </dgm:pt>
    <dgm:pt modelId="{546924F1-ED00-41F3-9E84-1D743CCDC3FC}" type="pres">
      <dgm:prSet presAssocID="{FC617FBF-9C3F-410D-B505-8F05742CFE99}" presName="childNode" presStyleLbl="revTx" presStyleIdx="0" presStyleCnt="0">
        <dgm:presLayoutVars>
          <dgm:bulletEnabled val="1"/>
        </dgm:presLayoutVars>
      </dgm:prSet>
      <dgm:spPr/>
    </dgm:pt>
    <dgm:pt modelId="{995C3FC6-B686-4C98-BE8E-0294665246CC}" type="pres">
      <dgm:prSet presAssocID="{350A5E53-503B-4610-8DE2-97CB679CDE30}" presName="Name25" presStyleLbl="parChTrans1D1" presStyleIdx="2" presStyleCnt="4"/>
      <dgm:spPr/>
    </dgm:pt>
    <dgm:pt modelId="{ACC01E80-EBCF-4A95-B3D0-F42D69C648E6}" type="pres">
      <dgm:prSet presAssocID="{D5CC981C-EB33-43DB-A665-D013303DA9F1}" presName="node" presStyleCnt="0"/>
      <dgm:spPr/>
    </dgm:pt>
    <dgm:pt modelId="{362B6538-A325-4472-AC42-9BBF219059E0}" type="pres">
      <dgm:prSet presAssocID="{D5CC981C-EB33-43DB-A665-D013303DA9F1}" presName="parentNode" presStyleLbl="node1" presStyleIdx="3" presStyleCnt="5" custLinFactX="50859" custLinFactNeighborX="100000" custLinFactNeighborY="-22320">
        <dgm:presLayoutVars>
          <dgm:chMax val="1"/>
          <dgm:bulletEnabled val="1"/>
        </dgm:presLayoutVars>
      </dgm:prSet>
      <dgm:spPr/>
    </dgm:pt>
    <dgm:pt modelId="{D4E5E3AC-A73D-4094-8EF5-27B003A643F7}" type="pres">
      <dgm:prSet presAssocID="{D5CC981C-EB33-43DB-A665-D013303DA9F1}" presName="childNode" presStyleLbl="revTx" presStyleIdx="0" presStyleCnt="0">
        <dgm:presLayoutVars>
          <dgm:bulletEnabled val="1"/>
        </dgm:presLayoutVars>
      </dgm:prSet>
      <dgm:spPr/>
    </dgm:pt>
    <dgm:pt modelId="{8FDE493F-91A5-4603-B9A0-A1A56892F426}" type="pres">
      <dgm:prSet presAssocID="{4E48F820-D8A7-4475-BF7C-B21A9A91A166}" presName="Name25" presStyleLbl="parChTrans1D1" presStyleIdx="3" presStyleCnt="4"/>
      <dgm:spPr/>
    </dgm:pt>
    <dgm:pt modelId="{E9AC4C0B-B162-446F-8B0B-DB9E57726FD0}" type="pres">
      <dgm:prSet presAssocID="{915E3C9C-B113-42EF-8815-6639655F8A84}" presName="node" presStyleCnt="0"/>
      <dgm:spPr/>
    </dgm:pt>
    <dgm:pt modelId="{3C10490C-B215-45D4-822D-BC1C32D7A308}" type="pres">
      <dgm:prSet presAssocID="{915E3C9C-B113-42EF-8815-6639655F8A84}" presName="parentNode" presStyleLbl="node1" presStyleIdx="4" presStyleCnt="5" custLinFactNeighborX="34763" custLinFactNeighborY="-35419">
        <dgm:presLayoutVars>
          <dgm:chMax val="1"/>
          <dgm:bulletEnabled val="1"/>
        </dgm:presLayoutVars>
      </dgm:prSet>
      <dgm:spPr/>
    </dgm:pt>
    <dgm:pt modelId="{8DF18754-135F-422A-8096-3C91D8501C3F}" type="pres">
      <dgm:prSet presAssocID="{915E3C9C-B113-42EF-8815-6639655F8A8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AC0B1E-44EF-46BC-955E-778DBADCAA92}" srcId="{7FC8F85F-467C-45FF-973A-ABAEF72B9723}" destId="{915E3C9C-B113-42EF-8815-6639655F8A84}" srcOrd="3" destOrd="0" parTransId="{4E48F820-D8A7-4475-BF7C-B21A9A91A166}" sibTransId="{5A4579CD-0D5E-44E5-869C-342058D7AEFF}"/>
    <dgm:cxn modelId="{742BC72F-4B8C-402D-953C-65D237F2B0F2}" type="presOf" srcId="{4E48F820-D8A7-4475-BF7C-B21A9A91A166}" destId="{8FDE493F-91A5-4603-B9A0-A1A56892F426}" srcOrd="0" destOrd="0" presId="urn:microsoft.com/office/officeart/2005/8/layout/radial2"/>
    <dgm:cxn modelId="{4D5B8A33-D34D-48E6-A225-ACB27034E7DE}" srcId="{7FC8F85F-467C-45FF-973A-ABAEF72B9723}" destId="{FC617FBF-9C3F-410D-B505-8F05742CFE99}" srcOrd="1" destOrd="0" parTransId="{8C9707DC-6457-4D4F-A627-590C093AF7ED}" sibTransId="{2A743021-8D89-47AF-B405-A8D9F12FE7FC}"/>
    <dgm:cxn modelId="{FD072036-E82B-4900-B789-E2588C9AEC83}" type="presOf" srcId="{8FBFA29A-12F1-460A-B302-7276050156BC}" destId="{800D6B59-1026-461C-91A6-4D22AAADB74B}" srcOrd="0" destOrd="0" presId="urn:microsoft.com/office/officeart/2005/8/layout/radial2"/>
    <dgm:cxn modelId="{4415243E-717B-4C51-815A-A9821830D117}" type="presOf" srcId="{915E3C9C-B113-42EF-8815-6639655F8A84}" destId="{3C10490C-B215-45D4-822D-BC1C32D7A308}" srcOrd="0" destOrd="0" presId="urn:microsoft.com/office/officeart/2005/8/layout/radial2"/>
    <dgm:cxn modelId="{8DD47B62-2762-4D60-9F7F-3167A8994180}" srcId="{7FC8F85F-467C-45FF-973A-ABAEF72B9723}" destId="{D5CC981C-EB33-43DB-A665-D013303DA9F1}" srcOrd="2" destOrd="0" parTransId="{350A5E53-503B-4610-8DE2-97CB679CDE30}" sibTransId="{4C22A165-5A43-4265-B056-D9E22FDE36F6}"/>
    <dgm:cxn modelId="{26452750-004C-4017-B98F-23DDD1139293}" type="presOf" srcId="{8C9707DC-6457-4D4F-A627-590C093AF7ED}" destId="{C2217842-4B58-4DA4-A2FC-DC8C02E5EE15}" srcOrd="0" destOrd="0" presId="urn:microsoft.com/office/officeart/2005/8/layout/radial2"/>
    <dgm:cxn modelId="{B50C0097-88D5-44BA-B756-628A84F2D185}" srcId="{7FC8F85F-467C-45FF-973A-ABAEF72B9723}" destId="{036A5980-D6F9-4A04-A493-F6BE3D7E2A30}" srcOrd="0" destOrd="0" parTransId="{8FBFA29A-12F1-460A-B302-7276050156BC}" sibTransId="{293490F1-CA03-4D90-9724-F63B39D4E92D}"/>
    <dgm:cxn modelId="{2521A6A9-6E17-421B-9136-E0233AC930BB}" type="presOf" srcId="{D5CC981C-EB33-43DB-A665-D013303DA9F1}" destId="{362B6538-A325-4472-AC42-9BBF219059E0}" srcOrd="0" destOrd="0" presId="urn:microsoft.com/office/officeart/2005/8/layout/radial2"/>
    <dgm:cxn modelId="{081757AA-DF76-45EB-BBDD-EE33886FAD3A}" type="presOf" srcId="{350A5E53-503B-4610-8DE2-97CB679CDE30}" destId="{995C3FC6-B686-4C98-BE8E-0294665246CC}" srcOrd="0" destOrd="0" presId="urn:microsoft.com/office/officeart/2005/8/layout/radial2"/>
    <dgm:cxn modelId="{BFF291B0-4CB3-4431-9DB5-7AE8E7819794}" type="presOf" srcId="{FC617FBF-9C3F-410D-B505-8F05742CFE99}" destId="{9333A932-07DD-4AA2-AF4C-EDB9D8D0F743}" srcOrd="0" destOrd="0" presId="urn:microsoft.com/office/officeart/2005/8/layout/radial2"/>
    <dgm:cxn modelId="{376CEACF-6E5D-446A-B5D0-8283EF56B276}" type="presOf" srcId="{036A5980-D6F9-4A04-A493-F6BE3D7E2A30}" destId="{FE90B4A7-E00C-41E5-BC66-B8227694F52A}" srcOrd="0" destOrd="0" presId="urn:microsoft.com/office/officeart/2005/8/layout/radial2"/>
    <dgm:cxn modelId="{77AD82FC-2A8E-4937-8B3E-9150ACF019D5}" type="presOf" srcId="{7FC8F85F-467C-45FF-973A-ABAEF72B9723}" destId="{2A999C91-274D-452F-A090-F332476809C9}" srcOrd="0" destOrd="0" presId="urn:microsoft.com/office/officeart/2005/8/layout/radial2"/>
    <dgm:cxn modelId="{02E0BB1C-BB3A-43F7-908E-E6D4C18BC3AF}" type="presParOf" srcId="{2A999C91-274D-452F-A090-F332476809C9}" destId="{A3855464-4FD9-454D-BA96-2CF1E6EAF7AB}" srcOrd="0" destOrd="0" presId="urn:microsoft.com/office/officeart/2005/8/layout/radial2"/>
    <dgm:cxn modelId="{0E1C1E6D-4F28-4C5C-AEF8-C134372C9110}" type="presParOf" srcId="{A3855464-4FD9-454D-BA96-2CF1E6EAF7AB}" destId="{2125A60A-6FC1-4511-A347-81E920182300}" srcOrd="0" destOrd="0" presId="urn:microsoft.com/office/officeart/2005/8/layout/radial2"/>
    <dgm:cxn modelId="{CAA77343-7A6F-4982-A66D-D4061DB05852}" type="presParOf" srcId="{2125A60A-6FC1-4511-A347-81E920182300}" destId="{198F9E92-CC65-441E-9CBA-281FFB9C81D1}" srcOrd="0" destOrd="0" presId="urn:microsoft.com/office/officeart/2005/8/layout/radial2"/>
    <dgm:cxn modelId="{5DA4FB43-F5DB-41EB-B1AD-8ADD13C25670}" type="presParOf" srcId="{2125A60A-6FC1-4511-A347-81E920182300}" destId="{F1A861D9-EA2E-4121-8B83-788A7654DEE8}" srcOrd="1" destOrd="0" presId="urn:microsoft.com/office/officeart/2005/8/layout/radial2"/>
    <dgm:cxn modelId="{81A23F21-1B0C-4656-8135-D2FD8306A83B}" type="presParOf" srcId="{A3855464-4FD9-454D-BA96-2CF1E6EAF7AB}" destId="{800D6B59-1026-461C-91A6-4D22AAADB74B}" srcOrd="1" destOrd="0" presId="urn:microsoft.com/office/officeart/2005/8/layout/radial2"/>
    <dgm:cxn modelId="{9FE6A18F-0E1C-49AA-842A-FB7D673F269F}" type="presParOf" srcId="{A3855464-4FD9-454D-BA96-2CF1E6EAF7AB}" destId="{D96A2E4D-FA67-4001-9A84-E0D7D7E4735A}" srcOrd="2" destOrd="0" presId="urn:microsoft.com/office/officeart/2005/8/layout/radial2"/>
    <dgm:cxn modelId="{A7F78994-B68D-4389-8822-20B2F421565C}" type="presParOf" srcId="{D96A2E4D-FA67-4001-9A84-E0D7D7E4735A}" destId="{FE90B4A7-E00C-41E5-BC66-B8227694F52A}" srcOrd="0" destOrd="0" presId="urn:microsoft.com/office/officeart/2005/8/layout/radial2"/>
    <dgm:cxn modelId="{FEE9AFE8-AA35-4C53-8D9A-90D84E8CC858}" type="presParOf" srcId="{D96A2E4D-FA67-4001-9A84-E0D7D7E4735A}" destId="{8A858C0A-4005-4360-A512-5C1428C8A342}" srcOrd="1" destOrd="0" presId="urn:microsoft.com/office/officeart/2005/8/layout/radial2"/>
    <dgm:cxn modelId="{A688DFED-B91E-4CFE-89ED-8D7CC09CDF93}" type="presParOf" srcId="{A3855464-4FD9-454D-BA96-2CF1E6EAF7AB}" destId="{C2217842-4B58-4DA4-A2FC-DC8C02E5EE15}" srcOrd="3" destOrd="0" presId="urn:microsoft.com/office/officeart/2005/8/layout/radial2"/>
    <dgm:cxn modelId="{B55ED1F0-6132-4B7C-B739-D7B36AC2D7F9}" type="presParOf" srcId="{A3855464-4FD9-454D-BA96-2CF1E6EAF7AB}" destId="{84BF7504-A355-4767-ACDB-21D5DCD1A92B}" srcOrd="4" destOrd="0" presId="urn:microsoft.com/office/officeart/2005/8/layout/radial2"/>
    <dgm:cxn modelId="{4E63AFAD-37E0-44E5-B42C-AD21B484E84D}" type="presParOf" srcId="{84BF7504-A355-4767-ACDB-21D5DCD1A92B}" destId="{9333A932-07DD-4AA2-AF4C-EDB9D8D0F743}" srcOrd="0" destOrd="0" presId="urn:microsoft.com/office/officeart/2005/8/layout/radial2"/>
    <dgm:cxn modelId="{DE4D35A9-6FD6-4521-B107-492DDFD4A9B8}" type="presParOf" srcId="{84BF7504-A355-4767-ACDB-21D5DCD1A92B}" destId="{546924F1-ED00-41F3-9E84-1D743CCDC3FC}" srcOrd="1" destOrd="0" presId="urn:microsoft.com/office/officeart/2005/8/layout/radial2"/>
    <dgm:cxn modelId="{1A751D6F-02CC-4173-8BC6-C173415F326B}" type="presParOf" srcId="{A3855464-4FD9-454D-BA96-2CF1E6EAF7AB}" destId="{995C3FC6-B686-4C98-BE8E-0294665246CC}" srcOrd="5" destOrd="0" presId="urn:microsoft.com/office/officeart/2005/8/layout/radial2"/>
    <dgm:cxn modelId="{28A82896-79AB-4AE8-87BC-C25449B646EB}" type="presParOf" srcId="{A3855464-4FD9-454D-BA96-2CF1E6EAF7AB}" destId="{ACC01E80-EBCF-4A95-B3D0-F42D69C648E6}" srcOrd="6" destOrd="0" presId="urn:microsoft.com/office/officeart/2005/8/layout/radial2"/>
    <dgm:cxn modelId="{C1F4FC58-E87A-420E-BFA0-F34B2AA67669}" type="presParOf" srcId="{ACC01E80-EBCF-4A95-B3D0-F42D69C648E6}" destId="{362B6538-A325-4472-AC42-9BBF219059E0}" srcOrd="0" destOrd="0" presId="urn:microsoft.com/office/officeart/2005/8/layout/radial2"/>
    <dgm:cxn modelId="{2468B464-4A23-4493-87C2-A8520A5A0259}" type="presParOf" srcId="{ACC01E80-EBCF-4A95-B3D0-F42D69C648E6}" destId="{D4E5E3AC-A73D-4094-8EF5-27B003A643F7}" srcOrd="1" destOrd="0" presId="urn:microsoft.com/office/officeart/2005/8/layout/radial2"/>
    <dgm:cxn modelId="{CA766D9D-D062-47CD-9AD1-8B86CFF93299}" type="presParOf" srcId="{A3855464-4FD9-454D-BA96-2CF1E6EAF7AB}" destId="{8FDE493F-91A5-4603-B9A0-A1A56892F426}" srcOrd="7" destOrd="0" presId="urn:microsoft.com/office/officeart/2005/8/layout/radial2"/>
    <dgm:cxn modelId="{473FBD16-55E6-4891-BE13-B1899AEF4BD7}" type="presParOf" srcId="{A3855464-4FD9-454D-BA96-2CF1E6EAF7AB}" destId="{E9AC4C0B-B162-446F-8B0B-DB9E57726FD0}" srcOrd="8" destOrd="0" presId="urn:microsoft.com/office/officeart/2005/8/layout/radial2"/>
    <dgm:cxn modelId="{B9D564C8-2C4E-4092-9377-18AB744EF401}" type="presParOf" srcId="{E9AC4C0B-B162-446F-8B0B-DB9E57726FD0}" destId="{3C10490C-B215-45D4-822D-BC1C32D7A308}" srcOrd="0" destOrd="0" presId="urn:microsoft.com/office/officeart/2005/8/layout/radial2"/>
    <dgm:cxn modelId="{A3515FC5-FF3B-46BB-89CC-A0D9BB54E542}" type="presParOf" srcId="{E9AC4C0B-B162-446F-8B0B-DB9E57726FD0}" destId="{8DF18754-135F-422A-8096-3C91D8501C3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651A3-D392-46C3-9BC8-91CD4F683941}" type="doc">
      <dgm:prSet loTypeId="urn:microsoft.com/office/officeart/2005/8/layout/target3" loCatId="relationship" qsTypeId="urn:microsoft.com/office/officeart/2005/8/quickstyle/3d2" qsCatId="3D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F41EE3BD-4559-4932-9D92-09768DE286EB}">
      <dgm:prSet/>
      <dgm:spPr/>
      <dgm:t>
        <a:bodyPr/>
        <a:lstStyle/>
        <a:p>
          <a:r>
            <a:rPr lang="en-US" b="1" u="sng"/>
            <a:t>পরিচিতি</a:t>
          </a:r>
          <a:endParaRPr lang="en-US"/>
        </a:p>
      </dgm:t>
    </dgm:pt>
    <dgm:pt modelId="{4BFA4DAD-E0BE-4848-823A-5CED86986B11}" type="parTrans" cxnId="{C75FC9CC-F807-4AC7-95F0-0BFD023747D7}">
      <dgm:prSet/>
      <dgm:spPr/>
      <dgm:t>
        <a:bodyPr/>
        <a:lstStyle/>
        <a:p>
          <a:endParaRPr lang="en-US"/>
        </a:p>
      </dgm:t>
    </dgm:pt>
    <dgm:pt modelId="{595BAAAD-50F3-4656-9800-87BABD502707}" type="sibTrans" cxnId="{C75FC9CC-F807-4AC7-95F0-0BFD023747D7}">
      <dgm:prSet/>
      <dgm:spPr/>
      <dgm:t>
        <a:bodyPr/>
        <a:lstStyle/>
        <a:p>
          <a:endParaRPr lang="en-US"/>
        </a:p>
      </dgm:t>
    </dgm:pt>
    <dgm:pt modelId="{03B3ED18-52E3-4B76-AFBB-F39CB7245812}" type="pres">
      <dgm:prSet presAssocID="{9E1651A3-D392-46C3-9BC8-91CD4F68394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200C4A6-2D65-46B7-AA1F-1ACB05AC2927}" type="pres">
      <dgm:prSet presAssocID="{F41EE3BD-4559-4932-9D92-09768DE286EB}" presName="circle1" presStyleLbl="node1" presStyleIdx="0" presStyleCnt="1"/>
      <dgm:spPr/>
    </dgm:pt>
    <dgm:pt modelId="{5785D78C-73AD-410A-8D08-92AFE282365F}" type="pres">
      <dgm:prSet presAssocID="{F41EE3BD-4559-4932-9D92-09768DE286EB}" presName="space" presStyleCnt="0"/>
      <dgm:spPr/>
    </dgm:pt>
    <dgm:pt modelId="{81D3CE2D-CA89-42C4-8EEC-04FF0926C2C7}" type="pres">
      <dgm:prSet presAssocID="{F41EE3BD-4559-4932-9D92-09768DE286EB}" presName="rect1" presStyleLbl="alignAcc1" presStyleIdx="0" presStyleCnt="1"/>
      <dgm:spPr/>
    </dgm:pt>
    <dgm:pt modelId="{79A4A9D8-3920-4D84-AD3E-93F580E2859D}" type="pres">
      <dgm:prSet presAssocID="{F41EE3BD-4559-4932-9D92-09768DE286E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9BE9F55-0F93-4B19-9993-EA0F55445B9B}" type="presOf" srcId="{9E1651A3-D392-46C3-9BC8-91CD4F683941}" destId="{03B3ED18-52E3-4B76-AFBB-F39CB7245812}" srcOrd="0" destOrd="0" presId="urn:microsoft.com/office/officeart/2005/8/layout/target3"/>
    <dgm:cxn modelId="{597D2EA9-4F91-4A62-AEEE-F6BC59200891}" type="presOf" srcId="{F41EE3BD-4559-4932-9D92-09768DE286EB}" destId="{79A4A9D8-3920-4D84-AD3E-93F580E2859D}" srcOrd="1" destOrd="0" presId="urn:microsoft.com/office/officeart/2005/8/layout/target3"/>
    <dgm:cxn modelId="{C75FC9CC-F807-4AC7-95F0-0BFD023747D7}" srcId="{9E1651A3-D392-46C3-9BC8-91CD4F683941}" destId="{F41EE3BD-4559-4932-9D92-09768DE286EB}" srcOrd="0" destOrd="0" parTransId="{4BFA4DAD-E0BE-4848-823A-5CED86986B11}" sibTransId="{595BAAAD-50F3-4656-9800-87BABD502707}"/>
    <dgm:cxn modelId="{585D65FF-F91B-49E9-9643-888358272313}" type="presOf" srcId="{F41EE3BD-4559-4932-9D92-09768DE286EB}" destId="{81D3CE2D-CA89-42C4-8EEC-04FF0926C2C7}" srcOrd="0" destOrd="0" presId="urn:microsoft.com/office/officeart/2005/8/layout/target3"/>
    <dgm:cxn modelId="{9DDC72A5-43F0-484C-A028-619909C16D7C}" type="presParOf" srcId="{03B3ED18-52E3-4B76-AFBB-F39CB7245812}" destId="{B200C4A6-2D65-46B7-AA1F-1ACB05AC2927}" srcOrd="0" destOrd="0" presId="urn:microsoft.com/office/officeart/2005/8/layout/target3"/>
    <dgm:cxn modelId="{D5B13568-ECF2-43A7-89A1-D10BBEF91E4F}" type="presParOf" srcId="{03B3ED18-52E3-4B76-AFBB-F39CB7245812}" destId="{5785D78C-73AD-410A-8D08-92AFE282365F}" srcOrd="1" destOrd="0" presId="urn:microsoft.com/office/officeart/2005/8/layout/target3"/>
    <dgm:cxn modelId="{2591E629-8E0D-47B4-B1B4-080FA2C17DD9}" type="presParOf" srcId="{03B3ED18-52E3-4B76-AFBB-F39CB7245812}" destId="{81D3CE2D-CA89-42C4-8EEC-04FF0926C2C7}" srcOrd="2" destOrd="0" presId="urn:microsoft.com/office/officeart/2005/8/layout/target3"/>
    <dgm:cxn modelId="{B0BB92CA-AA01-4D4F-B5FF-4813807B8E91}" type="presParOf" srcId="{03B3ED18-52E3-4B76-AFBB-F39CB7245812}" destId="{79A4A9D8-3920-4D84-AD3E-93F580E2859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0AF6E-3F9D-49CC-A378-B4EC9B26204D}" type="doc">
      <dgm:prSet loTypeId="urn:microsoft.com/office/officeart/2008/layout/VerticalAccentList" loCatId="list" qsTypeId="urn:microsoft.com/office/officeart/2005/8/quickstyle/3d3" qsCatId="3D" csTypeId="urn:microsoft.com/office/officeart/2005/8/colors/accent2_4" csCatId="accent2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en-US"/>
        </a:p>
      </dgm:t>
    </dgm:pt>
    <dgm:pt modelId="{C9D9D819-DF2F-4B2F-8FF8-CD3C3A3AC0F5}">
      <dgm:prSet custT="1"/>
      <dgm:spPr>
        <a:scene3d>
          <a:camera prst="perspective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আবুল বাসার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06AC53B-42EF-47DE-8F8B-05B15880CD79}" type="parTrans" cxnId="{60C306E0-6EB7-4787-8E8F-FB1164295DB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F243EF5-62C8-4223-90BF-34EBE8C780F9}" type="sibTrans" cxnId="{60C306E0-6EB7-4787-8E8F-FB1164295DB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D2B9082-0A32-4957-85E3-0B8709BC06A6}">
      <dgm:prSet/>
      <dgm:spPr>
        <a:scene3d>
          <a:camera prst="perspectiveFront"/>
          <a:lightRig rig="threePt" dir="t"/>
        </a:scene3d>
        <a:sp3d>
          <a:bevelT/>
        </a:sp3d>
      </dgm:spPr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সহকারি অধ্যাপক (অর্থনীতি বিভাগ)</a:t>
          </a:r>
        </a:p>
      </dgm:t>
    </dgm:pt>
    <dgm:pt modelId="{9E73FC8F-96A4-4FDD-81CD-D436B2B9F03C}" type="parTrans" cxnId="{1D9E32D8-AAC7-49AA-87BC-B21B5DDC212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CAA5C1-C96E-45F0-878A-9042D6DEC51D}" type="sibTrans" cxnId="{1D9E32D8-AAC7-49AA-87BC-B21B5DDC212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03B36A1-35CB-40F7-9C99-C4524D9AC576}">
      <dgm:prSet/>
      <dgm:spPr>
        <a:scene3d>
          <a:camera prst="perspectiveFront"/>
          <a:lightRig rig="threePt" dir="t"/>
        </a:scene3d>
        <a:sp3d>
          <a:bevelT/>
        </a:sp3d>
      </dgm:spPr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ঝিটকা খাজা রহমত আলি ডিগ্রি কলেজ</a:t>
          </a:r>
        </a:p>
      </dgm:t>
    </dgm:pt>
    <dgm:pt modelId="{2A3ACF5A-4FDD-42FF-9B8C-AB89682BCAD0}" type="parTrans" cxnId="{A9C11E08-C18C-4718-9FD1-57B91092665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E417EE-5A4C-4A26-A322-925716447822}" type="sibTrans" cxnId="{A9C11E08-C18C-4718-9FD1-57B91092665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0FD094-7BF4-4D48-BB4C-546BC4287A73}">
      <dgm:prSet/>
      <dgm:spPr>
        <a:scene3d>
          <a:camera prst="perspectiveFront"/>
          <a:lightRig rig="threePt" dir="t"/>
        </a:scene3d>
        <a:sp3d>
          <a:bevelT/>
        </a:sp3d>
      </dgm:spPr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হরিরামপুর,মানিকগঞ্জ।</a:t>
          </a:r>
        </a:p>
      </dgm:t>
    </dgm:pt>
    <dgm:pt modelId="{A7881586-DA7C-44F4-85AA-0B98AA4C46BD}" type="parTrans" cxnId="{00EDE33E-7B52-45DC-B53E-F88823B5DF4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64FDC74-1395-40E7-BDF1-D23BA6233319}" type="sibTrans" cxnId="{00EDE33E-7B52-45DC-B53E-F88823B5DF4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DD0BF1D-2269-430F-8A1A-FC63D46C801B}">
      <dgm:prSet/>
      <dgm:spPr>
        <a:scene3d>
          <a:camera prst="perspectiveFront"/>
          <a:lightRig rig="threePt" dir="t"/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মোবাইলঃ০১৭১১২৩৯২৭২</a:t>
          </a:r>
        </a:p>
      </dgm:t>
    </dgm:pt>
    <dgm:pt modelId="{A0C30E23-61DE-4E3A-9360-A2D143CF93AE}" type="parTrans" cxnId="{D742F67C-5EDD-4D69-B1F2-683FDEF2E1A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FC149BA-4E48-489A-AA1F-94E11EDCA5EB}" type="sibTrans" cxnId="{D742F67C-5EDD-4D69-B1F2-683FDEF2E1A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BDF841-9CFE-4263-8A3A-DAF8449E3992}">
      <dgm:prSet/>
      <dgm:spPr>
        <a:scene3d>
          <a:camera prst="perspectiveFront"/>
          <a:lightRig rig="threePt" dir="t"/>
        </a:scene3d>
        <a:sp3d z="300000" contourW="12700" prstMaterial="flat">
          <a:bevelT w="177800" h="254000"/>
          <a:bevelB w="152400"/>
        </a:sp3d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Email: abulbasher293@gmail.com</a:t>
          </a:r>
        </a:p>
      </dgm:t>
    </dgm:pt>
    <dgm:pt modelId="{EEFC78CF-EE3D-48F8-8100-2C5BA5D1703E}" type="parTrans" cxnId="{3B43CAC1-D59F-4E97-9600-AF7394839A7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F4AC625-773E-4D1D-8586-90F9F93EEEDD}" type="sibTrans" cxnId="{3B43CAC1-D59F-4E97-9600-AF7394839A7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80D4B6E-1946-412F-8BF0-1FAE713E53F2}" type="pres">
      <dgm:prSet presAssocID="{DA60AF6E-3F9D-49CC-A378-B4EC9B26204D}" presName="Name0" presStyleCnt="0">
        <dgm:presLayoutVars>
          <dgm:chMax/>
          <dgm:chPref/>
          <dgm:dir/>
        </dgm:presLayoutVars>
      </dgm:prSet>
      <dgm:spPr/>
    </dgm:pt>
    <dgm:pt modelId="{F04ADE2E-3107-4E39-B420-08BF81C6D073}" type="pres">
      <dgm:prSet presAssocID="{C9D9D819-DF2F-4B2F-8FF8-CD3C3A3AC0F5}" presName="parenttextcomposite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D9374852-C297-4D85-BFFC-CD46B05EC8BE}" type="pres">
      <dgm:prSet presAssocID="{C9D9D819-DF2F-4B2F-8FF8-CD3C3A3AC0F5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29CFE2A5-7A27-42AE-97E1-E8E87BAD1CE9}" type="pres">
      <dgm:prSet presAssocID="{C9D9D819-DF2F-4B2F-8FF8-CD3C3A3AC0F5}" presName="parallelogramComposite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FD59774D-C25B-484E-97F4-C4102E46C3DD}" type="pres">
      <dgm:prSet presAssocID="{C9D9D819-DF2F-4B2F-8FF8-CD3C3A3AC0F5}" presName="parallelogram1" presStyleLbl="alignNode1" presStyleIdx="0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28462252-6B6B-42E4-A4BF-BFA032F253BD}" type="pres">
      <dgm:prSet presAssocID="{C9D9D819-DF2F-4B2F-8FF8-CD3C3A3AC0F5}" presName="parallelogram2" presStyleLbl="alignNode1" presStyleIdx="1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C73262AA-7F29-4DA2-B980-51179252D56D}" type="pres">
      <dgm:prSet presAssocID="{C9D9D819-DF2F-4B2F-8FF8-CD3C3A3AC0F5}" presName="parallelogram3" presStyleLbl="alignNode1" presStyleIdx="2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F0913BE3-05E2-4974-8119-72F144032CD8}" type="pres">
      <dgm:prSet presAssocID="{C9D9D819-DF2F-4B2F-8FF8-CD3C3A3AC0F5}" presName="parallelogram4" presStyleLbl="alignNode1" presStyleIdx="3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CC137BAC-41BA-4572-9581-0102E57B600A}" type="pres">
      <dgm:prSet presAssocID="{C9D9D819-DF2F-4B2F-8FF8-CD3C3A3AC0F5}" presName="parallelogram5" presStyleLbl="alignNode1" presStyleIdx="4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C65F994E-C15A-4021-95BB-63E567368F3E}" type="pres">
      <dgm:prSet presAssocID="{C9D9D819-DF2F-4B2F-8FF8-CD3C3A3AC0F5}" presName="parallelogram6" presStyleLbl="alignNode1" presStyleIdx="5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7948E31C-9006-4449-B638-823988FF7607}" type="pres">
      <dgm:prSet presAssocID="{C9D9D819-DF2F-4B2F-8FF8-CD3C3A3AC0F5}" presName="parallelogram7" presStyleLbl="alignNode1" presStyleIdx="6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97E910D0-CE73-4F04-A3B1-6B6CA3FF1E98}" type="pres">
      <dgm:prSet presAssocID="{EF243EF5-62C8-4223-90BF-34EBE8C780F9}" presName="sibTrans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2DAD2E45-707B-4D59-85D1-8651288F3530}" type="pres">
      <dgm:prSet presAssocID="{0D2B9082-0A32-4957-85E3-0B8709BC06A6}" presName="parenttextcomposite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CEA8EC6D-646B-4373-964B-60A6D173EA36}" type="pres">
      <dgm:prSet presAssocID="{0D2B9082-0A32-4957-85E3-0B8709BC06A6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0B27C76F-73EA-4424-99AD-2D2015825EE2}" type="pres">
      <dgm:prSet presAssocID="{0D2B9082-0A32-4957-85E3-0B8709BC06A6}" presName="parallelogramComposite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A2147C7B-198D-47E4-9D8F-792DD76DC44E}" type="pres">
      <dgm:prSet presAssocID="{0D2B9082-0A32-4957-85E3-0B8709BC06A6}" presName="parallelogram1" presStyleLbl="alignNode1" presStyleIdx="7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E9257868-1318-4E37-820D-868BC4D4E387}" type="pres">
      <dgm:prSet presAssocID="{0D2B9082-0A32-4957-85E3-0B8709BC06A6}" presName="parallelogram2" presStyleLbl="alignNode1" presStyleIdx="8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B5E73B96-A65C-4AB4-A38B-4C62C0259683}" type="pres">
      <dgm:prSet presAssocID="{0D2B9082-0A32-4957-85E3-0B8709BC06A6}" presName="parallelogram3" presStyleLbl="alignNode1" presStyleIdx="9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A9846BD3-CE5B-46E2-BC1B-E3D13D866FB5}" type="pres">
      <dgm:prSet presAssocID="{0D2B9082-0A32-4957-85E3-0B8709BC06A6}" presName="parallelogram4" presStyleLbl="alignNode1" presStyleIdx="10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D026B4B9-5A0F-4231-AA61-AF6CBB6CBFB0}" type="pres">
      <dgm:prSet presAssocID="{0D2B9082-0A32-4957-85E3-0B8709BC06A6}" presName="parallelogram5" presStyleLbl="alignNode1" presStyleIdx="11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5E96E285-5412-4B5F-A5CD-B2D50C811146}" type="pres">
      <dgm:prSet presAssocID="{0D2B9082-0A32-4957-85E3-0B8709BC06A6}" presName="parallelogram6" presStyleLbl="alignNode1" presStyleIdx="12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A68346E9-206F-4A7E-B5C1-11B5715E6261}" type="pres">
      <dgm:prSet presAssocID="{0D2B9082-0A32-4957-85E3-0B8709BC06A6}" presName="parallelogram7" presStyleLbl="alignNode1" presStyleIdx="13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998EF42C-A3DF-4413-85C3-D790F4A2D0C9}" type="pres">
      <dgm:prSet presAssocID="{C7CAA5C1-C96E-45F0-878A-9042D6DEC51D}" presName="sibTrans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A4CF7D28-7038-4407-8281-1843653FC3C2}" type="pres">
      <dgm:prSet presAssocID="{503B36A1-35CB-40F7-9C99-C4524D9AC576}" presName="parenttextcomposite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220704A4-1D0C-4702-9235-3D3FC0B07C8D}" type="pres">
      <dgm:prSet presAssocID="{503B36A1-35CB-40F7-9C99-C4524D9AC576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0EA29ED5-A940-45B0-BB41-3774AE108D4C}" type="pres">
      <dgm:prSet presAssocID="{503B36A1-35CB-40F7-9C99-C4524D9AC576}" presName="parallelogramComposite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C0CD8C66-6845-4194-A114-4FB4BC8E75D5}" type="pres">
      <dgm:prSet presAssocID="{503B36A1-35CB-40F7-9C99-C4524D9AC576}" presName="parallelogram1" presStyleLbl="alignNode1" presStyleIdx="14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401D68F4-5160-42A4-8225-40587A3D76E9}" type="pres">
      <dgm:prSet presAssocID="{503B36A1-35CB-40F7-9C99-C4524D9AC576}" presName="parallelogram2" presStyleLbl="alignNode1" presStyleIdx="15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452D37FA-CF19-44DD-9C0E-57B23557BE88}" type="pres">
      <dgm:prSet presAssocID="{503B36A1-35CB-40F7-9C99-C4524D9AC576}" presName="parallelogram3" presStyleLbl="alignNode1" presStyleIdx="16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4A077D89-664B-467D-8A7C-1CA44C644A34}" type="pres">
      <dgm:prSet presAssocID="{503B36A1-35CB-40F7-9C99-C4524D9AC576}" presName="parallelogram4" presStyleLbl="alignNode1" presStyleIdx="17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5E8164EE-9372-479F-8104-0253429304D9}" type="pres">
      <dgm:prSet presAssocID="{503B36A1-35CB-40F7-9C99-C4524D9AC576}" presName="parallelogram5" presStyleLbl="alignNode1" presStyleIdx="18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9ABA4ECA-EBB5-4274-856B-BFCBDF42BC02}" type="pres">
      <dgm:prSet presAssocID="{503B36A1-35CB-40F7-9C99-C4524D9AC576}" presName="parallelogram6" presStyleLbl="alignNode1" presStyleIdx="19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12805B54-8EF8-4E0F-8D62-0EDA5EB7760A}" type="pres">
      <dgm:prSet presAssocID="{503B36A1-35CB-40F7-9C99-C4524D9AC576}" presName="parallelogram7" presStyleLbl="alignNode1" presStyleIdx="20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0C28D425-FF0C-4916-A5B8-5370C8B85E4B}" type="pres">
      <dgm:prSet presAssocID="{88E417EE-5A4C-4A26-A322-925716447822}" presName="sibTrans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461C7AEB-3D3D-488E-99D9-DE75996B2164}" type="pres">
      <dgm:prSet presAssocID="{990FD094-7BF4-4D48-BB4C-546BC4287A73}" presName="parenttextcomposite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E8E395D3-60AD-4ED3-8B3B-8744B56067EB}" type="pres">
      <dgm:prSet presAssocID="{990FD094-7BF4-4D48-BB4C-546BC4287A73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4DC7B440-D66A-469C-8D2D-2AE795340F48}" type="pres">
      <dgm:prSet presAssocID="{990FD094-7BF4-4D48-BB4C-546BC4287A73}" presName="composite" presStyleCnt="0"/>
      <dgm:spPr>
        <a:scene3d>
          <a:camera prst="perspectiveFront"/>
          <a:lightRig rig="threePt" dir="t"/>
        </a:scene3d>
        <a:sp3d>
          <a:bevelT/>
        </a:sp3d>
      </dgm:spPr>
    </dgm:pt>
    <dgm:pt modelId="{F48A2129-C15F-495B-B695-3988678F3E45}" type="pres">
      <dgm:prSet presAssocID="{990FD094-7BF4-4D48-BB4C-546BC4287A73}" presName="chevron1" presStyleLbl="alignNode1" presStyleIdx="21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3E60DA69-9737-4B61-AE92-95E549B34B54}" type="pres">
      <dgm:prSet presAssocID="{990FD094-7BF4-4D48-BB4C-546BC4287A73}" presName="chevron2" presStyleLbl="alignNode1" presStyleIdx="22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B955AC96-D8E5-41AE-AD8E-064ABBC60242}" type="pres">
      <dgm:prSet presAssocID="{990FD094-7BF4-4D48-BB4C-546BC4287A73}" presName="chevron3" presStyleLbl="alignNode1" presStyleIdx="23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2756A071-70BC-4124-B17E-187D212F0A50}" type="pres">
      <dgm:prSet presAssocID="{990FD094-7BF4-4D48-BB4C-546BC4287A73}" presName="chevron4" presStyleLbl="alignNode1" presStyleIdx="24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5519441C-8FC8-402B-8631-60C2A479EB31}" type="pres">
      <dgm:prSet presAssocID="{990FD094-7BF4-4D48-BB4C-546BC4287A73}" presName="chevron5" presStyleLbl="alignNode1" presStyleIdx="25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0DF71440-21BE-4358-966B-DB4D894939E0}" type="pres">
      <dgm:prSet presAssocID="{990FD094-7BF4-4D48-BB4C-546BC4287A73}" presName="chevron6" presStyleLbl="alignNode1" presStyleIdx="26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39A577EB-9E4B-440E-92D9-41FD955E09D3}" type="pres">
      <dgm:prSet presAssocID="{990FD094-7BF4-4D48-BB4C-546BC4287A73}" presName="chevron7" presStyleLbl="alignNode1" presStyleIdx="27" presStyleCnt="28"/>
      <dgm:spPr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gm:spPr>
    </dgm:pt>
    <dgm:pt modelId="{42C5ECDE-2DFF-4DBA-A375-FFD2D497AA20}" type="pres">
      <dgm:prSet presAssocID="{990FD094-7BF4-4D48-BB4C-546BC4287A73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47350708-FD77-417B-B7B7-BDF4ACC7A3E3}" type="presOf" srcId="{DA60AF6E-3F9D-49CC-A378-B4EC9B26204D}" destId="{180D4B6E-1946-412F-8BF0-1FAE713E53F2}" srcOrd="0" destOrd="0" presId="urn:microsoft.com/office/officeart/2008/layout/VerticalAccentList"/>
    <dgm:cxn modelId="{A9C11E08-C18C-4718-9FD1-57B910926657}" srcId="{DA60AF6E-3F9D-49CC-A378-B4EC9B26204D}" destId="{503B36A1-35CB-40F7-9C99-C4524D9AC576}" srcOrd="2" destOrd="0" parTransId="{2A3ACF5A-4FDD-42FF-9B8C-AB89682BCAD0}" sibTransId="{88E417EE-5A4C-4A26-A322-925716447822}"/>
    <dgm:cxn modelId="{F6E53908-7A7D-43EB-B105-2EB2D6665D7A}" type="presOf" srcId="{503B36A1-35CB-40F7-9C99-C4524D9AC576}" destId="{220704A4-1D0C-4702-9235-3D3FC0B07C8D}" srcOrd="0" destOrd="0" presId="urn:microsoft.com/office/officeart/2008/layout/VerticalAccentList"/>
    <dgm:cxn modelId="{00EDE33E-7B52-45DC-B53E-F88823B5DF46}" srcId="{DA60AF6E-3F9D-49CC-A378-B4EC9B26204D}" destId="{990FD094-7BF4-4D48-BB4C-546BC4287A73}" srcOrd="3" destOrd="0" parTransId="{A7881586-DA7C-44F4-85AA-0B98AA4C46BD}" sibTransId="{564FDC74-1395-40E7-BDF1-D23BA6233319}"/>
    <dgm:cxn modelId="{D742F67C-5EDD-4D69-B1F2-683FDEF2E1A8}" srcId="{990FD094-7BF4-4D48-BB4C-546BC4287A73}" destId="{3DD0BF1D-2269-430F-8A1A-FC63D46C801B}" srcOrd="0" destOrd="0" parTransId="{A0C30E23-61DE-4E3A-9360-A2D143CF93AE}" sibTransId="{8FC149BA-4E48-489A-AA1F-94E11EDCA5EB}"/>
    <dgm:cxn modelId="{32FBEEBF-BEA3-4618-A058-DDB277945B14}" type="presOf" srcId="{C9D9D819-DF2F-4B2F-8FF8-CD3C3A3AC0F5}" destId="{D9374852-C297-4D85-BFFC-CD46B05EC8BE}" srcOrd="0" destOrd="0" presId="urn:microsoft.com/office/officeart/2008/layout/VerticalAccentList"/>
    <dgm:cxn modelId="{3B43CAC1-D59F-4E97-9600-AF7394839A74}" srcId="{990FD094-7BF4-4D48-BB4C-546BC4287A73}" destId="{87BDF841-9CFE-4263-8A3A-DAF8449E3992}" srcOrd="1" destOrd="0" parTransId="{EEFC78CF-EE3D-48F8-8100-2C5BA5D1703E}" sibTransId="{EF4AC625-773E-4D1D-8586-90F9F93EEEDD}"/>
    <dgm:cxn modelId="{949506D1-A330-4B26-89D7-6F1ADA4304B5}" type="presOf" srcId="{0D2B9082-0A32-4957-85E3-0B8709BC06A6}" destId="{CEA8EC6D-646B-4373-964B-60A6D173EA36}" srcOrd="0" destOrd="0" presId="urn:microsoft.com/office/officeart/2008/layout/VerticalAccentList"/>
    <dgm:cxn modelId="{1D9E32D8-AAC7-49AA-87BC-B21B5DDC2126}" srcId="{DA60AF6E-3F9D-49CC-A378-B4EC9B26204D}" destId="{0D2B9082-0A32-4957-85E3-0B8709BC06A6}" srcOrd="1" destOrd="0" parTransId="{9E73FC8F-96A4-4FDD-81CD-D436B2B9F03C}" sibTransId="{C7CAA5C1-C96E-45F0-878A-9042D6DEC51D}"/>
    <dgm:cxn modelId="{60C306E0-6EB7-4787-8E8F-FB1164295DB4}" srcId="{DA60AF6E-3F9D-49CC-A378-B4EC9B26204D}" destId="{C9D9D819-DF2F-4B2F-8FF8-CD3C3A3AC0F5}" srcOrd="0" destOrd="0" parTransId="{A06AC53B-42EF-47DE-8F8B-05B15880CD79}" sibTransId="{EF243EF5-62C8-4223-90BF-34EBE8C780F9}"/>
    <dgm:cxn modelId="{89D087E3-609B-423A-8CFB-5A4633A94AF8}" type="presOf" srcId="{3DD0BF1D-2269-430F-8A1A-FC63D46C801B}" destId="{42C5ECDE-2DFF-4DBA-A375-FFD2D497AA20}" srcOrd="0" destOrd="0" presId="urn:microsoft.com/office/officeart/2008/layout/VerticalAccentList"/>
    <dgm:cxn modelId="{7E721AED-CEC2-422F-A331-BF422B7B9505}" type="presOf" srcId="{87BDF841-9CFE-4263-8A3A-DAF8449E3992}" destId="{42C5ECDE-2DFF-4DBA-A375-FFD2D497AA20}" srcOrd="0" destOrd="1" presId="urn:microsoft.com/office/officeart/2008/layout/VerticalAccentList"/>
    <dgm:cxn modelId="{21A4E1F9-9AD4-4E84-A775-942F881D7891}" type="presOf" srcId="{990FD094-7BF4-4D48-BB4C-546BC4287A73}" destId="{E8E395D3-60AD-4ED3-8B3B-8744B56067EB}" srcOrd="0" destOrd="0" presId="urn:microsoft.com/office/officeart/2008/layout/VerticalAccentList"/>
    <dgm:cxn modelId="{FA30546F-FE89-446E-AA88-D381865D451A}" type="presParOf" srcId="{180D4B6E-1946-412F-8BF0-1FAE713E53F2}" destId="{F04ADE2E-3107-4E39-B420-08BF81C6D073}" srcOrd="0" destOrd="0" presId="urn:microsoft.com/office/officeart/2008/layout/VerticalAccentList"/>
    <dgm:cxn modelId="{03C18649-98B9-4520-BC63-9F7C89797B66}" type="presParOf" srcId="{F04ADE2E-3107-4E39-B420-08BF81C6D073}" destId="{D9374852-C297-4D85-BFFC-CD46B05EC8BE}" srcOrd="0" destOrd="0" presId="urn:microsoft.com/office/officeart/2008/layout/VerticalAccentList"/>
    <dgm:cxn modelId="{ACB023E0-5EFB-4902-A71F-5CD63004585F}" type="presParOf" srcId="{180D4B6E-1946-412F-8BF0-1FAE713E53F2}" destId="{29CFE2A5-7A27-42AE-97E1-E8E87BAD1CE9}" srcOrd="1" destOrd="0" presId="urn:microsoft.com/office/officeart/2008/layout/VerticalAccentList"/>
    <dgm:cxn modelId="{7EDA6BC7-0B9C-49E6-A8C6-B4B0773A3E12}" type="presParOf" srcId="{29CFE2A5-7A27-42AE-97E1-E8E87BAD1CE9}" destId="{FD59774D-C25B-484E-97F4-C4102E46C3DD}" srcOrd="0" destOrd="0" presId="urn:microsoft.com/office/officeart/2008/layout/VerticalAccentList"/>
    <dgm:cxn modelId="{C09558BB-1674-4E8C-9266-F5179739AE7E}" type="presParOf" srcId="{29CFE2A5-7A27-42AE-97E1-E8E87BAD1CE9}" destId="{28462252-6B6B-42E4-A4BF-BFA032F253BD}" srcOrd="1" destOrd="0" presId="urn:microsoft.com/office/officeart/2008/layout/VerticalAccentList"/>
    <dgm:cxn modelId="{6B78534F-9F0B-4FF0-9AC6-E847CB8F1D7E}" type="presParOf" srcId="{29CFE2A5-7A27-42AE-97E1-E8E87BAD1CE9}" destId="{C73262AA-7F29-4DA2-B980-51179252D56D}" srcOrd="2" destOrd="0" presId="urn:microsoft.com/office/officeart/2008/layout/VerticalAccentList"/>
    <dgm:cxn modelId="{1C5389D3-0518-442D-95BC-86F300C493E1}" type="presParOf" srcId="{29CFE2A5-7A27-42AE-97E1-E8E87BAD1CE9}" destId="{F0913BE3-05E2-4974-8119-72F144032CD8}" srcOrd="3" destOrd="0" presId="urn:microsoft.com/office/officeart/2008/layout/VerticalAccentList"/>
    <dgm:cxn modelId="{7FECECF8-527C-4976-A440-63292984E3E0}" type="presParOf" srcId="{29CFE2A5-7A27-42AE-97E1-E8E87BAD1CE9}" destId="{CC137BAC-41BA-4572-9581-0102E57B600A}" srcOrd="4" destOrd="0" presId="urn:microsoft.com/office/officeart/2008/layout/VerticalAccentList"/>
    <dgm:cxn modelId="{80EC1A15-F12E-4111-855B-116DB19BE614}" type="presParOf" srcId="{29CFE2A5-7A27-42AE-97E1-E8E87BAD1CE9}" destId="{C65F994E-C15A-4021-95BB-63E567368F3E}" srcOrd="5" destOrd="0" presId="urn:microsoft.com/office/officeart/2008/layout/VerticalAccentList"/>
    <dgm:cxn modelId="{9D3F0C67-31B3-444A-AD5C-A8F74C5881B2}" type="presParOf" srcId="{29CFE2A5-7A27-42AE-97E1-E8E87BAD1CE9}" destId="{7948E31C-9006-4449-B638-823988FF7607}" srcOrd="6" destOrd="0" presId="urn:microsoft.com/office/officeart/2008/layout/VerticalAccentList"/>
    <dgm:cxn modelId="{D84C0F10-C2AB-4A83-BB18-4A7F21EC6DB2}" type="presParOf" srcId="{180D4B6E-1946-412F-8BF0-1FAE713E53F2}" destId="{97E910D0-CE73-4F04-A3B1-6B6CA3FF1E98}" srcOrd="2" destOrd="0" presId="urn:microsoft.com/office/officeart/2008/layout/VerticalAccentList"/>
    <dgm:cxn modelId="{A611ECA1-0849-45D0-83A3-302341B87445}" type="presParOf" srcId="{180D4B6E-1946-412F-8BF0-1FAE713E53F2}" destId="{2DAD2E45-707B-4D59-85D1-8651288F3530}" srcOrd="3" destOrd="0" presId="urn:microsoft.com/office/officeart/2008/layout/VerticalAccentList"/>
    <dgm:cxn modelId="{D84DCF8C-DD55-4872-BB71-AA72D6B62840}" type="presParOf" srcId="{2DAD2E45-707B-4D59-85D1-8651288F3530}" destId="{CEA8EC6D-646B-4373-964B-60A6D173EA36}" srcOrd="0" destOrd="0" presId="urn:microsoft.com/office/officeart/2008/layout/VerticalAccentList"/>
    <dgm:cxn modelId="{D8CFA443-CF8A-456E-B7CD-7A6890BA6F3A}" type="presParOf" srcId="{180D4B6E-1946-412F-8BF0-1FAE713E53F2}" destId="{0B27C76F-73EA-4424-99AD-2D2015825EE2}" srcOrd="4" destOrd="0" presId="urn:microsoft.com/office/officeart/2008/layout/VerticalAccentList"/>
    <dgm:cxn modelId="{A142524E-187E-4117-8E85-41DDFA0440EF}" type="presParOf" srcId="{0B27C76F-73EA-4424-99AD-2D2015825EE2}" destId="{A2147C7B-198D-47E4-9D8F-792DD76DC44E}" srcOrd="0" destOrd="0" presId="urn:microsoft.com/office/officeart/2008/layout/VerticalAccentList"/>
    <dgm:cxn modelId="{8C5D51B5-ECAC-4F7A-AD6F-4C07A48EA7BC}" type="presParOf" srcId="{0B27C76F-73EA-4424-99AD-2D2015825EE2}" destId="{E9257868-1318-4E37-820D-868BC4D4E387}" srcOrd="1" destOrd="0" presId="urn:microsoft.com/office/officeart/2008/layout/VerticalAccentList"/>
    <dgm:cxn modelId="{C7BCAB78-9F63-4D1A-84FD-EE51A9411CD7}" type="presParOf" srcId="{0B27C76F-73EA-4424-99AD-2D2015825EE2}" destId="{B5E73B96-A65C-4AB4-A38B-4C62C0259683}" srcOrd="2" destOrd="0" presId="urn:microsoft.com/office/officeart/2008/layout/VerticalAccentList"/>
    <dgm:cxn modelId="{D85FFBE7-8B2D-46FD-A75A-F58B19663D0F}" type="presParOf" srcId="{0B27C76F-73EA-4424-99AD-2D2015825EE2}" destId="{A9846BD3-CE5B-46E2-BC1B-E3D13D866FB5}" srcOrd="3" destOrd="0" presId="urn:microsoft.com/office/officeart/2008/layout/VerticalAccentList"/>
    <dgm:cxn modelId="{5225204F-5511-4FBA-9A09-E50AAD030E5C}" type="presParOf" srcId="{0B27C76F-73EA-4424-99AD-2D2015825EE2}" destId="{D026B4B9-5A0F-4231-AA61-AF6CBB6CBFB0}" srcOrd="4" destOrd="0" presId="urn:microsoft.com/office/officeart/2008/layout/VerticalAccentList"/>
    <dgm:cxn modelId="{72D99EF5-6BCA-4B4E-B832-1AE019D6A161}" type="presParOf" srcId="{0B27C76F-73EA-4424-99AD-2D2015825EE2}" destId="{5E96E285-5412-4B5F-A5CD-B2D50C811146}" srcOrd="5" destOrd="0" presId="urn:microsoft.com/office/officeart/2008/layout/VerticalAccentList"/>
    <dgm:cxn modelId="{579EB977-71F1-42EA-8C7D-86090C3DD251}" type="presParOf" srcId="{0B27C76F-73EA-4424-99AD-2D2015825EE2}" destId="{A68346E9-206F-4A7E-B5C1-11B5715E6261}" srcOrd="6" destOrd="0" presId="urn:microsoft.com/office/officeart/2008/layout/VerticalAccentList"/>
    <dgm:cxn modelId="{EC57F164-A811-45D7-8E4D-A920D87C4573}" type="presParOf" srcId="{180D4B6E-1946-412F-8BF0-1FAE713E53F2}" destId="{998EF42C-A3DF-4413-85C3-D790F4A2D0C9}" srcOrd="5" destOrd="0" presId="urn:microsoft.com/office/officeart/2008/layout/VerticalAccentList"/>
    <dgm:cxn modelId="{B46E7F60-B829-42E8-BEFF-AA30AE568387}" type="presParOf" srcId="{180D4B6E-1946-412F-8BF0-1FAE713E53F2}" destId="{A4CF7D28-7038-4407-8281-1843653FC3C2}" srcOrd="6" destOrd="0" presId="urn:microsoft.com/office/officeart/2008/layout/VerticalAccentList"/>
    <dgm:cxn modelId="{D9ABBD85-1415-4803-AF0B-F4A6C0281C3B}" type="presParOf" srcId="{A4CF7D28-7038-4407-8281-1843653FC3C2}" destId="{220704A4-1D0C-4702-9235-3D3FC0B07C8D}" srcOrd="0" destOrd="0" presId="urn:microsoft.com/office/officeart/2008/layout/VerticalAccentList"/>
    <dgm:cxn modelId="{65507BB1-0A09-4715-AFDE-971438F7DCF7}" type="presParOf" srcId="{180D4B6E-1946-412F-8BF0-1FAE713E53F2}" destId="{0EA29ED5-A940-45B0-BB41-3774AE108D4C}" srcOrd="7" destOrd="0" presId="urn:microsoft.com/office/officeart/2008/layout/VerticalAccentList"/>
    <dgm:cxn modelId="{C1C4E9B8-F0B0-4D1A-BBCB-DA791EF977DE}" type="presParOf" srcId="{0EA29ED5-A940-45B0-BB41-3774AE108D4C}" destId="{C0CD8C66-6845-4194-A114-4FB4BC8E75D5}" srcOrd="0" destOrd="0" presId="urn:microsoft.com/office/officeart/2008/layout/VerticalAccentList"/>
    <dgm:cxn modelId="{AF51FC67-9C75-47F8-94C0-EDDAFD1DAD5B}" type="presParOf" srcId="{0EA29ED5-A940-45B0-BB41-3774AE108D4C}" destId="{401D68F4-5160-42A4-8225-40587A3D76E9}" srcOrd="1" destOrd="0" presId="urn:microsoft.com/office/officeart/2008/layout/VerticalAccentList"/>
    <dgm:cxn modelId="{3493E28E-C909-4280-9416-342C35658381}" type="presParOf" srcId="{0EA29ED5-A940-45B0-BB41-3774AE108D4C}" destId="{452D37FA-CF19-44DD-9C0E-57B23557BE88}" srcOrd="2" destOrd="0" presId="urn:microsoft.com/office/officeart/2008/layout/VerticalAccentList"/>
    <dgm:cxn modelId="{74EAAC6C-CB65-49C6-A507-AF23942E2C97}" type="presParOf" srcId="{0EA29ED5-A940-45B0-BB41-3774AE108D4C}" destId="{4A077D89-664B-467D-8A7C-1CA44C644A34}" srcOrd="3" destOrd="0" presId="urn:microsoft.com/office/officeart/2008/layout/VerticalAccentList"/>
    <dgm:cxn modelId="{46C7D049-9B9A-441B-93C2-A7DBDD7FA880}" type="presParOf" srcId="{0EA29ED5-A940-45B0-BB41-3774AE108D4C}" destId="{5E8164EE-9372-479F-8104-0253429304D9}" srcOrd="4" destOrd="0" presId="urn:microsoft.com/office/officeart/2008/layout/VerticalAccentList"/>
    <dgm:cxn modelId="{C7C89195-824C-40FB-A7FF-74C976C40E35}" type="presParOf" srcId="{0EA29ED5-A940-45B0-BB41-3774AE108D4C}" destId="{9ABA4ECA-EBB5-4274-856B-BFCBDF42BC02}" srcOrd="5" destOrd="0" presId="urn:microsoft.com/office/officeart/2008/layout/VerticalAccentList"/>
    <dgm:cxn modelId="{2C9DCFDB-5BFF-4436-A3C0-AF0CFA6E7FDD}" type="presParOf" srcId="{0EA29ED5-A940-45B0-BB41-3774AE108D4C}" destId="{12805B54-8EF8-4E0F-8D62-0EDA5EB7760A}" srcOrd="6" destOrd="0" presId="urn:microsoft.com/office/officeart/2008/layout/VerticalAccentList"/>
    <dgm:cxn modelId="{ACFB1D40-2E42-464D-9DB4-48C6AFE8156F}" type="presParOf" srcId="{180D4B6E-1946-412F-8BF0-1FAE713E53F2}" destId="{0C28D425-FF0C-4916-A5B8-5370C8B85E4B}" srcOrd="8" destOrd="0" presId="urn:microsoft.com/office/officeart/2008/layout/VerticalAccentList"/>
    <dgm:cxn modelId="{9E3940F6-9B32-479E-8C31-917CA6BFE446}" type="presParOf" srcId="{180D4B6E-1946-412F-8BF0-1FAE713E53F2}" destId="{461C7AEB-3D3D-488E-99D9-DE75996B2164}" srcOrd="9" destOrd="0" presId="urn:microsoft.com/office/officeart/2008/layout/VerticalAccentList"/>
    <dgm:cxn modelId="{D31945C9-CEB7-4ABF-9D67-C9CBE96384ED}" type="presParOf" srcId="{461C7AEB-3D3D-488E-99D9-DE75996B2164}" destId="{E8E395D3-60AD-4ED3-8B3B-8744B56067EB}" srcOrd="0" destOrd="0" presId="urn:microsoft.com/office/officeart/2008/layout/VerticalAccentList"/>
    <dgm:cxn modelId="{03943C56-A871-4A2D-925A-7334330E0FE9}" type="presParOf" srcId="{180D4B6E-1946-412F-8BF0-1FAE713E53F2}" destId="{4DC7B440-D66A-469C-8D2D-2AE795340F48}" srcOrd="10" destOrd="0" presId="urn:microsoft.com/office/officeart/2008/layout/VerticalAccentList"/>
    <dgm:cxn modelId="{AE269E83-CD0F-45D7-96EC-DA492F4B70D7}" type="presParOf" srcId="{4DC7B440-D66A-469C-8D2D-2AE795340F48}" destId="{F48A2129-C15F-495B-B695-3988678F3E45}" srcOrd="0" destOrd="0" presId="urn:microsoft.com/office/officeart/2008/layout/VerticalAccentList"/>
    <dgm:cxn modelId="{B93F6FA5-BE8B-44B4-A62D-FCBBFA0CB41D}" type="presParOf" srcId="{4DC7B440-D66A-469C-8D2D-2AE795340F48}" destId="{3E60DA69-9737-4B61-AE92-95E549B34B54}" srcOrd="1" destOrd="0" presId="urn:microsoft.com/office/officeart/2008/layout/VerticalAccentList"/>
    <dgm:cxn modelId="{A3A72221-0E5C-4507-98EA-8868E3317B30}" type="presParOf" srcId="{4DC7B440-D66A-469C-8D2D-2AE795340F48}" destId="{B955AC96-D8E5-41AE-AD8E-064ABBC60242}" srcOrd="2" destOrd="0" presId="urn:microsoft.com/office/officeart/2008/layout/VerticalAccentList"/>
    <dgm:cxn modelId="{A9AD61CA-80D3-4ED1-96A5-C5E811EF02FF}" type="presParOf" srcId="{4DC7B440-D66A-469C-8D2D-2AE795340F48}" destId="{2756A071-70BC-4124-B17E-187D212F0A50}" srcOrd="3" destOrd="0" presId="urn:microsoft.com/office/officeart/2008/layout/VerticalAccentList"/>
    <dgm:cxn modelId="{79E30990-3106-4417-BF2E-F9C7E062807F}" type="presParOf" srcId="{4DC7B440-D66A-469C-8D2D-2AE795340F48}" destId="{5519441C-8FC8-402B-8631-60C2A479EB31}" srcOrd="4" destOrd="0" presId="urn:microsoft.com/office/officeart/2008/layout/VerticalAccentList"/>
    <dgm:cxn modelId="{DFD352E9-CF7C-4FDC-9CA4-E0AA8C69D76D}" type="presParOf" srcId="{4DC7B440-D66A-469C-8D2D-2AE795340F48}" destId="{0DF71440-21BE-4358-966B-DB4D894939E0}" srcOrd="5" destOrd="0" presId="urn:microsoft.com/office/officeart/2008/layout/VerticalAccentList"/>
    <dgm:cxn modelId="{D24256CB-1C81-4627-B1B7-F2B992BD4904}" type="presParOf" srcId="{4DC7B440-D66A-469C-8D2D-2AE795340F48}" destId="{39A577EB-9E4B-440E-92D9-41FD955E09D3}" srcOrd="6" destOrd="0" presId="urn:microsoft.com/office/officeart/2008/layout/VerticalAccentList"/>
    <dgm:cxn modelId="{5CD99F4E-218D-4C6F-BE2E-536DDDC21D0F}" type="presParOf" srcId="{4DC7B440-D66A-469C-8D2D-2AE795340F48}" destId="{42C5ECDE-2DFF-4DBA-A375-FFD2D497AA20}" srcOrd="7" destOrd="0" presId="urn:microsoft.com/office/officeart/2008/layout/VerticalAccentList"/>
  </dgm:cxnLst>
  <dgm:bg/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5FA9E-1284-4328-B4F5-E66CF48CAB69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BDDE192-5C40-4DFF-9224-581CA8F32C21}">
      <dgm:prSet/>
      <dgm:spPr/>
      <dgm:t>
        <a:bodyPr/>
        <a:lstStyle/>
        <a:p>
          <a:r>
            <a:rPr lang="en-US" b="1"/>
            <a:t>পাঠ পরিচিতি</a:t>
          </a:r>
          <a:endParaRPr lang="en-US"/>
        </a:p>
      </dgm:t>
    </dgm:pt>
    <dgm:pt modelId="{49DFD368-3C29-4613-9DDA-68936D6A2483}" type="parTrans" cxnId="{C7FDAF8B-A865-4859-84DF-57217850905C}">
      <dgm:prSet/>
      <dgm:spPr/>
      <dgm:t>
        <a:bodyPr/>
        <a:lstStyle/>
        <a:p>
          <a:endParaRPr lang="en-US"/>
        </a:p>
      </dgm:t>
    </dgm:pt>
    <dgm:pt modelId="{614B0EF4-1FDC-4EAB-9F4A-A0B82A44267F}" type="sibTrans" cxnId="{C7FDAF8B-A865-4859-84DF-57217850905C}">
      <dgm:prSet/>
      <dgm:spPr/>
      <dgm:t>
        <a:bodyPr/>
        <a:lstStyle/>
        <a:p>
          <a:endParaRPr lang="en-US"/>
        </a:p>
      </dgm:t>
    </dgm:pt>
    <dgm:pt modelId="{C82D0D3D-598A-47E2-9214-9E5D1E419EB5}" type="pres">
      <dgm:prSet presAssocID="{1815FA9E-1284-4328-B4F5-E66CF48CAB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B798FDB-E404-45B1-B83E-7717B627C7D6}" type="pres">
      <dgm:prSet presAssocID="{2BDDE192-5C40-4DFF-9224-581CA8F32C21}" presName="circle1" presStyleLbl="node1" presStyleIdx="0" presStyleCnt="1"/>
      <dgm:spPr/>
    </dgm:pt>
    <dgm:pt modelId="{5562A149-2F98-42DA-9FAA-D9A992000615}" type="pres">
      <dgm:prSet presAssocID="{2BDDE192-5C40-4DFF-9224-581CA8F32C21}" presName="space" presStyleCnt="0"/>
      <dgm:spPr/>
    </dgm:pt>
    <dgm:pt modelId="{7801984B-4582-497D-A612-E5F61F97A0D9}" type="pres">
      <dgm:prSet presAssocID="{2BDDE192-5C40-4DFF-9224-581CA8F32C21}" presName="rect1" presStyleLbl="alignAcc1" presStyleIdx="0" presStyleCnt="1"/>
      <dgm:spPr/>
    </dgm:pt>
    <dgm:pt modelId="{8D45AC3F-13BE-428E-8B44-80D62B4A15A2}" type="pres">
      <dgm:prSet presAssocID="{2BDDE192-5C40-4DFF-9224-581CA8F32C2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36EBE18-513D-42C8-97C8-A36C730F0A8E}" type="presOf" srcId="{2BDDE192-5C40-4DFF-9224-581CA8F32C21}" destId="{8D45AC3F-13BE-428E-8B44-80D62B4A15A2}" srcOrd="1" destOrd="0" presId="urn:microsoft.com/office/officeart/2005/8/layout/target3"/>
    <dgm:cxn modelId="{04396B76-2D9B-41C3-A65C-0824AABDC7D9}" type="presOf" srcId="{1815FA9E-1284-4328-B4F5-E66CF48CAB69}" destId="{C82D0D3D-598A-47E2-9214-9E5D1E419EB5}" srcOrd="0" destOrd="0" presId="urn:microsoft.com/office/officeart/2005/8/layout/target3"/>
    <dgm:cxn modelId="{C7FDAF8B-A865-4859-84DF-57217850905C}" srcId="{1815FA9E-1284-4328-B4F5-E66CF48CAB69}" destId="{2BDDE192-5C40-4DFF-9224-581CA8F32C21}" srcOrd="0" destOrd="0" parTransId="{49DFD368-3C29-4613-9DDA-68936D6A2483}" sibTransId="{614B0EF4-1FDC-4EAB-9F4A-A0B82A44267F}"/>
    <dgm:cxn modelId="{E0CBFD8C-D1EA-4842-90A4-6C1192DA7BFE}" type="presOf" srcId="{2BDDE192-5C40-4DFF-9224-581CA8F32C21}" destId="{7801984B-4582-497D-A612-E5F61F97A0D9}" srcOrd="0" destOrd="0" presId="urn:microsoft.com/office/officeart/2005/8/layout/target3"/>
    <dgm:cxn modelId="{C800A162-78A1-47F6-B4CD-6F5FC56A15AA}" type="presParOf" srcId="{C82D0D3D-598A-47E2-9214-9E5D1E419EB5}" destId="{7B798FDB-E404-45B1-B83E-7717B627C7D6}" srcOrd="0" destOrd="0" presId="urn:microsoft.com/office/officeart/2005/8/layout/target3"/>
    <dgm:cxn modelId="{00A6D350-804C-4C34-BBD7-E9CC6F316D15}" type="presParOf" srcId="{C82D0D3D-598A-47E2-9214-9E5D1E419EB5}" destId="{5562A149-2F98-42DA-9FAA-D9A992000615}" srcOrd="1" destOrd="0" presId="urn:microsoft.com/office/officeart/2005/8/layout/target3"/>
    <dgm:cxn modelId="{94C2485E-0DC5-4B10-A827-C2BCAD1603FF}" type="presParOf" srcId="{C82D0D3D-598A-47E2-9214-9E5D1E419EB5}" destId="{7801984B-4582-497D-A612-E5F61F97A0D9}" srcOrd="2" destOrd="0" presId="urn:microsoft.com/office/officeart/2005/8/layout/target3"/>
    <dgm:cxn modelId="{8A75493E-55BF-4F55-82E2-973CA1693952}" type="presParOf" srcId="{C82D0D3D-598A-47E2-9214-9E5D1E419EB5}" destId="{8D45AC3F-13BE-428E-8B44-80D62B4A15A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993AC8-E0E8-4B19-8AEC-F41B6D72AD32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5BA5A3F-FDB9-4BA8-A5B7-9142FE13997F}">
      <dgm:prSet/>
      <dgm:spPr/>
      <dgm:t>
        <a:bodyPr/>
        <a:lstStyle/>
        <a:p>
          <a:r>
            <a:rPr lang="as-IN" dirty="0"/>
            <a:t>বাজারের সংজ্ঞা দিতে গিয়ে ফরাসি অর্থনীতিবিদ কুর্নট ( </a:t>
          </a:r>
          <a:r>
            <a:rPr lang="en-US" dirty="0"/>
            <a:t>Cournot ) </a:t>
          </a:r>
          <a:r>
            <a:rPr lang="as-IN" dirty="0"/>
            <a:t>বলেন ,</a:t>
          </a:r>
          <a:endParaRPr lang="en-US" dirty="0"/>
        </a:p>
      </dgm:t>
    </dgm:pt>
    <dgm:pt modelId="{3688DEBA-201E-484B-958A-2887AF135206}" type="parTrans" cxnId="{D82E6F04-6A2D-491E-B985-EDC4CFA69838}">
      <dgm:prSet/>
      <dgm:spPr/>
      <dgm:t>
        <a:bodyPr/>
        <a:lstStyle/>
        <a:p>
          <a:endParaRPr lang="en-US"/>
        </a:p>
      </dgm:t>
    </dgm:pt>
    <dgm:pt modelId="{A8ACEBBF-1F87-4834-B3AC-5D78829DC0D6}" type="sibTrans" cxnId="{D82E6F04-6A2D-491E-B985-EDC4CFA69838}">
      <dgm:prSet/>
      <dgm:spPr/>
      <dgm:t>
        <a:bodyPr/>
        <a:lstStyle/>
        <a:p>
          <a:endParaRPr lang="en-US"/>
        </a:p>
      </dgm:t>
    </dgm:pt>
    <dgm:pt modelId="{A0AAB41F-3EC3-4B85-9482-5003201C482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s-IN" sz="1800" dirty="0"/>
            <a:t>"</a:t>
          </a:r>
          <a:r>
            <a:rPr lang="as-IN" sz="2800" dirty="0"/>
            <a:t>বাজার শব্দ দ্বারা অর্থনীতিবিদগণ দ্রব্যসমাগ্রী ক্রয় বিক্রয়ের কোন বিশেষ স্থানকে </a:t>
          </a:r>
          <a:r>
            <a:rPr lang="en-US" sz="2800" dirty="0" err="1"/>
            <a:t>বো</a:t>
          </a:r>
          <a:r>
            <a:rPr lang="as-IN" sz="2800" dirty="0"/>
            <a:t>ঝান না । বরং যেকোন সমগ্র অঞ্চলকে </a:t>
          </a:r>
          <a:r>
            <a:rPr lang="en-US" sz="2800" dirty="0" err="1"/>
            <a:t>বো</a:t>
          </a:r>
          <a:r>
            <a:rPr lang="as-IN" sz="2800" dirty="0"/>
            <a:t>ঝান যেখানে ক্রেতা ও বিক্রেতারা পরস্পরের । মধ্যে এমন অবাধ আদান প্রদান করে যাতে দ্রব্যের দাম সহজে এবং দ্রুততার সঙ্গে সমান হওয়ার প্রবণতা দেখা দেয় । "</a:t>
          </a:r>
          <a:endParaRPr lang="en-US" sz="1800" dirty="0"/>
        </a:p>
      </dgm:t>
    </dgm:pt>
    <dgm:pt modelId="{4F41453B-2358-4C1B-99CF-420193346395}" type="parTrans" cxnId="{93AB20CA-A336-4347-ABE2-5DBFB5F70409}">
      <dgm:prSet/>
      <dgm:spPr/>
      <dgm:t>
        <a:bodyPr/>
        <a:lstStyle/>
        <a:p>
          <a:endParaRPr lang="en-US"/>
        </a:p>
      </dgm:t>
    </dgm:pt>
    <dgm:pt modelId="{42958DE4-1E41-488C-A2C0-B32858345D48}" type="sibTrans" cxnId="{93AB20CA-A336-4347-ABE2-5DBFB5F70409}">
      <dgm:prSet/>
      <dgm:spPr/>
      <dgm:t>
        <a:bodyPr/>
        <a:lstStyle/>
        <a:p>
          <a:endParaRPr lang="en-US"/>
        </a:p>
      </dgm:t>
    </dgm:pt>
    <dgm:pt modelId="{4272551C-21C0-4565-825A-132A35296E33}" type="pres">
      <dgm:prSet presAssocID="{42993AC8-E0E8-4B19-8AEC-F41B6D72AD32}" presName="linear" presStyleCnt="0">
        <dgm:presLayoutVars>
          <dgm:animLvl val="lvl"/>
          <dgm:resizeHandles val="exact"/>
        </dgm:presLayoutVars>
      </dgm:prSet>
      <dgm:spPr/>
    </dgm:pt>
    <dgm:pt modelId="{2F89094E-0D09-4DC8-999A-FF59424EF3C3}" type="pres">
      <dgm:prSet presAssocID="{55BA5A3F-FDB9-4BA8-A5B7-9142FE1399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599D0B-752E-41AF-BA69-288CF46004A8}" type="pres">
      <dgm:prSet presAssocID="{A8ACEBBF-1F87-4834-B3AC-5D78829DC0D6}" presName="spacer" presStyleCnt="0"/>
      <dgm:spPr/>
    </dgm:pt>
    <dgm:pt modelId="{CDE427B8-3852-44C5-B82A-AA3B36C22207}" type="pres">
      <dgm:prSet presAssocID="{A0AAB41F-3EC3-4B85-9482-5003201C482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82E6F04-6A2D-491E-B985-EDC4CFA69838}" srcId="{42993AC8-E0E8-4B19-8AEC-F41B6D72AD32}" destId="{55BA5A3F-FDB9-4BA8-A5B7-9142FE13997F}" srcOrd="0" destOrd="0" parTransId="{3688DEBA-201E-484B-958A-2887AF135206}" sibTransId="{A8ACEBBF-1F87-4834-B3AC-5D78829DC0D6}"/>
    <dgm:cxn modelId="{AFBE93A8-3D4F-4D66-B0C5-7A9694D82846}" type="presOf" srcId="{A0AAB41F-3EC3-4B85-9482-5003201C482A}" destId="{CDE427B8-3852-44C5-B82A-AA3B36C22207}" srcOrd="0" destOrd="0" presId="urn:microsoft.com/office/officeart/2005/8/layout/vList2"/>
    <dgm:cxn modelId="{93AB20CA-A336-4347-ABE2-5DBFB5F70409}" srcId="{42993AC8-E0E8-4B19-8AEC-F41B6D72AD32}" destId="{A0AAB41F-3EC3-4B85-9482-5003201C482A}" srcOrd="1" destOrd="0" parTransId="{4F41453B-2358-4C1B-99CF-420193346395}" sibTransId="{42958DE4-1E41-488C-A2C0-B32858345D48}"/>
    <dgm:cxn modelId="{573215CB-0681-432B-8568-FACAC6EA4585}" type="presOf" srcId="{55BA5A3F-FDB9-4BA8-A5B7-9142FE13997F}" destId="{2F89094E-0D09-4DC8-999A-FF59424EF3C3}" srcOrd="0" destOrd="0" presId="urn:microsoft.com/office/officeart/2005/8/layout/vList2"/>
    <dgm:cxn modelId="{092A6CED-008F-4E45-AD08-1A78EE01CFD4}" type="presOf" srcId="{42993AC8-E0E8-4B19-8AEC-F41B6D72AD32}" destId="{4272551C-21C0-4565-825A-132A35296E33}" srcOrd="0" destOrd="0" presId="urn:microsoft.com/office/officeart/2005/8/layout/vList2"/>
    <dgm:cxn modelId="{EE7F9348-A57D-47B3-9D20-2366459C3F4A}" type="presParOf" srcId="{4272551C-21C0-4565-825A-132A35296E33}" destId="{2F89094E-0D09-4DC8-999A-FF59424EF3C3}" srcOrd="0" destOrd="0" presId="urn:microsoft.com/office/officeart/2005/8/layout/vList2"/>
    <dgm:cxn modelId="{2373B0E9-CF00-448B-B4CC-962284A3ABAE}" type="presParOf" srcId="{4272551C-21C0-4565-825A-132A35296E33}" destId="{AC599D0B-752E-41AF-BA69-288CF46004A8}" srcOrd="1" destOrd="0" presId="urn:microsoft.com/office/officeart/2005/8/layout/vList2"/>
    <dgm:cxn modelId="{68ADDE56-494F-4AEC-A076-425B2F7395A4}" type="presParOf" srcId="{4272551C-21C0-4565-825A-132A35296E33}" destId="{CDE427B8-3852-44C5-B82A-AA3B36C222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E493F-91A5-4603-B9A0-A1A56892F426}">
      <dsp:nvSpPr>
        <dsp:cNvPr id="0" name=""/>
        <dsp:cNvSpPr/>
      </dsp:nvSpPr>
      <dsp:spPr>
        <a:xfrm rot="2824262">
          <a:off x="4602355" y="4640896"/>
          <a:ext cx="946111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946111" y="184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C3FC6-B686-4C98-BE8E-0294665246CC}">
      <dsp:nvSpPr>
        <dsp:cNvPr id="0" name=""/>
        <dsp:cNvSpPr/>
      </dsp:nvSpPr>
      <dsp:spPr>
        <a:xfrm rot="462303">
          <a:off x="4800867" y="3738787"/>
          <a:ext cx="3111841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3111841" y="184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17842-4B58-4DA4-A2FC-DC8C02E5EE15}">
      <dsp:nvSpPr>
        <dsp:cNvPr id="0" name=""/>
        <dsp:cNvSpPr/>
      </dsp:nvSpPr>
      <dsp:spPr>
        <a:xfrm rot="20283764">
          <a:off x="4712856" y="2527991"/>
          <a:ext cx="2819051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2819051" y="184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D6B59-1026-461C-91A6-4D22AAADB74B}">
      <dsp:nvSpPr>
        <dsp:cNvPr id="0" name=""/>
        <dsp:cNvSpPr/>
      </dsp:nvSpPr>
      <dsp:spPr>
        <a:xfrm rot="17917161">
          <a:off x="4081188" y="1967087"/>
          <a:ext cx="1274884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1274884" y="1841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861D9-EA2E-4121-8B83-788A7654DEE8}">
      <dsp:nvSpPr>
        <dsp:cNvPr id="0" name=""/>
        <dsp:cNvSpPr/>
      </dsp:nvSpPr>
      <dsp:spPr>
        <a:xfrm rot="1024667">
          <a:off x="1854517" y="2265610"/>
          <a:ext cx="2264473" cy="25255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90B4A7-E00C-41E5-BC66-B8227694F52A}">
      <dsp:nvSpPr>
        <dsp:cNvPr id="0" name=""/>
        <dsp:cNvSpPr/>
      </dsp:nvSpPr>
      <dsp:spPr>
        <a:xfrm>
          <a:off x="4629208" y="3187"/>
          <a:ext cx="1515323" cy="1515323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স্বা</a:t>
          </a:r>
        </a:p>
      </dsp:txBody>
      <dsp:txXfrm>
        <a:off x="4851122" y="225101"/>
        <a:ext cx="1071495" cy="1071495"/>
      </dsp:txXfrm>
    </dsp:sp>
    <dsp:sp modelId="{9333A932-07DD-4AA2-AF4C-EDB9D8D0F743}">
      <dsp:nvSpPr>
        <dsp:cNvPr id="0" name=""/>
        <dsp:cNvSpPr/>
      </dsp:nvSpPr>
      <dsp:spPr>
        <a:xfrm>
          <a:off x="7374989" y="979100"/>
          <a:ext cx="1515323" cy="1515323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</a:t>
          </a:r>
        </a:p>
      </dsp:txBody>
      <dsp:txXfrm>
        <a:off x="7596903" y="1201014"/>
        <a:ext cx="1071495" cy="1071495"/>
      </dsp:txXfrm>
    </dsp:sp>
    <dsp:sp modelId="{362B6538-A325-4472-AC42-9BBF219059E0}">
      <dsp:nvSpPr>
        <dsp:cNvPr id="0" name=""/>
        <dsp:cNvSpPr/>
      </dsp:nvSpPr>
      <dsp:spPr>
        <a:xfrm>
          <a:off x="7891820" y="3309729"/>
          <a:ext cx="1515323" cy="1515323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</a:t>
          </a:r>
        </a:p>
      </dsp:txBody>
      <dsp:txXfrm>
        <a:off x="8113734" y="3531643"/>
        <a:ext cx="1071495" cy="1071495"/>
      </dsp:txXfrm>
    </dsp:sp>
    <dsp:sp modelId="{3C10490C-B215-45D4-822D-BC1C32D7A308}">
      <dsp:nvSpPr>
        <dsp:cNvPr id="0" name=""/>
        <dsp:cNvSpPr/>
      </dsp:nvSpPr>
      <dsp:spPr>
        <a:xfrm>
          <a:off x="5155979" y="4802777"/>
          <a:ext cx="1515323" cy="151532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</a:t>
          </a:r>
        </a:p>
      </dsp:txBody>
      <dsp:txXfrm>
        <a:off x="5377893" y="5024691"/>
        <a:ext cx="1071495" cy="1071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0C4A6-2D65-46B7-AA1F-1ACB05AC2927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3CE2D-CA89-42C4-8EEC-04FF0926C2C7}">
      <dsp:nvSpPr>
        <dsp:cNvPr id="0" name=""/>
        <dsp:cNvSpPr/>
      </dsp:nvSpPr>
      <dsp:spPr>
        <a:xfrm>
          <a:off x="662781" y="0"/>
          <a:ext cx="9852818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u="sng" kern="1200"/>
            <a:t>পরিচিতি</a:t>
          </a:r>
          <a:endParaRPr lang="en-US" sz="5700" kern="1200"/>
        </a:p>
      </dsp:txBody>
      <dsp:txXfrm>
        <a:off x="662781" y="0"/>
        <a:ext cx="9852818" cy="132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74852-C297-4D85-BFFC-CD46B05EC8BE}">
      <dsp:nvSpPr>
        <dsp:cNvPr id="0" name=""/>
        <dsp:cNvSpPr/>
      </dsp:nvSpPr>
      <dsp:spPr>
        <a:xfrm>
          <a:off x="80437" y="611511"/>
          <a:ext cx="4658885" cy="423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আবুল বাসার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0437" y="611511"/>
        <a:ext cx="4658885" cy="423535"/>
      </dsp:txXfrm>
    </dsp:sp>
    <dsp:sp modelId="{FD59774D-C25B-484E-97F4-C4102E46C3DD}">
      <dsp:nvSpPr>
        <dsp:cNvPr id="0" name=""/>
        <dsp:cNvSpPr/>
      </dsp:nvSpPr>
      <dsp:spPr>
        <a:xfrm>
          <a:off x="80437" y="1035046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462252-6B6B-42E4-A4BF-BFA032F253BD}">
      <dsp:nvSpPr>
        <dsp:cNvPr id="0" name=""/>
        <dsp:cNvSpPr/>
      </dsp:nvSpPr>
      <dsp:spPr>
        <a:xfrm>
          <a:off x="737857" y="1035046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42227"/>
            <a:satOff val="556"/>
            <a:lumOff val="3330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262AA-7F29-4DA2-B980-51179252D56D}">
      <dsp:nvSpPr>
        <dsp:cNvPr id="0" name=""/>
        <dsp:cNvSpPr/>
      </dsp:nvSpPr>
      <dsp:spPr>
        <a:xfrm>
          <a:off x="1395278" y="1035046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84453"/>
            <a:satOff val="1112"/>
            <a:lumOff val="6660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913BE3-05E2-4974-8119-72F144032CD8}">
      <dsp:nvSpPr>
        <dsp:cNvPr id="0" name=""/>
        <dsp:cNvSpPr/>
      </dsp:nvSpPr>
      <dsp:spPr>
        <a:xfrm>
          <a:off x="2052698" y="1035046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126680"/>
            <a:satOff val="1668"/>
            <a:lumOff val="998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137BAC-41BA-4572-9581-0102E57B600A}">
      <dsp:nvSpPr>
        <dsp:cNvPr id="0" name=""/>
        <dsp:cNvSpPr/>
      </dsp:nvSpPr>
      <dsp:spPr>
        <a:xfrm>
          <a:off x="2710119" y="1035046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F994E-C15A-4021-95BB-63E567368F3E}">
      <dsp:nvSpPr>
        <dsp:cNvPr id="0" name=""/>
        <dsp:cNvSpPr/>
      </dsp:nvSpPr>
      <dsp:spPr>
        <a:xfrm>
          <a:off x="3367539" y="1035046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211133"/>
            <a:satOff val="2780"/>
            <a:lumOff val="1664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8E31C-9006-4449-B638-823988FF7607}">
      <dsp:nvSpPr>
        <dsp:cNvPr id="0" name=""/>
        <dsp:cNvSpPr/>
      </dsp:nvSpPr>
      <dsp:spPr>
        <a:xfrm>
          <a:off x="4024960" y="1035046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253360"/>
            <a:satOff val="3336"/>
            <a:lumOff val="1997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8EC6D-646B-4373-964B-60A6D173EA36}">
      <dsp:nvSpPr>
        <dsp:cNvPr id="0" name=""/>
        <dsp:cNvSpPr/>
      </dsp:nvSpPr>
      <dsp:spPr>
        <a:xfrm>
          <a:off x="80437" y="1225519"/>
          <a:ext cx="4658885" cy="423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সহকারি অধ্যাপক (অর্থনীতি বিভাগ)</a:t>
          </a:r>
        </a:p>
      </dsp:txBody>
      <dsp:txXfrm>
        <a:off x="80437" y="1225519"/>
        <a:ext cx="4658885" cy="423535"/>
      </dsp:txXfrm>
    </dsp:sp>
    <dsp:sp modelId="{A2147C7B-198D-47E4-9D8F-792DD76DC44E}">
      <dsp:nvSpPr>
        <dsp:cNvPr id="0" name=""/>
        <dsp:cNvSpPr/>
      </dsp:nvSpPr>
      <dsp:spPr>
        <a:xfrm>
          <a:off x="80437" y="1649054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57868-1318-4E37-820D-868BC4D4E387}">
      <dsp:nvSpPr>
        <dsp:cNvPr id="0" name=""/>
        <dsp:cNvSpPr/>
      </dsp:nvSpPr>
      <dsp:spPr>
        <a:xfrm>
          <a:off x="737857" y="1649054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E73B96-A65C-4AB4-A38B-4C62C0259683}">
      <dsp:nvSpPr>
        <dsp:cNvPr id="0" name=""/>
        <dsp:cNvSpPr/>
      </dsp:nvSpPr>
      <dsp:spPr>
        <a:xfrm>
          <a:off x="1395278" y="1649054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380040"/>
            <a:satOff val="5003"/>
            <a:lumOff val="29968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46BD3-CE5B-46E2-BC1B-E3D13D866FB5}">
      <dsp:nvSpPr>
        <dsp:cNvPr id="0" name=""/>
        <dsp:cNvSpPr/>
      </dsp:nvSpPr>
      <dsp:spPr>
        <a:xfrm>
          <a:off x="2052698" y="1649054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422266"/>
            <a:satOff val="5559"/>
            <a:lumOff val="33298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6B4B9-5A0F-4231-AA61-AF6CBB6CBFB0}">
      <dsp:nvSpPr>
        <dsp:cNvPr id="0" name=""/>
        <dsp:cNvSpPr/>
      </dsp:nvSpPr>
      <dsp:spPr>
        <a:xfrm>
          <a:off x="2710119" y="1649054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464493"/>
            <a:satOff val="6115"/>
            <a:lumOff val="36628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96E285-5412-4B5F-A5CD-B2D50C811146}">
      <dsp:nvSpPr>
        <dsp:cNvPr id="0" name=""/>
        <dsp:cNvSpPr/>
      </dsp:nvSpPr>
      <dsp:spPr>
        <a:xfrm>
          <a:off x="3367539" y="1649054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346E9-206F-4A7E-B5C1-11B5715E6261}">
      <dsp:nvSpPr>
        <dsp:cNvPr id="0" name=""/>
        <dsp:cNvSpPr/>
      </dsp:nvSpPr>
      <dsp:spPr>
        <a:xfrm>
          <a:off x="4024960" y="1649054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548946"/>
            <a:satOff val="7227"/>
            <a:lumOff val="43287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0704A4-1D0C-4702-9235-3D3FC0B07C8D}">
      <dsp:nvSpPr>
        <dsp:cNvPr id="0" name=""/>
        <dsp:cNvSpPr/>
      </dsp:nvSpPr>
      <dsp:spPr>
        <a:xfrm>
          <a:off x="80437" y="1839526"/>
          <a:ext cx="4658885" cy="423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ঝিটকা খাজা রহমত আলি ডিগ্রি কলেজ</a:t>
          </a:r>
        </a:p>
      </dsp:txBody>
      <dsp:txXfrm>
        <a:off x="80437" y="1839526"/>
        <a:ext cx="4658885" cy="423535"/>
      </dsp:txXfrm>
    </dsp:sp>
    <dsp:sp modelId="{C0CD8C66-6845-4194-A114-4FB4BC8E75D5}">
      <dsp:nvSpPr>
        <dsp:cNvPr id="0" name=""/>
        <dsp:cNvSpPr/>
      </dsp:nvSpPr>
      <dsp:spPr>
        <a:xfrm>
          <a:off x="80437" y="2263062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D68F4-5160-42A4-8225-40587A3D76E9}">
      <dsp:nvSpPr>
        <dsp:cNvPr id="0" name=""/>
        <dsp:cNvSpPr/>
      </dsp:nvSpPr>
      <dsp:spPr>
        <a:xfrm>
          <a:off x="737857" y="2263062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548946"/>
            <a:satOff val="7227"/>
            <a:lumOff val="43287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2D37FA-CF19-44DD-9C0E-57B23557BE88}">
      <dsp:nvSpPr>
        <dsp:cNvPr id="0" name=""/>
        <dsp:cNvSpPr/>
      </dsp:nvSpPr>
      <dsp:spPr>
        <a:xfrm>
          <a:off x="1395278" y="2263062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506720"/>
            <a:satOff val="6671"/>
            <a:lumOff val="39957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077D89-664B-467D-8A7C-1CA44C644A34}">
      <dsp:nvSpPr>
        <dsp:cNvPr id="0" name=""/>
        <dsp:cNvSpPr/>
      </dsp:nvSpPr>
      <dsp:spPr>
        <a:xfrm>
          <a:off x="2052698" y="2263062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464493"/>
            <a:satOff val="6115"/>
            <a:lumOff val="36628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164EE-9372-479F-8104-0253429304D9}">
      <dsp:nvSpPr>
        <dsp:cNvPr id="0" name=""/>
        <dsp:cNvSpPr/>
      </dsp:nvSpPr>
      <dsp:spPr>
        <a:xfrm>
          <a:off x="2710119" y="2263062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422266"/>
            <a:satOff val="5559"/>
            <a:lumOff val="33298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BA4ECA-EBB5-4274-856B-BFCBDF42BC02}">
      <dsp:nvSpPr>
        <dsp:cNvPr id="0" name=""/>
        <dsp:cNvSpPr/>
      </dsp:nvSpPr>
      <dsp:spPr>
        <a:xfrm>
          <a:off x="3367539" y="2263062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380040"/>
            <a:satOff val="5003"/>
            <a:lumOff val="29968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805B54-8EF8-4E0F-8D62-0EDA5EB7760A}">
      <dsp:nvSpPr>
        <dsp:cNvPr id="0" name=""/>
        <dsp:cNvSpPr/>
      </dsp:nvSpPr>
      <dsp:spPr>
        <a:xfrm>
          <a:off x="4024960" y="2263062"/>
          <a:ext cx="621184" cy="103530"/>
        </a:xfrm>
        <a:prstGeom prst="parallelogram">
          <a:avLst>
            <a:gd name="adj" fmla="val 140840"/>
          </a:avLst>
        </a:prstGeom>
        <a:solidFill>
          <a:schemeClr val="accent2">
            <a:shade val="50000"/>
            <a:hueOff val="-337813"/>
            <a:satOff val="4447"/>
            <a:lumOff val="26638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395D3-60AD-4ED3-8B3B-8744B56067EB}">
      <dsp:nvSpPr>
        <dsp:cNvPr id="0" name=""/>
        <dsp:cNvSpPr/>
      </dsp:nvSpPr>
      <dsp:spPr>
        <a:xfrm>
          <a:off x="80437" y="2453534"/>
          <a:ext cx="4658885" cy="4235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perspective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হরিরামপুর,মানিকগঞ্জ।</a:t>
          </a:r>
        </a:p>
      </dsp:txBody>
      <dsp:txXfrm>
        <a:off x="80437" y="2453534"/>
        <a:ext cx="4658885" cy="423535"/>
      </dsp:txXfrm>
    </dsp:sp>
    <dsp:sp modelId="{F48A2129-C15F-495B-B695-3988678F3E45}">
      <dsp:nvSpPr>
        <dsp:cNvPr id="0" name=""/>
        <dsp:cNvSpPr/>
      </dsp:nvSpPr>
      <dsp:spPr>
        <a:xfrm>
          <a:off x="80437" y="2877069"/>
          <a:ext cx="1090179" cy="862756"/>
        </a:xfrm>
        <a:prstGeom prst="chevron">
          <a:avLst>
            <a:gd name="adj" fmla="val 70610"/>
          </a:avLst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60DA69-9737-4B61-AE92-95E549B34B54}">
      <dsp:nvSpPr>
        <dsp:cNvPr id="0" name=""/>
        <dsp:cNvSpPr/>
      </dsp:nvSpPr>
      <dsp:spPr>
        <a:xfrm>
          <a:off x="735269" y="2877069"/>
          <a:ext cx="1090179" cy="862756"/>
        </a:xfrm>
        <a:prstGeom prst="chevron">
          <a:avLst>
            <a:gd name="adj" fmla="val 70610"/>
          </a:avLst>
        </a:prstGeom>
        <a:solidFill>
          <a:schemeClr val="accent2">
            <a:shade val="50000"/>
            <a:hueOff val="-253360"/>
            <a:satOff val="3336"/>
            <a:lumOff val="1997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55AC96-D8E5-41AE-AD8E-064ABBC60242}">
      <dsp:nvSpPr>
        <dsp:cNvPr id="0" name=""/>
        <dsp:cNvSpPr/>
      </dsp:nvSpPr>
      <dsp:spPr>
        <a:xfrm>
          <a:off x="1390619" y="2877069"/>
          <a:ext cx="1090179" cy="862756"/>
        </a:xfrm>
        <a:prstGeom prst="chevron">
          <a:avLst>
            <a:gd name="adj" fmla="val 70610"/>
          </a:avLst>
        </a:prstGeom>
        <a:solidFill>
          <a:schemeClr val="accent2">
            <a:shade val="50000"/>
            <a:hueOff val="-211133"/>
            <a:satOff val="2780"/>
            <a:lumOff val="1664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6A071-70BC-4124-B17E-187D212F0A50}">
      <dsp:nvSpPr>
        <dsp:cNvPr id="0" name=""/>
        <dsp:cNvSpPr/>
      </dsp:nvSpPr>
      <dsp:spPr>
        <a:xfrm>
          <a:off x="2045451" y="2877069"/>
          <a:ext cx="1090179" cy="862756"/>
        </a:xfrm>
        <a:prstGeom prst="chevron">
          <a:avLst>
            <a:gd name="adj" fmla="val 70610"/>
          </a:avLst>
        </a:prstGeom>
        <a:solidFill>
          <a:schemeClr val="accent2">
            <a:shade val="50000"/>
            <a:hueOff val="-168907"/>
            <a:satOff val="2224"/>
            <a:lumOff val="1331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9441C-8FC8-402B-8631-60C2A479EB31}">
      <dsp:nvSpPr>
        <dsp:cNvPr id="0" name=""/>
        <dsp:cNvSpPr/>
      </dsp:nvSpPr>
      <dsp:spPr>
        <a:xfrm>
          <a:off x="2700801" y="2877069"/>
          <a:ext cx="1090179" cy="862756"/>
        </a:xfrm>
        <a:prstGeom prst="chevron">
          <a:avLst>
            <a:gd name="adj" fmla="val 70610"/>
          </a:avLst>
        </a:prstGeom>
        <a:solidFill>
          <a:schemeClr val="accent2">
            <a:shade val="50000"/>
            <a:hueOff val="-126680"/>
            <a:satOff val="1668"/>
            <a:lumOff val="9989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71440-21BE-4358-966B-DB4D894939E0}">
      <dsp:nvSpPr>
        <dsp:cNvPr id="0" name=""/>
        <dsp:cNvSpPr/>
      </dsp:nvSpPr>
      <dsp:spPr>
        <a:xfrm>
          <a:off x="3355633" y="2877069"/>
          <a:ext cx="1090179" cy="862756"/>
        </a:xfrm>
        <a:prstGeom prst="chevron">
          <a:avLst>
            <a:gd name="adj" fmla="val 70610"/>
          </a:avLst>
        </a:prstGeom>
        <a:solidFill>
          <a:schemeClr val="accent2">
            <a:shade val="50000"/>
            <a:hueOff val="-84453"/>
            <a:satOff val="1112"/>
            <a:lumOff val="6660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577EB-9E4B-440E-92D9-41FD955E09D3}">
      <dsp:nvSpPr>
        <dsp:cNvPr id="0" name=""/>
        <dsp:cNvSpPr/>
      </dsp:nvSpPr>
      <dsp:spPr>
        <a:xfrm>
          <a:off x="4010983" y="2877069"/>
          <a:ext cx="1090179" cy="862756"/>
        </a:xfrm>
        <a:prstGeom prst="chevron">
          <a:avLst>
            <a:gd name="adj" fmla="val 70610"/>
          </a:avLst>
        </a:prstGeom>
        <a:solidFill>
          <a:schemeClr val="accent2">
            <a:shade val="50000"/>
            <a:hueOff val="-42227"/>
            <a:satOff val="556"/>
            <a:lumOff val="3330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C5ECDE-2DFF-4DBA-A375-FFD2D497AA20}">
      <dsp:nvSpPr>
        <dsp:cNvPr id="0" name=""/>
        <dsp:cNvSpPr/>
      </dsp:nvSpPr>
      <dsp:spPr>
        <a:xfrm>
          <a:off x="80437" y="2963345"/>
          <a:ext cx="4719451" cy="690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মোবাইলঃ০১৭১১২৩৯২৭২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Email: abulbasher293@gmail.com</a:t>
          </a:r>
        </a:p>
      </dsp:txBody>
      <dsp:txXfrm>
        <a:off x="80437" y="2963345"/>
        <a:ext cx="4719451" cy="690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98FDB-E404-45B1-B83E-7717B627C7D6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1984B-4582-497D-A612-E5F61F97A0D9}">
      <dsp:nvSpPr>
        <dsp:cNvPr id="0" name=""/>
        <dsp:cNvSpPr/>
      </dsp:nvSpPr>
      <dsp:spPr>
        <a:xfrm>
          <a:off x="662781" y="0"/>
          <a:ext cx="9852818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/>
            <a:t>পাঠ পরিচিতি</a:t>
          </a:r>
          <a:endParaRPr lang="en-US" sz="5700" kern="1200"/>
        </a:p>
      </dsp:txBody>
      <dsp:txXfrm>
        <a:off x="662781" y="0"/>
        <a:ext cx="9852818" cy="132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9094E-0D09-4DC8-999A-FF59424EF3C3}">
      <dsp:nvSpPr>
        <dsp:cNvPr id="0" name=""/>
        <dsp:cNvSpPr/>
      </dsp:nvSpPr>
      <dsp:spPr>
        <a:xfrm>
          <a:off x="0" y="6902"/>
          <a:ext cx="10306880" cy="2620361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4600" kern="1200" dirty="0"/>
            <a:t>বাজারের সংজ্ঞা দিতে গিয়ে ফরাসি অর্থনীতিবিদ কুর্নট ( </a:t>
          </a:r>
          <a:r>
            <a:rPr lang="en-US" sz="4600" kern="1200" dirty="0"/>
            <a:t>Cournot ) </a:t>
          </a:r>
          <a:r>
            <a:rPr lang="as-IN" sz="4600" kern="1200" dirty="0"/>
            <a:t>বলেন ,</a:t>
          </a:r>
          <a:endParaRPr lang="en-US" sz="4600" kern="1200" dirty="0"/>
        </a:p>
      </dsp:txBody>
      <dsp:txXfrm>
        <a:off x="127915" y="134817"/>
        <a:ext cx="10051050" cy="2364531"/>
      </dsp:txXfrm>
    </dsp:sp>
    <dsp:sp modelId="{CDE427B8-3852-44C5-B82A-AA3B36C22207}">
      <dsp:nvSpPr>
        <dsp:cNvPr id="0" name=""/>
        <dsp:cNvSpPr/>
      </dsp:nvSpPr>
      <dsp:spPr>
        <a:xfrm>
          <a:off x="0" y="2759744"/>
          <a:ext cx="10306880" cy="2620361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1800" kern="1200" dirty="0"/>
            <a:t>"</a:t>
          </a:r>
          <a:r>
            <a:rPr lang="as-IN" sz="2800" kern="1200" dirty="0"/>
            <a:t>বাজার শব্দ দ্বারা অর্থনীতিবিদগণ দ্রব্যসমাগ্রী ক্রয় বিক্রয়ের কোন বিশেষ স্থানকে </a:t>
          </a:r>
          <a:r>
            <a:rPr lang="en-US" sz="2800" kern="1200" dirty="0" err="1"/>
            <a:t>বো</a:t>
          </a:r>
          <a:r>
            <a:rPr lang="as-IN" sz="2800" kern="1200" dirty="0"/>
            <a:t>ঝান না । বরং যেকোন সমগ্র অঞ্চলকে </a:t>
          </a:r>
          <a:r>
            <a:rPr lang="en-US" sz="2800" kern="1200" dirty="0" err="1"/>
            <a:t>বো</a:t>
          </a:r>
          <a:r>
            <a:rPr lang="as-IN" sz="2800" kern="1200" dirty="0"/>
            <a:t>ঝান যেখানে ক্রেতা ও বিক্রেতারা পরস্পরের । মধ্যে এমন অবাধ আদান প্রদান করে যাতে দ্রব্যের দাম সহজে এবং দ্রুততার সঙ্গে সমান হওয়ার প্রবণতা দেখা দেয় । "</a:t>
          </a:r>
          <a:endParaRPr lang="en-US" sz="1800" kern="1200" dirty="0"/>
        </a:p>
      </dsp:txBody>
      <dsp:txXfrm>
        <a:off x="127915" y="2887659"/>
        <a:ext cx="10051050" cy="23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0DC3-4F99-49D9-AEC6-287C5650C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95D6D-C62E-4818-AB7B-83BFF48C5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F9759-8776-4EA8-B98B-1975A20D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E872-2590-48BB-B299-EF65873F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5149-CACA-4B1A-881D-5300E9CA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19D8-FD02-4C2C-91FA-97A5999F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854CD-29FB-45AE-9F02-5A7843B6B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2990-00EC-4F2F-B08D-5DE2899D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F10C-5050-46AB-89B1-EFA11146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B2912-0674-43F7-96C2-8D7D6E44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9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90260-C295-4608-A956-E0B3E0C0A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D2667-C8CE-4188-ABAB-DDA413C37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9774D-0E51-434C-8AEA-FBECD5C7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D09BD-6171-436E-8AF7-A1D5DC9C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A9793-51EC-4D2C-BEA8-3C64F3FD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802E-AAAD-4149-AFF3-9CC19CB5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66BC-4385-43F8-92F9-C4DDA7978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76D76-5695-4DA1-AC94-52B369C1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94D97-71A2-4E7C-BD85-FDFB118F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AA8E-E98F-43F3-8FF1-C6661D08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53A9-BE40-478A-BF5D-40DC1D2C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0BE6D-5509-46C3-B40A-7C00F633A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03329-8443-4CC4-BED2-0BFC0B0C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F3B80-2ABA-4F16-841A-157AAA32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F0D1-9FA7-43A1-A27B-793D2FA0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6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3AA2-BCA7-4E11-BAF5-1A28DE59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AA72-8CCC-48C3-913C-AD619D927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5C42-5D66-4C10-BDF9-B4C2CFD02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2C197-0D96-4EA5-9BEC-6B1164ED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88208-3FC3-40A8-9542-904E4E20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CF302-A72F-4011-83B9-500F002C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605B-42C1-4CB9-A787-02830218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C10E6-B822-4E0E-86E1-02A4E456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90925-2909-46BC-906A-D53896346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0955C-266C-4BB8-A5E2-498A70D2B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A7061-F1C6-4B2A-BC8D-68CBA8E92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43570-B02A-423E-A132-2F1AD43E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D0D61-8ADC-48E4-A0C9-6A0ECFBD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7600A-CAAC-49A1-838D-8B02B970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AAA0-175D-400A-A92C-2AB2882C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0C33E-07E7-42C6-8803-68A12AC9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1ECA8-4700-44B7-BF8E-1A3F64F4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5900F-86C1-4F14-A2E6-22B92B6A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1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0216B-1EB4-46EC-970B-B49F2A82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DA264-DD62-46BC-8197-18706189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E26E1-405C-4EF6-806E-1EDEC250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B868-D4FF-4008-B366-B5BC98C6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6168-5FC1-4699-BAF4-067C68827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BA1B0-CE3C-4802-BBC8-3CFD6B24C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9AD27-6A14-4584-A6C5-CFF23C17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9E66A-C350-494E-B41F-A2FA0958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C2103-8749-4BFA-851C-8C562AAA5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1E3A-80D6-40F8-B279-2BFA75C6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99ABE-C4EF-4E74-86EB-58586B210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BB3DA-D6F1-46E6-83FA-BC08E9F75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D3600-5DC7-4429-ACCC-CD2EC7D3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2F1ED-AF68-40DB-AF30-914BD4E1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D96EB-BDCF-4C0E-866F-A453C575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17578-1278-4A46-B84B-CDA9FFFE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739E9-1459-462E-B9C1-192E41F02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8325-DECB-4034-9E54-86225A4C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628B-4516-4F76-A778-4925B7444713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28222-AE69-46CD-8229-AC5A9EE7A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1AF7-C48C-4562-B009-6D2EB0FE5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E87D-0872-4945-9D62-8D2570226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8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316883C-D9C7-405C-9ABC-99F6237DC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944800"/>
              </p:ext>
            </p:extLst>
          </p:nvPr>
        </p:nvGraphicFramePr>
        <p:xfrm>
          <a:off x="0" y="119269"/>
          <a:ext cx="12344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4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861D9-EA2E-4121-8B83-788A7654D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1A861D9-EA2E-4121-8B83-788A7654D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0D6B59-1026-461C-91A6-4D22AAADB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00D6B59-1026-461C-91A6-4D22AAADB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B4A7-E00C-41E5-BC66-B8227694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E90B4A7-E00C-41E5-BC66-B8227694F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17842-4B58-4DA4-A2FC-DC8C02E5E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C2217842-4B58-4DA4-A2FC-DC8C02E5E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3A932-07DD-4AA2-AF4C-EDB9D8D0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333A932-07DD-4AA2-AF4C-EDB9D8D0F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5C3FC6-B686-4C98-BE8E-029466524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95C3FC6-B686-4C98-BE8E-029466524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B6538-A325-4472-AC42-9BBF21905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62B6538-A325-4472-AC42-9BBF21905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DE493F-91A5-4603-B9A0-A1A56892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8FDE493F-91A5-4603-B9A0-A1A56892F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0490C-B215-45D4-822D-BC1C32D7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C10490C-B215-45D4-822D-BC1C32D7A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861D9-EA2E-4121-8B83-788A7654D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1A861D9-EA2E-4121-8B83-788A7654D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F1A861D9-EA2E-4121-8B83-788A7654D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1A861D9-EA2E-4121-8B83-788A7654D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0D6B59-1026-461C-91A6-4D22AAADB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00D6B59-1026-461C-91A6-4D22AAADB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800D6B59-1026-461C-91A6-4D22AAADB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800D6B59-1026-461C-91A6-4D22AAADB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B4A7-E00C-41E5-BC66-B8227694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E90B4A7-E00C-41E5-BC66-B8227694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E90B4A7-E00C-41E5-BC66-B8227694F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FE90B4A7-E00C-41E5-BC66-B8227694F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17842-4B58-4DA4-A2FC-DC8C02E5E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2217842-4B58-4DA4-A2FC-DC8C02E5E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2217842-4B58-4DA4-A2FC-DC8C02E5E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C2217842-4B58-4DA4-A2FC-DC8C02E5E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3A932-07DD-4AA2-AF4C-EDB9D8D0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333A932-07DD-4AA2-AF4C-EDB9D8D0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9333A932-07DD-4AA2-AF4C-EDB9D8D0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9333A932-07DD-4AA2-AF4C-EDB9D8D0F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5C3FC6-B686-4C98-BE8E-029466524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995C3FC6-B686-4C98-BE8E-029466524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995C3FC6-B686-4C98-BE8E-029466524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995C3FC6-B686-4C98-BE8E-029466524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B6538-A325-4472-AC42-9BBF21905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362B6538-A325-4472-AC42-9BBF21905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362B6538-A325-4472-AC42-9BBF21905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362B6538-A325-4472-AC42-9BBF21905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DE493F-91A5-4603-B9A0-A1A56892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8FDE493F-91A5-4603-B9A0-A1A56892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8FDE493F-91A5-4603-B9A0-A1A56892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8FDE493F-91A5-4603-B9A0-A1A56892F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0490C-B215-45D4-822D-BC1C32D7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3C10490C-B215-45D4-822D-BC1C32D7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3C10490C-B215-45D4-822D-BC1C32D7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3C10490C-B215-45D4-822D-BC1C32D7A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2" grpI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43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92AA7D1-FF8A-4C65-96EE-0B1B6A521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92743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0E6EAD-567C-493E-BB23-FD4B2E808D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2" y="2172287"/>
            <a:ext cx="5181600" cy="4004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0236B9-AB66-47E2-8216-C5DDADA651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331607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6612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7">
                                            <p:graphicEl>
                                              <a:dgm id="{C73262AA-7F29-4DA2-B980-51179252D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7">
                                            <p:graphicEl>
                                              <a:dgm id="{CC137BAC-41BA-4572-9581-0102E57B6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7">
                                            <p:graphicEl>
                                              <a:dgm id="{7948E31C-9006-4449-B638-823988FF7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7">
                                            <p:graphicEl>
                                              <a:dgm id="{F0913BE3-05E2-4974-8119-72F144032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7">
                                            <p:graphicEl>
                                              <a:dgm id="{28462252-6B6B-42E4-A4BF-BFA032F2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7">
                                            <p:graphicEl>
                                              <a:dgm id="{FD59774D-C25B-484E-97F4-C4102E46C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7">
                                            <p:graphicEl>
                                              <a:dgm id="{C65F994E-C15A-4021-95BB-63E567368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7">
                                            <p:graphicEl>
                                              <a:dgm id="{D9374852-C297-4D85-BFFC-CD46B05EC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7">
                                            <p:graphicEl>
                                              <a:dgm id="{5E96E285-5412-4B5F-A5CD-B2D50C811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7">
                                            <p:graphicEl>
                                              <a:dgm id="{A68346E9-206F-4A7E-B5C1-11B5715E6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7">
                                            <p:graphicEl>
                                              <a:dgm id="{B5E73B96-A65C-4AB4-A38B-4C62C0259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7">
                                            <p:graphicEl>
                                              <a:dgm id="{A9846BD3-CE5B-46E2-BC1B-E3D13D866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7">
                                            <p:graphicEl>
                                              <a:dgm id="{D026B4B9-5A0F-4231-AA61-AF6CBB6CB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7">
                                            <p:graphicEl>
                                              <a:dgm id="{A2147C7B-198D-47E4-9D8F-792DD76DC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7">
                                            <p:graphicEl>
                                              <a:dgm id="{E9257868-1318-4E37-820D-868BC4D4E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7">
                                            <p:graphicEl>
                                              <a:dgm id="{CEA8EC6D-646B-4373-964B-60A6D173E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7">
                                            <p:graphicEl>
                                              <a:dgm id="{C0CD8C66-6845-4194-A114-4FB4BC8E7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7">
                                            <p:graphicEl>
                                              <a:dgm id="{4A077D89-664B-467D-8A7C-1CA44C644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7">
                                            <p:graphicEl>
                                              <a:dgm id="{12805B54-8EF8-4E0F-8D62-0EDA5EB77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7">
                                            <p:graphicEl>
                                              <a:dgm id="{5E8164EE-9372-479F-8104-025342930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7">
                                            <p:graphicEl>
                                              <a:dgm id="{452D37FA-CF19-44DD-9C0E-57B23557B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7">
                                            <p:graphicEl>
                                              <a:dgm id="{401D68F4-5160-42A4-8225-40587A3D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500"/>
                                        <p:tgtEl>
                                          <p:spTgt spid="7">
                                            <p:graphicEl>
                                              <a:dgm id="{9ABA4ECA-EBB5-4274-856B-BFCBDF42B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7">
                                            <p:graphicEl>
                                              <a:dgm id="{220704A4-1D0C-4702-9235-3D3FC0B07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500" fill="hold"/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7">
                                            <p:graphicEl>
                                              <a:dgm id="{5519441C-8FC8-402B-8631-60C2A479E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0" dur="500" fill="hold"/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7">
                                            <p:graphicEl>
                                              <a:dgm id="{0DF71440-21BE-4358-966B-DB4D89493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500"/>
                                        <p:tgtEl>
                                          <p:spTgt spid="7">
                                            <p:graphicEl>
                                              <a:dgm id="{39A577EB-9E4B-440E-92D9-41FD955E0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0" dur="500" fill="hold"/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7">
                                            <p:graphicEl>
                                              <a:dgm id="{3E60DA69-9737-4B61-AE92-95E549B34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500" fill="hold"/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500" fill="hold"/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7">
                                            <p:graphicEl>
                                              <a:dgm id="{F48A2129-C15F-495B-B695-3988678F3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7">
                                            <p:graphicEl>
                                              <a:dgm id="{2756A071-70BC-4124-B17E-187D212F0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7">
                                            <p:graphicEl>
                                              <a:dgm id="{B955AC96-D8E5-41AE-AD8E-064ABBC60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7">
                                            <p:graphicEl>
                                              <a:dgm id="{E8E395D3-60AD-4ED3-8B3B-8744B5606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7">
                                            <p:graphicEl>
                                              <a:dgm id="{42C5ECDE-2DFF-4DBA-A375-FFD2D497A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7" grpId="0">
        <p:bldSub>
          <a:bldDgm bld="one"/>
        </p:bldSub>
      </p:bldGraphic>
      <p:bldGraphic spid="7" grpI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03354A-8E52-40D1-96E9-76250168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PICTURE</a:t>
            </a:r>
          </a:p>
        </p:txBody>
      </p:sp>
      <p:pic>
        <p:nvPicPr>
          <p:cNvPr id="1026" name="Picture 2" descr="মাছের বাজারে স্বস্তিতে ক্রেতারা">
            <a:extLst>
              <a:ext uri="{FF2B5EF4-FFF2-40B4-BE49-F238E27FC236}">
                <a16:creationId xmlns:a16="http://schemas.microsoft.com/office/drawing/2014/main" id="{A2123159-9B3B-47AC-8468-EEB14D1855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2115343"/>
            <a:ext cx="3886200" cy="38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C26-7213-4EFE-8927-2943BE8F4836}"/>
              </a:ext>
            </a:extLst>
          </p:cNvPr>
          <p:cNvSpPr/>
          <p:nvPr/>
        </p:nvSpPr>
        <p:spPr>
          <a:xfrm>
            <a:off x="4462670" y="2828836"/>
            <a:ext cx="4681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rgbClr val="FFFFFF"/>
                </a:solidFill>
                <a:latin typeface="helvetica neue"/>
              </a:rPr>
            </a:br>
            <a:endParaRPr lang="en-US" dirty="0">
              <a:solidFill>
                <a:srgbClr val="444444"/>
              </a:solidFill>
              <a:latin typeface="SolaimanLipi" panose="03000609000000000000" pitchFamily="65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54899-9978-4A08-9009-D7D0E52E4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70" y="2115343"/>
            <a:ext cx="3687417" cy="3868013"/>
          </a:xfrm>
          <a:prstGeom prst="rect">
            <a:avLst/>
          </a:prstGeom>
        </p:spPr>
      </p:pic>
      <p:pic>
        <p:nvPicPr>
          <p:cNvPr id="1028" name="Picture 4" descr="করোনায় কমল সোনার দাম || Somoynews.tv">
            <a:extLst>
              <a:ext uri="{FF2B5EF4-FFF2-40B4-BE49-F238E27FC236}">
                <a16:creationId xmlns:a16="http://schemas.microsoft.com/office/drawing/2014/main" id="{BA69DF7A-6AA4-4BEE-A629-63F54606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79" y="2115342"/>
            <a:ext cx="3823458" cy="38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3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7616F19-0A3F-4FDB-A51B-E03659296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69018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15C12-E0ED-49DA-A8E1-0DFC0C520B3B}"/>
              </a:ext>
            </a:extLst>
          </p:cNvPr>
          <p:cNvSpPr>
            <a:spLocks noGrp="1"/>
          </p:cNvSpPr>
          <p:nvPr>
            <p:ph idx="1"/>
          </p:nvPr>
        </p:nvSpPr>
        <p:spPr>
          <a:scene3d>
            <a:camera prst="perspectiveFron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্থনীতি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 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্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্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চতুর্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ধ্যায়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আলোচ্য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বিষয়ঃ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বাজার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58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build="p" animBg="1"/>
      <p:bldP spid="6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6A91-37AC-4B9C-8392-9B511AD7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err="1">
                <a:solidFill>
                  <a:schemeClr val="accent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বাজারের</a:t>
            </a:r>
            <a:r>
              <a:rPr lang="en-US" sz="5400" b="1" u="sng" dirty="0">
                <a:solidFill>
                  <a:schemeClr val="accent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5400" b="1" u="sng" dirty="0" err="1">
                <a:solidFill>
                  <a:schemeClr val="accent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</a:t>
            </a:r>
            <a:r>
              <a:rPr lang="as-IN" sz="5400" b="1" u="sng" dirty="0">
                <a:solidFill>
                  <a:schemeClr val="accent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</a:t>
            </a:r>
            <a:r>
              <a:rPr lang="en-US" sz="5400" b="1" u="sng" dirty="0">
                <a:solidFill>
                  <a:schemeClr val="accent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্</a:t>
            </a:r>
            <a:r>
              <a:rPr lang="as-IN" sz="5400" b="1" u="sng" dirty="0">
                <a:solidFill>
                  <a:schemeClr val="accent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ঞ</a:t>
            </a:r>
            <a:r>
              <a:rPr lang="en-US" sz="5400" b="1" u="sng" dirty="0">
                <a:solidFill>
                  <a:schemeClr val="accent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91B8E8-EBD9-4A8E-B3C6-E1C71335E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260"/>
            <a:ext cx="10515600" cy="481371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সাধারণ অর্থে বাজার বলতে একটি </a:t>
            </a:r>
            <a:r>
              <a:rPr lang="as-IN" sz="36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নির্দিষ্ট স্থানকে</a:t>
            </a:r>
            <a:r>
              <a:rPr lang="en-US" sz="36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বো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ঝায় যেখানে ক্রেতা বিক্রেতার মধ্যে দ্রব্যসমাগ্রী ক্রয় বিক্রয় হয় । কিন্তু অর্থনীতিতে বাজার শব্দটির অর্থ ভিন্ন। </a:t>
            </a:r>
            <a:r>
              <a:rPr lang="as-IN" sz="36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অর্থনীতিতে বাজার বলতে একটি পণ্য তার ক্রেতা বিক্রেতাদের মধ্যে দর কষাকষির মাধ্যমে নির্ধারিত দামে ক্রয় বিক্রয় হওয়াকে </a:t>
            </a:r>
            <a:r>
              <a:rPr lang="en-US" sz="36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বো</a:t>
            </a:r>
            <a:r>
              <a:rPr lang="as-IN" sz="36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ঝায়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 । যেমন পাটের বাজার</a:t>
            </a:r>
            <a:r>
              <a:rPr lang="en-US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গমের বাজার</a:t>
            </a:r>
            <a:r>
              <a:rPr lang="en-US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,</a:t>
            </a:r>
            <a:r>
              <a:rPr lang="en-US" sz="36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স্বর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 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</a:t>
            </a:r>
            <a:r>
              <a:rPr lang="en-US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 ইত্যাদি । পাটের বাজার বলতে পাট বিক্রয়ের কোন নির্দিষ্ট স্থানকে নয় , বরং এক বা একাধিক স্থানে ছড়িয়ে থাকা পাটের ক্রেতা বিক্রেতাদের মধ্যে দর কষাকষির মাধ্যমে একটি নির্ধারিত দামে পাটের</a:t>
            </a:r>
            <a:r>
              <a:rPr lang="en-US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ক্রয় বিক্রয়</a:t>
            </a:r>
            <a:r>
              <a:rPr lang="en-US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36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রা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ে ব</a:t>
            </a:r>
            <a: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োঝায় ।</a:t>
            </a:r>
            <a:br>
              <a:rPr lang="as-IN" sz="3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en-US" sz="36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8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DE172B-AE0D-43ED-A6BD-35BBE54D8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840157"/>
              </p:ext>
            </p:extLst>
          </p:nvPr>
        </p:nvGraphicFramePr>
        <p:xfrm>
          <a:off x="1292085" y="526775"/>
          <a:ext cx="10306880" cy="538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14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9094E-0D09-4DC8-999A-FF59424EF3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427B8-3852-44C5-B82A-AA3B36C222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ECC369-8BA5-4E82-9471-6DA5984025A4}"/>
              </a:ext>
            </a:extLst>
          </p:cNvPr>
          <p:cNvSpPr/>
          <p:nvPr/>
        </p:nvSpPr>
        <p:spPr>
          <a:xfrm>
            <a:off x="0" y="-264679"/>
            <a:ext cx="11797747" cy="60016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অধ্যাপক চ্যাপমান বলেন ,</a:t>
            </a:r>
          </a:p>
          <a:p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 "অর্থনীতির দৃষ্টিভঙ্গির দিক থেকে ব্যাখ্যা করলে বাজার বলতে কোন স্থানকে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বো</a:t>
            </a: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ঝায় না , বরং এক বা একাধিক দ্রব্যকে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বো</a:t>
            </a: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ঝায় যা ক্রেতা ও বিক্রেতাদের মধ্যে প্রত্যক্ষ প্রতি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যো</a:t>
            </a: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গিতার মাধ্যমে ক্রয় - বিক্রয় হয়</a:t>
            </a:r>
            <a:r>
              <a:rPr lang="as-IN" b="1" dirty="0">
                <a:solidFill>
                  <a:srgbClr val="757575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" । </a:t>
            </a:r>
            <a:endParaRPr lang="as-IN" dirty="0">
              <a:solidFill>
                <a:srgbClr val="757575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br>
              <a:rPr lang="as-IN" dirty="0">
                <a:solidFill>
                  <a:srgbClr val="757575"/>
                </a:solidFill>
                <a:latin typeface="Roboto"/>
              </a:rPr>
            </a:br>
            <a:endParaRPr lang="as-IN" dirty="0">
              <a:solidFill>
                <a:srgbClr val="757575"/>
              </a:solidFill>
              <a:latin typeface="Roboto"/>
            </a:endParaRPr>
          </a:p>
          <a:p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 সংজ্ঞাগুলা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কে</a:t>
            </a:r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বিশ্লেষণ করলে </a:t>
            </a:r>
          </a:p>
          <a:p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অর্থনীতিতে বাজারের কয়েকটি বৈশিষ্ট্য লক্ষ্য করা যায় </a:t>
            </a:r>
          </a:p>
          <a:p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এগু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লো</a:t>
            </a:r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হল :</a:t>
            </a:r>
            <a:b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as-IN" sz="2400" b="1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ক্রয়</a:t>
            </a:r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বিক্রয়</a:t>
            </a:r>
            <a:r>
              <a:rPr lang="en-US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যো</a:t>
            </a:r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গ্য একটি বা একাধিক দ্রব্য</a:t>
            </a:r>
            <a:b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২.দ্রব্যটির একদল ক্রেতা ও বিক্রেতা ।</a:t>
            </a:r>
            <a:b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৩.দ্রব্যটি ক্রয় বিক্রয়ের এক বা একাধিক অঞ্চল ।</a:t>
            </a:r>
            <a:b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৪.ক্রেতা ও বিক্রেতাদের মধ্যে 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যো</a:t>
            </a:r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গিতার মাধ্যমে একটি নির্দিষ্ট দামের উদ্ভব ।</a:t>
            </a:r>
            <a:b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</a:br>
            <a:endParaRPr lang="as-IN" sz="2400" b="1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এসব বৈশিষ্ট্যের আলোকে বলা যায়, কোন দ্রব্যের ক্রয় বিক্রয় নিয়ে ক্রেতা ও বিক্রেতার মধ্যে অবাধ প্রতি</a:t>
            </a:r>
            <a:r>
              <a:rPr lang="en-US" sz="2400" b="1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যো</a:t>
            </a:r>
            <a:r>
              <a:rPr lang="as-IN" sz="2400" b="1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গিতার ফলে একটি নির্দিষ্ট দামের উদ্ভব হলে অর্থনীতিতে তাকে বাজার বলে।</a:t>
            </a:r>
          </a:p>
        </p:txBody>
      </p:sp>
    </p:spTree>
    <p:extLst>
      <p:ext uri="{BB962C8B-B14F-4D97-AF65-F5344CB8AC3E}">
        <p14:creationId xmlns:p14="http://schemas.microsoft.com/office/powerpoint/2010/main" val="329129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াজার কাকে বলে?বাজারের প্রকারভেদ গুলো কি কি?">
            <a:extLst>
              <a:ext uri="{FF2B5EF4-FFF2-40B4-BE49-F238E27FC236}">
                <a16:creationId xmlns:a16="http://schemas.microsoft.com/office/drawing/2014/main" id="{BB68871B-780C-4128-B636-A5ADB165F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" y="0"/>
            <a:ext cx="12435840" cy="7035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53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Sunset scenery with sea and palm silhouette">
            <a:extLst>
              <a:ext uri="{FF2B5EF4-FFF2-40B4-BE49-F238E27FC236}">
                <a16:creationId xmlns:a16="http://schemas.microsoft.com/office/drawing/2014/main" id="{90E47F3B-5CB0-4330-A493-75E7B3E9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8" y="2709731"/>
            <a:ext cx="10028583" cy="41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A1E1B-6957-4AA5-AF46-15897DF99803}"/>
              </a:ext>
            </a:extLst>
          </p:cNvPr>
          <p:cNvSpPr txBox="1"/>
          <p:nvPr/>
        </p:nvSpPr>
        <p:spPr>
          <a:xfrm>
            <a:off x="1162878" y="278296"/>
            <a:ext cx="102074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as-IN" sz="72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্</a:t>
            </a:r>
            <a:r>
              <a:rPr lang="en-US" sz="72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ল</a:t>
            </a:r>
            <a:r>
              <a:rPr lang="as-IN" sz="72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en-US" sz="72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সটি</a:t>
            </a:r>
            <a:r>
              <a:rPr lang="en-US" sz="72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উপভোগ</a:t>
            </a:r>
            <a:r>
              <a:rPr lang="en-US" sz="72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72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endParaRPr lang="en-US" sz="72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/>
            <a:r>
              <a:rPr lang="en-US" sz="72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ধন্যবাদ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0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136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helvetica neue</vt:lpstr>
      <vt:lpstr>Roboto</vt:lpstr>
      <vt:lpstr>SolaimanLipi</vt:lpstr>
      <vt:lpstr>Office Theme</vt:lpstr>
      <vt:lpstr>PowerPoint Presentation</vt:lpstr>
      <vt:lpstr>PowerPoint Presentation</vt:lpstr>
      <vt:lpstr>PICTURE</vt:lpstr>
      <vt:lpstr>PowerPoint Presentation</vt:lpstr>
      <vt:lpstr>বাজারের সংজ্ঞা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Sakibul Bashar Sakib</dc:creator>
  <cp:lastModifiedBy>Sakibul Bashar Sakib</cp:lastModifiedBy>
  <cp:revision>26</cp:revision>
  <dcterms:created xsi:type="dcterms:W3CDTF">2021-05-01T16:38:39Z</dcterms:created>
  <dcterms:modified xsi:type="dcterms:W3CDTF">2021-05-02T04:39:12Z</dcterms:modified>
</cp:coreProperties>
</file>