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5B385-B6A4-4DDF-8B3B-B46E9F95602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3E194-208A-4394-A658-2680F7CA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3E194-208A-4394-A658-2680F7CA4F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8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8366-8BAA-40C5-98EA-F4F632A5B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5A095-365D-4540-A2E1-84378325A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FA383-978B-48B2-BA51-D2AD0DD8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49D0-7566-48F4-B195-42655C669B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39511-2E04-4DF3-ABD7-D719D8C1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DD697-0701-4FFF-8C15-10FF0A99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D90-A358-4337-A389-0D53D4D6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0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E0F88-6A67-4DA7-ADF3-5EA264BE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53C5D-3D79-42EE-BFF5-1F1A27FE4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5A52-D879-4D28-A50E-F974F903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49D0-7566-48F4-B195-42655C669B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9941C-D9CC-47B1-8011-E35EC91C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F0706-ED64-4A62-A48F-7200A8C3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D90-A358-4337-A389-0D53D4D6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1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71106-CC6A-4BEB-973B-31993E46C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EC26F-9016-472B-AC2D-9AD308C13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6D53-A36E-4D3D-9626-E729DB40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49D0-7566-48F4-B195-42655C669B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E9C85-78A8-4DFC-8FA2-29F46643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E2FF9-859A-4A49-B43C-1717210A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D90-A358-4337-A389-0D53D4D6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6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10B6-A9D0-4F4D-963B-0B0A6740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3CE2-694F-463A-955D-15235B1F6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761AA-4379-4FA0-8A23-A5B749C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49D0-7566-48F4-B195-42655C669B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82043-528C-4C3A-81F7-503039AE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EA4-571D-46B5-874A-ABECD595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D90-A358-4337-A389-0D53D4D6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2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6F0F-578D-4246-992D-3FC11362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A5C50-C697-4004-8121-A4327E094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1D688-5534-452F-AFBF-A94DD0A1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49D0-7566-48F4-B195-42655C669B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E7E1-7824-4B08-9955-9FDD20236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3D598-BD12-4775-9946-4D9F695F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D90-A358-4337-A389-0D53D4D6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8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36C1C-20AC-4EEF-88B7-9604F2B3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7E240-CF35-4E91-875F-9649D0E7C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0B967-4E41-4D47-9FC2-EAE658D57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E82B9-0E19-40D6-AEC0-0E3700EF7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49D0-7566-48F4-B195-42655C669B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046D0-639E-4D8D-8693-A207F62B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13EE4-4E83-4C9A-B398-1FAAD078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D90-A358-4337-A389-0D53D4D6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9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0FBD-6B20-4208-BE39-0289FAC5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65096-F4A1-46A8-A252-AAC3E261F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8D00A-13E3-4827-8E27-D887FA0FC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3AC8D-9E37-45D0-B7A0-55316E05A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CD45C0-885B-4DFB-8BF2-75E074279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4AB2E-7CF2-4F10-B650-C8E8133C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49D0-7566-48F4-B195-42655C669B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967A3-EA47-4B9E-A446-65B9CF48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06FBC-01CA-4F0C-B95C-2D43B832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D90-A358-4337-A389-0D53D4D6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706D-4A36-407A-97BE-501B6BE1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C8815-F2C5-46FB-82ED-2599815F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49D0-7566-48F4-B195-42655C669B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9FDED-D479-49C3-B790-5426DACF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F74E0-3574-4BBA-AD4F-FD402F5D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D90-A358-4337-A389-0D53D4D6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8AFDA-E426-4764-AA28-2BFC8239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49D0-7566-48F4-B195-42655C669B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BC1EB-2309-422E-B1F5-D016F8A1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5F939-27B2-4BB0-9503-0247C556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D90-A358-4337-A389-0D53D4D6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7341-FD8D-40BF-A03F-681AA133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C9036-7196-4E87-B0AD-E067253F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29B1C-3255-49AD-B041-46B50DC7D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4E803-F98E-4687-BD04-ADFDDD9E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49D0-7566-48F4-B195-42655C669B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FE607-CE92-4328-83FF-790DDC97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F4E2D-97AE-439F-89F9-5B7624D0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D90-A358-4337-A389-0D53D4D6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1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6910-2086-4912-882C-9F5A5E00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2DF7F-A779-42B8-A4D0-49F00FC0E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AD3AA-EC85-4A7B-9283-51436B255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E5024-AAF1-429B-9CCD-E672A663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49D0-7566-48F4-B195-42655C669B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56D1E-7AF5-4B06-BCEE-E2A026F7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66A4A-2D5E-40DD-A6EB-97C4C26A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D90-A358-4337-A389-0D53D4D6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2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tile tx="0" ty="11493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C621C-1074-4A99-A702-C839E3C2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B22D0-CFDA-4C80-9AE2-7ADACBB2D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9CA0F-DC50-441D-884C-393073208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49D0-7566-48F4-B195-42655C669B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A25EE-47B6-45B5-9D46-06032314F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01CA7-5BCE-4678-B387-97B464507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7D90-A358-4337-A389-0D53D4D69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4E1EBB-7FA7-4F31-BF09-0B958FA09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3" y="253877"/>
            <a:ext cx="11732455" cy="63502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BBE874-BBBA-400F-85F8-982AC14C5EBE}"/>
              </a:ext>
            </a:extLst>
          </p:cNvPr>
          <p:cNvSpPr txBox="1"/>
          <p:nvPr/>
        </p:nvSpPr>
        <p:spPr>
          <a:xfrm>
            <a:off x="3953023" y="2391510"/>
            <a:ext cx="3713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19A7E1-5ACD-4278-AF47-00D591707E0D}"/>
              </a:ext>
            </a:extLst>
          </p:cNvPr>
          <p:cNvGrpSpPr/>
          <p:nvPr/>
        </p:nvGrpSpPr>
        <p:grpSpPr>
          <a:xfrm>
            <a:off x="4276578" y="232800"/>
            <a:ext cx="3953022" cy="801858"/>
            <a:chOff x="4262510" y="1828800"/>
            <a:chExt cx="4164038" cy="8018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572B61-61F9-42A3-A8A1-AE71CB71611E}"/>
                </a:ext>
              </a:extLst>
            </p:cNvPr>
            <p:cNvSpPr/>
            <p:nvPr/>
          </p:nvSpPr>
          <p:spPr>
            <a:xfrm>
              <a:off x="4262511" y="1828800"/>
              <a:ext cx="4164037" cy="8018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6B9F2-822C-4788-BA64-8FEBE695255E}"/>
                </a:ext>
              </a:extLst>
            </p:cNvPr>
            <p:cNvSpPr txBox="1"/>
            <p:nvPr/>
          </p:nvSpPr>
          <p:spPr>
            <a:xfrm>
              <a:off x="4262510" y="1905595"/>
              <a:ext cx="416403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C06DB8-EE69-4417-BBA2-AC2527DB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47" y="215642"/>
            <a:ext cx="801858" cy="801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74C3B5-8301-462E-8142-A99F629B8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74" y="1319642"/>
            <a:ext cx="4164037" cy="4164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06FD5C-9C6C-48E0-BC09-B38A7A5A05EA}"/>
              </a:ext>
            </a:extLst>
          </p:cNvPr>
          <p:cNvSpPr/>
          <p:nvPr/>
        </p:nvSpPr>
        <p:spPr>
          <a:xfrm>
            <a:off x="2475914" y="5894363"/>
            <a:ext cx="7666892" cy="747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407FFA-C0AA-42F5-96F7-4BF641C4C43D}"/>
              </a:ext>
            </a:extLst>
          </p:cNvPr>
          <p:cNvSpPr txBox="1"/>
          <p:nvPr/>
        </p:nvSpPr>
        <p:spPr>
          <a:xfrm>
            <a:off x="2940149" y="6010597"/>
            <a:ext cx="66680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সূরা আল- হুমাযাহ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93056A-C0DA-4913-B04D-F04312DE7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98" y="1233139"/>
            <a:ext cx="5022794" cy="42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3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আরবী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অনুবাদ</a:t>
                </a:r>
                <a:endParaRPr lang="en-US" sz="3200" dirty="0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838C63-D021-478B-9E3C-A6385A60EB03}"/>
              </a:ext>
            </a:extLst>
          </p:cNvPr>
          <p:cNvGrpSpPr/>
          <p:nvPr/>
        </p:nvGrpSpPr>
        <p:grpSpPr>
          <a:xfrm>
            <a:off x="1582036" y="3982626"/>
            <a:ext cx="9950470" cy="1109214"/>
            <a:chOff x="1359877" y="4269038"/>
            <a:chExt cx="9950470" cy="110921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72BD1D0-96B0-4FFD-A34C-78CA0E30EFE5}"/>
                </a:ext>
              </a:extLst>
            </p:cNvPr>
            <p:cNvGrpSpPr/>
            <p:nvPr/>
          </p:nvGrpSpPr>
          <p:grpSpPr>
            <a:xfrm>
              <a:off x="1359877" y="4269038"/>
              <a:ext cx="9875520" cy="801858"/>
              <a:chOff x="1359877" y="1863393"/>
              <a:chExt cx="9875520" cy="80185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90A0EAE-9589-45B0-B2B3-2F3BFAF0C812}"/>
                  </a:ext>
                </a:extLst>
              </p:cNvPr>
              <p:cNvSpPr/>
              <p:nvPr/>
            </p:nvSpPr>
            <p:spPr>
              <a:xfrm>
                <a:off x="1359877" y="1863393"/>
                <a:ext cx="9875520" cy="801858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ED12283-3431-48F5-8452-206CE78127AF}"/>
                  </a:ext>
                </a:extLst>
              </p:cNvPr>
              <p:cNvSpPr/>
              <p:nvPr/>
            </p:nvSpPr>
            <p:spPr>
              <a:xfrm>
                <a:off x="1702191" y="1963979"/>
                <a:ext cx="9397218" cy="58780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EAF0752-7C3B-476E-851A-297163CB0CE2}"/>
                </a:ext>
              </a:extLst>
            </p:cNvPr>
            <p:cNvSpPr txBox="1"/>
            <p:nvPr/>
          </p:nvSpPr>
          <p:spPr>
            <a:xfrm>
              <a:off x="1777141" y="4362589"/>
              <a:ext cx="953320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দুর্ভোগ</a:t>
              </a:r>
              <a:r>
                <a:rPr lang="en-US" sz="32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প্রত্যেকের</a:t>
              </a:r>
              <a:r>
                <a:rPr lang="en-US" sz="32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যে</a:t>
              </a:r>
              <a:r>
                <a:rPr lang="en-US" sz="32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পশ্চাতে</a:t>
              </a:r>
              <a:r>
                <a:rPr lang="en-US" sz="32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সম্মুখে</a:t>
              </a:r>
              <a:r>
                <a:rPr lang="en-US" sz="32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লোকের</a:t>
              </a:r>
              <a:r>
                <a:rPr lang="en-US" sz="32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নিন্দা</a:t>
              </a:r>
              <a:r>
                <a:rPr lang="en-US" sz="32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করে</a:t>
              </a:r>
              <a:endPara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endParaRP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D5657C-FCA8-4582-A0BF-4F66BF214299}"/>
              </a:ext>
            </a:extLst>
          </p:cNvPr>
          <p:cNvGrpSpPr/>
          <p:nvPr/>
        </p:nvGrpSpPr>
        <p:grpSpPr>
          <a:xfrm>
            <a:off x="1582035" y="1912253"/>
            <a:ext cx="9875521" cy="953591"/>
            <a:chOff x="4482059" y="3429000"/>
            <a:chExt cx="6678308" cy="1412823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34C38C49-4C70-4B99-9483-558CCC5D0F36}"/>
                </a:ext>
              </a:extLst>
            </p:cNvPr>
            <p:cNvSpPr/>
            <p:nvPr/>
          </p:nvSpPr>
          <p:spPr>
            <a:xfrm>
              <a:off x="4482059" y="3429000"/>
              <a:ext cx="6678308" cy="1412823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2003E8-AD5F-48DE-B9D8-FC56A587B60B}"/>
                </a:ext>
              </a:extLst>
            </p:cNvPr>
            <p:cNvSpPr txBox="1"/>
            <p:nvPr/>
          </p:nvSpPr>
          <p:spPr>
            <a:xfrm>
              <a:off x="5270901" y="3562701"/>
              <a:ext cx="4574265" cy="11399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وَیۡلٌ</a:t>
              </a:r>
              <a:r>
                <a:rPr lang="en-US" sz="4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لِّکُلِّ</a:t>
              </a:r>
              <a:r>
                <a:rPr lang="en-US" sz="4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هُمَزَۃٍ</a:t>
              </a:r>
              <a:r>
                <a:rPr lang="en-US" sz="4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لُّمَزَۃِ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66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আরবী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অনুবাদ</a:t>
                </a:r>
                <a:endParaRPr lang="en-US" sz="3200" dirty="0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2BD1D0-96B0-4FFD-A34C-78CA0E30EFE5}"/>
              </a:ext>
            </a:extLst>
          </p:cNvPr>
          <p:cNvGrpSpPr/>
          <p:nvPr/>
        </p:nvGrpSpPr>
        <p:grpSpPr>
          <a:xfrm>
            <a:off x="2225115" y="3429000"/>
            <a:ext cx="8664313" cy="539253"/>
            <a:chOff x="1359877" y="1863393"/>
            <a:chExt cx="9875520" cy="8018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0A0EAE-9589-45B0-B2B3-2F3BFAF0C812}"/>
                </a:ext>
              </a:extLst>
            </p:cNvPr>
            <p:cNvSpPr/>
            <p:nvPr/>
          </p:nvSpPr>
          <p:spPr>
            <a:xfrm>
              <a:off x="1359877" y="1863393"/>
              <a:ext cx="9875520" cy="801858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ED12283-3431-48F5-8452-206CE78127AF}"/>
                </a:ext>
              </a:extLst>
            </p:cNvPr>
            <p:cNvSpPr/>
            <p:nvPr/>
          </p:nvSpPr>
          <p:spPr>
            <a:xfrm>
              <a:off x="1702191" y="1963979"/>
              <a:ext cx="9397218" cy="5878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যে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অর্থ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জমায়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ও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তা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গুণে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গুণে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রাখে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D5657C-FCA8-4582-A0BF-4F66BF214299}"/>
              </a:ext>
            </a:extLst>
          </p:cNvPr>
          <p:cNvGrpSpPr/>
          <p:nvPr/>
        </p:nvGrpSpPr>
        <p:grpSpPr>
          <a:xfrm>
            <a:off x="2225114" y="2092447"/>
            <a:ext cx="8664314" cy="682093"/>
            <a:chOff x="4482059" y="3429000"/>
            <a:chExt cx="6678308" cy="1412823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34C38C49-4C70-4B99-9483-558CCC5D0F36}"/>
                </a:ext>
              </a:extLst>
            </p:cNvPr>
            <p:cNvSpPr/>
            <p:nvPr/>
          </p:nvSpPr>
          <p:spPr>
            <a:xfrm>
              <a:off x="4482059" y="3429000"/>
              <a:ext cx="6678308" cy="1412823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2003E8-AD5F-48DE-B9D8-FC56A587B60B}"/>
                </a:ext>
              </a:extLst>
            </p:cNvPr>
            <p:cNvSpPr txBox="1"/>
            <p:nvPr/>
          </p:nvSpPr>
          <p:spPr>
            <a:xfrm>
              <a:off x="5472998" y="3545271"/>
              <a:ext cx="4574265" cy="11387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الَّذِیۡ</a:t>
              </a:r>
              <a:r>
                <a:rPr lang="en-US" sz="36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جَمَعَ</a:t>
              </a:r>
              <a:r>
                <a:rPr lang="en-US" sz="36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مَالًا</a:t>
              </a:r>
              <a:r>
                <a:rPr lang="en-US" sz="36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وَّ</a:t>
              </a:r>
              <a:r>
                <a:rPr lang="en-US" sz="36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عَدَّدَه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ٗ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1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আরবী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অনুবাদ</a:t>
                </a:r>
                <a:endParaRPr lang="en-US" sz="3200" dirty="0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2BD1D0-96B0-4FFD-A34C-78CA0E30EFE5}"/>
              </a:ext>
            </a:extLst>
          </p:cNvPr>
          <p:cNvGrpSpPr/>
          <p:nvPr/>
        </p:nvGrpSpPr>
        <p:grpSpPr>
          <a:xfrm>
            <a:off x="1582036" y="3982626"/>
            <a:ext cx="9875520" cy="801858"/>
            <a:chOff x="1359877" y="1863393"/>
            <a:chExt cx="9875520" cy="8018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0A0EAE-9589-45B0-B2B3-2F3BFAF0C812}"/>
                </a:ext>
              </a:extLst>
            </p:cNvPr>
            <p:cNvSpPr/>
            <p:nvPr/>
          </p:nvSpPr>
          <p:spPr>
            <a:xfrm>
              <a:off x="1359877" y="1863393"/>
              <a:ext cx="9875520" cy="801858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ED12283-3431-48F5-8452-206CE78127AF}"/>
                </a:ext>
              </a:extLst>
            </p:cNvPr>
            <p:cNvSpPr/>
            <p:nvPr/>
          </p:nvSpPr>
          <p:spPr>
            <a:xfrm>
              <a:off x="1702191" y="1963979"/>
              <a:ext cx="9397218" cy="5878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সে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ধারণা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করে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যে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তার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অর্থ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তাকে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অমর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করে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রাখবে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।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D5657C-FCA8-4582-A0BF-4F66BF214299}"/>
              </a:ext>
            </a:extLst>
          </p:cNvPr>
          <p:cNvGrpSpPr/>
          <p:nvPr/>
        </p:nvGrpSpPr>
        <p:grpSpPr>
          <a:xfrm>
            <a:off x="1582035" y="1912253"/>
            <a:ext cx="9875521" cy="953591"/>
            <a:chOff x="4482059" y="3429000"/>
            <a:chExt cx="6678308" cy="1412823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34C38C49-4C70-4B99-9483-558CCC5D0F36}"/>
                </a:ext>
              </a:extLst>
            </p:cNvPr>
            <p:cNvSpPr/>
            <p:nvPr/>
          </p:nvSpPr>
          <p:spPr>
            <a:xfrm>
              <a:off x="4482059" y="3429000"/>
              <a:ext cx="6678308" cy="1412823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2003E8-AD5F-48DE-B9D8-FC56A587B60B}"/>
                </a:ext>
              </a:extLst>
            </p:cNvPr>
            <p:cNvSpPr txBox="1"/>
            <p:nvPr/>
          </p:nvSpPr>
          <p:spPr>
            <a:xfrm>
              <a:off x="5472998" y="3607368"/>
              <a:ext cx="4574265" cy="1093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یَحۡسَبُ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اَنَّ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مَالَهٗۤ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اَخۡلَدَه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ٗ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88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আরবী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অনুবাদ</a:t>
                </a:r>
                <a:endParaRPr lang="en-US" sz="3200" dirty="0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2BD1D0-96B0-4FFD-A34C-78CA0E30EFE5}"/>
              </a:ext>
            </a:extLst>
          </p:cNvPr>
          <p:cNvGrpSpPr/>
          <p:nvPr/>
        </p:nvGrpSpPr>
        <p:grpSpPr>
          <a:xfrm>
            <a:off x="1582036" y="3982626"/>
            <a:ext cx="9875520" cy="801858"/>
            <a:chOff x="1359877" y="1863393"/>
            <a:chExt cx="9875520" cy="8018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0A0EAE-9589-45B0-B2B3-2F3BFAF0C812}"/>
                </a:ext>
              </a:extLst>
            </p:cNvPr>
            <p:cNvSpPr/>
            <p:nvPr/>
          </p:nvSpPr>
          <p:spPr>
            <a:xfrm>
              <a:off x="1359877" y="1863393"/>
              <a:ext cx="9875520" cy="801858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ED12283-3431-48F5-8452-206CE78127AF}"/>
                </a:ext>
              </a:extLst>
            </p:cNvPr>
            <p:cNvSpPr/>
            <p:nvPr/>
          </p:nvSpPr>
          <p:spPr>
            <a:xfrm>
              <a:off x="1702191" y="1963979"/>
              <a:ext cx="9397218" cy="5878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কখনও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না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সে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অবশ্যই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নিক্ষিপ্ত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হবে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হুতামায়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D5657C-FCA8-4582-A0BF-4F66BF214299}"/>
              </a:ext>
            </a:extLst>
          </p:cNvPr>
          <p:cNvGrpSpPr/>
          <p:nvPr/>
        </p:nvGrpSpPr>
        <p:grpSpPr>
          <a:xfrm>
            <a:off x="1582035" y="1912253"/>
            <a:ext cx="9875521" cy="953591"/>
            <a:chOff x="4482059" y="3429000"/>
            <a:chExt cx="6678308" cy="1412823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34C38C49-4C70-4B99-9483-558CCC5D0F36}"/>
                </a:ext>
              </a:extLst>
            </p:cNvPr>
            <p:cNvSpPr/>
            <p:nvPr/>
          </p:nvSpPr>
          <p:spPr>
            <a:xfrm>
              <a:off x="4482059" y="3429000"/>
              <a:ext cx="6678308" cy="1412823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2003E8-AD5F-48DE-B9D8-FC56A587B60B}"/>
                </a:ext>
              </a:extLst>
            </p:cNvPr>
            <p:cNvSpPr txBox="1"/>
            <p:nvPr/>
          </p:nvSpPr>
          <p:spPr>
            <a:xfrm>
              <a:off x="5472998" y="3607368"/>
              <a:ext cx="4574265" cy="1093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کَلَّا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لَیُنۡۢبَذَنَّ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فِی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الۡحُطَمَۃِ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6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আরবী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অনুবাদ</a:t>
                </a:r>
                <a:endParaRPr lang="en-US" sz="3200" dirty="0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2BD1D0-96B0-4FFD-A34C-78CA0E30EFE5}"/>
              </a:ext>
            </a:extLst>
          </p:cNvPr>
          <p:cNvGrpSpPr/>
          <p:nvPr/>
        </p:nvGrpSpPr>
        <p:grpSpPr>
          <a:xfrm>
            <a:off x="1582036" y="3982626"/>
            <a:ext cx="9875520" cy="801858"/>
            <a:chOff x="1359877" y="1863393"/>
            <a:chExt cx="9875520" cy="8018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0A0EAE-9589-45B0-B2B3-2F3BFAF0C812}"/>
                </a:ext>
              </a:extLst>
            </p:cNvPr>
            <p:cNvSpPr/>
            <p:nvPr/>
          </p:nvSpPr>
          <p:spPr>
            <a:xfrm>
              <a:off x="1359877" y="1863393"/>
              <a:ext cx="9875520" cy="801858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ED12283-3431-48F5-8452-206CE78127AF}"/>
                </a:ext>
              </a:extLst>
            </p:cNvPr>
            <p:cNvSpPr/>
            <p:nvPr/>
          </p:nvSpPr>
          <p:spPr>
            <a:xfrm>
              <a:off x="1702191" y="1963979"/>
              <a:ext cx="9397218" cy="5878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হুতামা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কী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তা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কি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তুমি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জান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D5657C-FCA8-4582-A0BF-4F66BF214299}"/>
              </a:ext>
            </a:extLst>
          </p:cNvPr>
          <p:cNvGrpSpPr/>
          <p:nvPr/>
        </p:nvGrpSpPr>
        <p:grpSpPr>
          <a:xfrm>
            <a:off x="1582035" y="1912253"/>
            <a:ext cx="9875521" cy="953591"/>
            <a:chOff x="4482059" y="3429000"/>
            <a:chExt cx="6678308" cy="1412823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34C38C49-4C70-4B99-9483-558CCC5D0F36}"/>
                </a:ext>
              </a:extLst>
            </p:cNvPr>
            <p:cNvSpPr/>
            <p:nvPr/>
          </p:nvSpPr>
          <p:spPr>
            <a:xfrm>
              <a:off x="4482059" y="3429000"/>
              <a:ext cx="6678308" cy="1412823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2003E8-AD5F-48DE-B9D8-FC56A587B60B}"/>
                </a:ext>
              </a:extLst>
            </p:cNvPr>
            <p:cNvSpPr txBox="1"/>
            <p:nvPr/>
          </p:nvSpPr>
          <p:spPr>
            <a:xfrm>
              <a:off x="5472998" y="3607368"/>
              <a:ext cx="4574265" cy="1093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وَ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مَاۤ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اَدۡرٰىکَ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مَا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الۡحُطَمَۃُ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28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আরবী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অনুবাদ</a:t>
                </a:r>
                <a:endParaRPr lang="en-US" sz="3200" dirty="0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2BD1D0-96B0-4FFD-A34C-78CA0E30EFE5}"/>
              </a:ext>
            </a:extLst>
          </p:cNvPr>
          <p:cNvGrpSpPr/>
          <p:nvPr/>
        </p:nvGrpSpPr>
        <p:grpSpPr>
          <a:xfrm>
            <a:off x="1582036" y="3982626"/>
            <a:ext cx="9875520" cy="801858"/>
            <a:chOff x="1359877" y="1863393"/>
            <a:chExt cx="9875520" cy="8018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0A0EAE-9589-45B0-B2B3-2F3BFAF0C812}"/>
                </a:ext>
              </a:extLst>
            </p:cNvPr>
            <p:cNvSpPr/>
            <p:nvPr/>
          </p:nvSpPr>
          <p:spPr>
            <a:xfrm>
              <a:off x="1359877" y="1863393"/>
              <a:ext cx="9875520" cy="801858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ED12283-3431-48F5-8452-206CE78127AF}"/>
                </a:ext>
              </a:extLst>
            </p:cNvPr>
            <p:cNvSpPr/>
            <p:nvPr/>
          </p:nvSpPr>
          <p:spPr>
            <a:xfrm>
              <a:off x="1702191" y="1963979"/>
              <a:ext cx="9397218" cy="5878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এটা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আল্লাহর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প্রজ্বলিত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আগুন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D5657C-FCA8-4582-A0BF-4F66BF214299}"/>
              </a:ext>
            </a:extLst>
          </p:cNvPr>
          <p:cNvGrpSpPr/>
          <p:nvPr/>
        </p:nvGrpSpPr>
        <p:grpSpPr>
          <a:xfrm>
            <a:off x="1582035" y="1912253"/>
            <a:ext cx="9875521" cy="953591"/>
            <a:chOff x="4482059" y="3429000"/>
            <a:chExt cx="6678308" cy="1412823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34C38C49-4C70-4B99-9483-558CCC5D0F36}"/>
                </a:ext>
              </a:extLst>
            </p:cNvPr>
            <p:cNvSpPr/>
            <p:nvPr/>
          </p:nvSpPr>
          <p:spPr>
            <a:xfrm>
              <a:off x="4482059" y="3429000"/>
              <a:ext cx="6678308" cy="1412823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2003E8-AD5F-48DE-B9D8-FC56A587B60B}"/>
                </a:ext>
              </a:extLst>
            </p:cNvPr>
            <p:cNvSpPr txBox="1"/>
            <p:nvPr/>
          </p:nvSpPr>
          <p:spPr>
            <a:xfrm>
              <a:off x="5472998" y="3607368"/>
              <a:ext cx="4574265" cy="1093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نَارُ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اللّٰهِ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الۡمُوۡقَدَۃُ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0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আরবী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অনুবাদ</a:t>
                </a:r>
                <a:endParaRPr lang="en-US" sz="3200" dirty="0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2BD1D0-96B0-4FFD-A34C-78CA0E30EFE5}"/>
              </a:ext>
            </a:extLst>
          </p:cNvPr>
          <p:cNvGrpSpPr/>
          <p:nvPr/>
        </p:nvGrpSpPr>
        <p:grpSpPr>
          <a:xfrm>
            <a:off x="1582036" y="3982626"/>
            <a:ext cx="9875520" cy="801858"/>
            <a:chOff x="1359877" y="1863393"/>
            <a:chExt cx="9875520" cy="8018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0A0EAE-9589-45B0-B2B3-2F3BFAF0C812}"/>
                </a:ext>
              </a:extLst>
            </p:cNvPr>
            <p:cNvSpPr/>
            <p:nvPr/>
          </p:nvSpPr>
          <p:spPr>
            <a:xfrm>
              <a:off x="1359877" y="1863393"/>
              <a:ext cx="9875520" cy="801858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ED12283-3431-48F5-8452-206CE78127AF}"/>
                </a:ext>
              </a:extLst>
            </p:cNvPr>
            <p:cNvSpPr/>
            <p:nvPr/>
          </p:nvSpPr>
          <p:spPr>
            <a:xfrm>
              <a:off x="1702191" y="1963979"/>
              <a:ext cx="9397218" cy="5878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যা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হৃদয়কে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গ্ৰাস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করবে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D5657C-FCA8-4582-A0BF-4F66BF214299}"/>
              </a:ext>
            </a:extLst>
          </p:cNvPr>
          <p:cNvGrpSpPr/>
          <p:nvPr/>
        </p:nvGrpSpPr>
        <p:grpSpPr>
          <a:xfrm>
            <a:off x="1582035" y="1912253"/>
            <a:ext cx="9875521" cy="953591"/>
            <a:chOff x="4482059" y="3429000"/>
            <a:chExt cx="6678308" cy="1412823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34C38C49-4C70-4B99-9483-558CCC5D0F36}"/>
                </a:ext>
              </a:extLst>
            </p:cNvPr>
            <p:cNvSpPr/>
            <p:nvPr/>
          </p:nvSpPr>
          <p:spPr>
            <a:xfrm>
              <a:off x="4482059" y="3429000"/>
              <a:ext cx="6678308" cy="1412823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2003E8-AD5F-48DE-B9D8-FC56A587B60B}"/>
                </a:ext>
              </a:extLst>
            </p:cNvPr>
            <p:cNvSpPr txBox="1"/>
            <p:nvPr/>
          </p:nvSpPr>
          <p:spPr>
            <a:xfrm>
              <a:off x="5472998" y="3607368"/>
              <a:ext cx="4574265" cy="1093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الَّتِیۡ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تَطَّلِعُ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عَلَی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الۡاَفۡـِٕدَۃِ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6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আরবী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অনুবাদ</a:t>
                </a:r>
                <a:endParaRPr lang="en-US" sz="3200" dirty="0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2BD1D0-96B0-4FFD-A34C-78CA0E30EFE5}"/>
              </a:ext>
            </a:extLst>
          </p:cNvPr>
          <p:cNvGrpSpPr/>
          <p:nvPr/>
        </p:nvGrpSpPr>
        <p:grpSpPr>
          <a:xfrm>
            <a:off x="1582036" y="3982626"/>
            <a:ext cx="9875520" cy="801858"/>
            <a:chOff x="1359877" y="1863393"/>
            <a:chExt cx="9875520" cy="8018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0A0EAE-9589-45B0-B2B3-2F3BFAF0C812}"/>
                </a:ext>
              </a:extLst>
            </p:cNvPr>
            <p:cNvSpPr/>
            <p:nvPr/>
          </p:nvSpPr>
          <p:spPr>
            <a:xfrm>
              <a:off x="1359877" y="1863393"/>
              <a:ext cx="9875520" cy="801858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ED12283-3431-48F5-8452-206CE78127AF}"/>
                </a:ext>
              </a:extLst>
            </p:cNvPr>
            <p:cNvSpPr/>
            <p:nvPr/>
          </p:nvSpPr>
          <p:spPr>
            <a:xfrm>
              <a:off x="1702191" y="1963979"/>
              <a:ext cx="9397218" cy="5878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নিশ্চয়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এটা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তাদেরকে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পরিবেষ্টন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করে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রাখবে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D5657C-FCA8-4582-A0BF-4F66BF214299}"/>
              </a:ext>
            </a:extLst>
          </p:cNvPr>
          <p:cNvGrpSpPr/>
          <p:nvPr/>
        </p:nvGrpSpPr>
        <p:grpSpPr>
          <a:xfrm>
            <a:off x="1582035" y="1912253"/>
            <a:ext cx="9875521" cy="953591"/>
            <a:chOff x="4482059" y="3429000"/>
            <a:chExt cx="6678308" cy="1412823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34C38C49-4C70-4B99-9483-558CCC5D0F36}"/>
                </a:ext>
              </a:extLst>
            </p:cNvPr>
            <p:cNvSpPr/>
            <p:nvPr/>
          </p:nvSpPr>
          <p:spPr>
            <a:xfrm>
              <a:off x="4482059" y="3429000"/>
              <a:ext cx="6678308" cy="1412823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2003E8-AD5F-48DE-B9D8-FC56A587B60B}"/>
                </a:ext>
              </a:extLst>
            </p:cNvPr>
            <p:cNvSpPr txBox="1"/>
            <p:nvPr/>
          </p:nvSpPr>
          <p:spPr>
            <a:xfrm>
              <a:off x="5472998" y="3607368"/>
              <a:ext cx="4574265" cy="1093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اِنَّهَا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عَلَیۡهِمۡ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مُّؤۡصَدَۃٌ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আরবী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অনুবাদ</a:t>
                </a:r>
                <a:endParaRPr lang="en-US" sz="3200" dirty="0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2BD1D0-96B0-4FFD-A34C-78CA0E30EFE5}"/>
              </a:ext>
            </a:extLst>
          </p:cNvPr>
          <p:cNvGrpSpPr/>
          <p:nvPr/>
        </p:nvGrpSpPr>
        <p:grpSpPr>
          <a:xfrm>
            <a:off x="1582036" y="3982626"/>
            <a:ext cx="9875520" cy="801858"/>
            <a:chOff x="1359877" y="1863393"/>
            <a:chExt cx="9875520" cy="8018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0A0EAE-9589-45B0-B2B3-2F3BFAF0C812}"/>
                </a:ext>
              </a:extLst>
            </p:cNvPr>
            <p:cNvSpPr/>
            <p:nvPr/>
          </p:nvSpPr>
          <p:spPr>
            <a:xfrm>
              <a:off x="1359877" y="1863393"/>
              <a:ext cx="9875520" cy="801858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ED12283-3431-48F5-8452-206CE78127AF}"/>
                </a:ext>
              </a:extLst>
            </p:cNvPr>
            <p:cNvSpPr/>
            <p:nvPr/>
          </p:nvSpPr>
          <p:spPr>
            <a:xfrm>
              <a:off x="1702191" y="1963979"/>
              <a:ext cx="9397218" cy="5878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দীর্ঘায়িত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স্তম্ভসমূহে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D5657C-FCA8-4582-A0BF-4F66BF214299}"/>
              </a:ext>
            </a:extLst>
          </p:cNvPr>
          <p:cNvGrpSpPr/>
          <p:nvPr/>
        </p:nvGrpSpPr>
        <p:grpSpPr>
          <a:xfrm>
            <a:off x="1582035" y="1912253"/>
            <a:ext cx="9875521" cy="953591"/>
            <a:chOff x="4482059" y="3429000"/>
            <a:chExt cx="6678308" cy="1412823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34C38C49-4C70-4B99-9483-558CCC5D0F36}"/>
                </a:ext>
              </a:extLst>
            </p:cNvPr>
            <p:cNvSpPr/>
            <p:nvPr/>
          </p:nvSpPr>
          <p:spPr>
            <a:xfrm>
              <a:off x="4482059" y="3429000"/>
              <a:ext cx="6678308" cy="1412823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2003E8-AD5F-48DE-B9D8-FC56A587B60B}"/>
                </a:ext>
              </a:extLst>
            </p:cNvPr>
            <p:cNvSpPr txBox="1"/>
            <p:nvPr/>
          </p:nvSpPr>
          <p:spPr>
            <a:xfrm>
              <a:off x="5472998" y="3607368"/>
              <a:ext cx="4574265" cy="1093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فِیۡ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عَمَدٍ</a:t>
              </a:r>
              <a:r>
                <a:rPr lang="en-US" sz="4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مُّمَدَّدَۃٍ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06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39DD605-EBFB-42B2-8B7A-11E3E17F4CE3}"/>
              </a:ext>
            </a:extLst>
          </p:cNvPr>
          <p:cNvGrpSpPr/>
          <p:nvPr/>
        </p:nvGrpSpPr>
        <p:grpSpPr>
          <a:xfrm>
            <a:off x="5905708" y="481310"/>
            <a:ext cx="327394" cy="5708024"/>
            <a:chOff x="5905707" y="421957"/>
            <a:chExt cx="677219" cy="576737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47F31CD-B400-489B-9966-01F30C793061}"/>
                </a:ext>
              </a:extLst>
            </p:cNvPr>
            <p:cNvCxnSpPr/>
            <p:nvPr/>
          </p:nvCxnSpPr>
          <p:spPr>
            <a:xfrm>
              <a:off x="5905707" y="421958"/>
              <a:ext cx="0" cy="5767376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58B9611-9A97-45EA-A655-4618F9A3E9E2}"/>
                </a:ext>
              </a:extLst>
            </p:cNvPr>
            <p:cNvCxnSpPr>
              <a:cxnSpLocks/>
            </p:cNvCxnSpPr>
            <p:nvPr/>
          </p:nvCxnSpPr>
          <p:spPr>
            <a:xfrm>
              <a:off x="6221744" y="1418359"/>
              <a:ext cx="0" cy="3781543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9F91EF-E95B-4339-84FE-1312A8C890CD}"/>
                </a:ext>
              </a:extLst>
            </p:cNvPr>
            <p:cNvCxnSpPr/>
            <p:nvPr/>
          </p:nvCxnSpPr>
          <p:spPr>
            <a:xfrm>
              <a:off x="6582926" y="421957"/>
              <a:ext cx="0" cy="5767376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D56E31-3637-46C9-AD44-F13325DAC4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62" y="1482572"/>
            <a:ext cx="1575681" cy="1946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D85B20F-FCFD-43B1-BB3B-92D28403F1AA}"/>
              </a:ext>
            </a:extLst>
          </p:cNvPr>
          <p:cNvGrpSpPr/>
          <p:nvPr/>
        </p:nvGrpSpPr>
        <p:grpSpPr>
          <a:xfrm>
            <a:off x="474788" y="429546"/>
            <a:ext cx="4730261" cy="875719"/>
            <a:chOff x="838200" y="712658"/>
            <a:chExt cx="4730261" cy="875719"/>
          </a:xfrm>
        </p:grpSpPr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DC252F24-6BC1-4194-88A9-7BDB10A43B08}"/>
                </a:ext>
              </a:extLst>
            </p:cNvPr>
            <p:cNvSpPr/>
            <p:nvPr/>
          </p:nvSpPr>
          <p:spPr>
            <a:xfrm>
              <a:off x="1275474" y="712658"/>
              <a:ext cx="4292987" cy="87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FC9B5A-F5DA-46DD-B56F-921E7E9B7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719587"/>
              <a:ext cx="667040" cy="8687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3AB877-3601-4460-9DDE-5667A14B3D51}"/>
                </a:ext>
              </a:extLst>
            </p:cNvPr>
            <p:cNvSpPr/>
            <p:nvPr/>
          </p:nvSpPr>
          <p:spPr>
            <a:xfrm>
              <a:off x="1856928" y="776379"/>
              <a:ext cx="3556787" cy="7416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 পরিচিতি  </a:t>
              </a:r>
              <a:endParaRPr lang="en-US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2BDA9C-51CA-4257-B617-620F2B4F6266}"/>
              </a:ext>
            </a:extLst>
          </p:cNvPr>
          <p:cNvGrpSpPr/>
          <p:nvPr/>
        </p:nvGrpSpPr>
        <p:grpSpPr>
          <a:xfrm>
            <a:off x="6711405" y="436477"/>
            <a:ext cx="4765176" cy="875719"/>
            <a:chOff x="6742199" y="1991059"/>
            <a:chExt cx="4765176" cy="87571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2CE6FF2-E4D8-4FF9-84B1-BEE04C14F8BA}"/>
                </a:ext>
              </a:extLst>
            </p:cNvPr>
            <p:cNvGrpSpPr/>
            <p:nvPr/>
          </p:nvGrpSpPr>
          <p:grpSpPr>
            <a:xfrm>
              <a:off x="7214388" y="1991059"/>
              <a:ext cx="4292987" cy="875719"/>
              <a:chOff x="1275474" y="712658"/>
              <a:chExt cx="4292987" cy="875719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62E98723-3D33-4D81-AF63-C8DBF2D6E4FA}"/>
                  </a:ext>
                </a:extLst>
              </p:cNvPr>
              <p:cNvSpPr/>
              <p:nvPr/>
            </p:nvSpPr>
            <p:spPr>
              <a:xfrm>
                <a:off x="1275474" y="712658"/>
                <a:ext cx="4292987" cy="87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2C2BDFF-C040-4643-A4B5-BDC95C6BC35D}"/>
                  </a:ext>
                </a:extLst>
              </p:cNvPr>
              <p:cNvSpPr/>
              <p:nvPr/>
            </p:nvSpPr>
            <p:spPr>
              <a:xfrm>
                <a:off x="1856928" y="776379"/>
                <a:ext cx="3556787" cy="74165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dirty="0">
                    <a:solidFill>
                      <a:schemeClr val="accent1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পাঠ পরিচিতি </a:t>
                </a:r>
                <a:endParaRPr lang="en-US" sz="4800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354C301-0211-4548-B2DA-8430D08F9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199" y="2035894"/>
              <a:ext cx="859154" cy="83088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7328D7-9BA7-4AEF-9457-C7BF2957B80E}"/>
              </a:ext>
            </a:extLst>
          </p:cNvPr>
          <p:cNvGrpSpPr/>
          <p:nvPr/>
        </p:nvGrpSpPr>
        <p:grpSpPr>
          <a:xfrm>
            <a:off x="6737066" y="3599595"/>
            <a:ext cx="5277343" cy="2757279"/>
            <a:chOff x="7047813" y="3028878"/>
            <a:chExt cx="5277343" cy="2757279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2D9815B4-8F25-4C39-B921-07092F9306E7}"/>
                </a:ext>
              </a:extLst>
            </p:cNvPr>
            <p:cNvSpPr/>
            <p:nvPr/>
          </p:nvSpPr>
          <p:spPr>
            <a:xfrm>
              <a:off x="7047813" y="3028878"/>
              <a:ext cx="5277343" cy="1890783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50139F-80A8-4714-821D-075AA251BA8D}"/>
                </a:ext>
              </a:extLst>
            </p:cNvPr>
            <p:cNvSpPr txBox="1"/>
            <p:nvPr/>
          </p:nvSpPr>
          <p:spPr>
            <a:xfrm>
              <a:off x="7120383" y="3400889"/>
              <a:ext cx="5161701" cy="238526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endParaRPr lang="en-US" sz="1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৬ষ্ঠ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নৈতিক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অধ্যায়-০3,পাঠ-০৮</a:t>
              </a:r>
            </a:p>
            <a:p>
              <a:endParaRPr lang="en-US" dirty="0"/>
            </a:p>
            <a:p>
              <a:endParaRPr lang="en-US" sz="1050" dirty="0"/>
            </a:p>
          </p:txBody>
        </p:sp>
      </p:grp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ECFCD3A8-F2E5-426E-A6C3-56DE57459845}"/>
              </a:ext>
            </a:extLst>
          </p:cNvPr>
          <p:cNvSpPr/>
          <p:nvPr/>
        </p:nvSpPr>
        <p:spPr>
          <a:xfrm>
            <a:off x="206152" y="3689097"/>
            <a:ext cx="5386678" cy="26488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78883-7B34-4CDC-9B9D-AD0270E257DE}"/>
              </a:ext>
            </a:extLst>
          </p:cNvPr>
          <p:cNvSpPr txBox="1"/>
          <p:nvPr/>
        </p:nvSpPr>
        <p:spPr>
          <a:xfrm>
            <a:off x="273791" y="4029659"/>
            <a:ext cx="5237199" cy="236638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শরীফুল ইসলাম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ইসলাম শিক্ষা )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ছদরুল হোসেন বালিকা উচ্চ বিদ্যালয়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বাহুবল, হবিগঞ্জ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০১৭২৩৯০৫৪৫৭</a:t>
            </a:r>
          </a:p>
          <a:p>
            <a:pPr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AC18DA-126E-4F47-B1F3-B704044A88E8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noFill/>
          <a:ln w="76200" cap="rnd" cmpd="sng"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7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মূল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বক্তব্য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66546E3-9B27-40E0-9B50-249DAAD3F62C}"/>
              </a:ext>
            </a:extLst>
          </p:cNvPr>
          <p:cNvSpPr/>
          <p:nvPr/>
        </p:nvSpPr>
        <p:spPr>
          <a:xfrm>
            <a:off x="2494887" y="1330722"/>
            <a:ext cx="7352801" cy="41961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F3017D-6998-481A-A080-D08DF5C72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75" y="1377336"/>
            <a:ext cx="7312133" cy="413294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3B9A9D5-3CA9-49FC-AA77-6961DF54FF3F}"/>
              </a:ext>
            </a:extLst>
          </p:cNvPr>
          <p:cNvSpPr/>
          <p:nvPr/>
        </p:nvSpPr>
        <p:spPr>
          <a:xfrm>
            <a:off x="9847688" y="1374513"/>
            <a:ext cx="2329322" cy="4135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1C34FC-872C-42D5-B10B-FFCAFC4D119A}"/>
              </a:ext>
            </a:extLst>
          </p:cNvPr>
          <p:cNvGrpSpPr/>
          <p:nvPr/>
        </p:nvGrpSpPr>
        <p:grpSpPr>
          <a:xfrm>
            <a:off x="2115270" y="5786161"/>
            <a:ext cx="8112033" cy="744217"/>
            <a:chOff x="2115270" y="5786161"/>
            <a:chExt cx="8112033" cy="744217"/>
          </a:xfrm>
        </p:grpSpPr>
        <p:sp>
          <p:nvSpPr>
            <p:cNvPr id="25" name="Flowchart: Alternate Process 24">
              <a:extLst>
                <a:ext uri="{FF2B5EF4-FFF2-40B4-BE49-F238E27FC236}">
                  <a16:creationId xmlns:a16="http://schemas.microsoft.com/office/drawing/2014/main" id="{864FCAC7-7827-4E0E-8ADC-73A9096E7D74}"/>
                </a:ext>
              </a:extLst>
            </p:cNvPr>
            <p:cNvSpPr/>
            <p:nvPr/>
          </p:nvSpPr>
          <p:spPr>
            <a:xfrm>
              <a:off x="2115270" y="5786161"/>
              <a:ext cx="8112033" cy="744217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D7DC85-22AE-4758-B379-D11DCFA07365}"/>
                </a:ext>
              </a:extLst>
            </p:cNvPr>
            <p:cNvSpPr txBox="1"/>
            <p:nvPr/>
          </p:nvSpPr>
          <p:spPr>
            <a:xfrm>
              <a:off x="2875757" y="5909360"/>
              <a:ext cx="65230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পশ্চাতে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বা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গোপনে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কারো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নিন্দা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করা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অত্যন্ত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খারাপ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কাজ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9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মূল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বক্তব্য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66546E3-9B27-40E0-9B50-249DAAD3F62C}"/>
              </a:ext>
            </a:extLst>
          </p:cNvPr>
          <p:cNvSpPr/>
          <p:nvPr/>
        </p:nvSpPr>
        <p:spPr>
          <a:xfrm>
            <a:off x="2956158" y="1302313"/>
            <a:ext cx="7202226" cy="41961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B9A9D5-3CA9-49FC-AA77-6961DF54FF3F}"/>
              </a:ext>
            </a:extLst>
          </p:cNvPr>
          <p:cNvSpPr/>
          <p:nvPr/>
        </p:nvSpPr>
        <p:spPr>
          <a:xfrm>
            <a:off x="10195856" y="1374513"/>
            <a:ext cx="1981153" cy="4135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F94C5E-A610-4F60-8420-1259D3E399E6}"/>
              </a:ext>
            </a:extLst>
          </p:cNvPr>
          <p:cNvGrpSpPr/>
          <p:nvPr/>
        </p:nvGrpSpPr>
        <p:grpSpPr>
          <a:xfrm>
            <a:off x="2032741" y="5786162"/>
            <a:ext cx="9049060" cy="834199"/>
            <a:chOff x="2032741" y="5786162"/>
            <a:chExt cx="9049060" cy="834199"/>
          </a:xfrm>
        </p:grpSpPr>
        <p:sp>
          <p:nvSpPr>
            <p:cNvPr id="25" name="Flowchart: Alternate Process 24">
              <a:extLst>
                <a:ext uri="{FF2B5EF4-FFF2-40B4-BE49-F238E27FC236}">
                  <a16:creationId xmlns:a16="http://schemas.microsoft.com/office/drawing/2014/main" id="{864FCAC7-7827-4E0E-8ADC-73A9096E7D74}"/>
                </a:ext>
              </a:extLst>
            </p:cNvPr>
            <p:cNvSpPr/>
            <p:nvPr/>
          </p:nvSpPr>
          <p:spPr>
            <a:xfrm>
              <a:off x="2032741" y="5786162"/>
              <a:ext cx="9049060" cy="834199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D7DC85-22AE-4758-B379-D11DCFA07365}"/>
                </a:ext>
              </a:extLst>
            </p:cNvPr>
            <p:cNvSpPr txBox="1"/>
            <p:nvPr/>
          </p:nvSpPr>
          <p:spPr>
            <a:xfrm>
              <a:off x="2308283" y="5930333"/>
              <a:ext cx="8483446" cy="545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সামনাসামনি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কারো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নিন্দা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করা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গোপনে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নিন্দা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করার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মত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অত্যন্ত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গর্হিত</a:t>
              </a:r>
              <a:r>
                <a:rPr lang="en-US" sz="2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কাজ</a:t>
              </a:r>
              <a:r>
                <a:rPr lang="en-US" sz="18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108761-BC2E-48E8-9B60-598AC52B3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31" y="1337712"/>
            <a:ext cx="7112750" cy="41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মূল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বক্তব্য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66546E3-9B27-40E0-9B50-249DAAD3F62C}"/>
              </a:ext>
            </a:extLst>
          </p:cNvPr>
          <p:cNvSpPr/>
          <p:nvPr/>
        </p:nvSpPr>
        <p:spPr>
          <a:xfrm>
            <a:off x="2956158" y="1302313"/>
            <a:ext cx="7202226" cy="41961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B9A9D5-3CA9-49FC-AA77-6961DF54FF3F}"/>
              </a:ext>
            </a:extLst>
          </p:cNvPr>
          <p:cNvSpPr/>
          <p:nvPr/>
        </p:nvSpPr>
        <p:spPr>
          <a:xfrm>
            <a:off x="10195856" y="1374513"/>
            <a:ext cx="1981153" cy="4135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E9E41A-76C6-4204-BC9C-875DB389B867}"/>
              </a:ext>
            </a:extLst>
          </p:cNvPr>
          <p:cNvGrpSpPr/>
          <p:nvPr/>
        </p:nvGrpSpPr>
        <p:grpSpPr>
          <a:xfrm>
            <a:off x="2032741" y="5786162"/>
            <a:ext cx="9049060" cy="834199"/>
            <a:chOff x="2032741" y="5786162"/>
            <a:chExt cx="9049060" cy="834199"/>
          </a:xfrm>
        </p:grpSpPr>
        <p:sp>
          <p:nvSpPr>
            <p:cNvPr id="25" name="Flowchart: Alternate Process 24">
              <a:extLst>
                <a:ext uri="{FF2B5EF4-FFF2-40B4-BE49-F238E27FC236}">
                  <a16:creationId xmlns:a16="http://schemas.microsoft.com/office/drawing/2014/main" id="{864FCAC7-7827-4E0E-8ADC-73A9096E7D74}"/>
                </a:ext>
              </a:extLst>
            </p:cNvPr>
            <p:cNvSpPr/>
            <p:nvPr/>
          </p:nvSpPr>
          <p:spPr>
            <a:xfrm>
              <a:off x="2032741" y="5786162"/>
              <a:ext cx="9049060" cy="834199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D7DC85-22AE-4758-B379-D11DCFA07365}"/>
                </a:ext>
              </a:extLst>
            </p:cNvPr>
            <p:cNvSpPr txBox="1"/>
            <p:nvPr/>
          </p:nvSpPr>
          <p:spPr>
            <a:xfrm>
              <a:off x="2308283" y="5930333"/>
              <a:ext cx="84834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জমা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বারবার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গণনা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অর্থলিপ্সা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5B09D9B-F939-4252-BF6E-53644A25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11" y="1359491"/>
            <a:ext cx="7111003" cy="41068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CE0341-5538-4DE0-A8C3-BE5378082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10" y="1344533"/>
            <a:ext cx="7155974" cy="41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8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মূল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বক্তব্য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A2622-784F-4445-9D6A-2636A9B03575}"/>
              </a:ext>
            </a:extLst>
          </p:cNvPr>
          <p:cNvGrpSpPr/>
          <p:nvPr/>
        </p:nvGrpSpPr>
        <p:grpSpPr>
          <a:xfrm>
            <a:off x="727486" y="5055057"/>
            <a:ext cx="10737027" cy="1583666"/>
            <a:chOff x="727486" y="5055057"/>
            <a:chExt cx="10737027" cy="1583666"/>
          </a:xfrm>
        </p:grpSpPr>
        <p:sp>
          <p:nvSpPr>
            <p:cNvPr id="25" name="Flowchart: Alternate Process 24">
              <a:extLst>
                <a:ext uri="{FF2B5EF4-FFF2-40B4-BE49-F238E27FC236}">
                  <a16:creationId xmlns:a16="http://schemas.microsoft.com/office/drawing/2014/main" id="{864FCAC7-7827-4E0E-8ADC-73A9096E7D74}"/>
                </a:ext>
              </a:extLst>
            </p:cNvPr>
            <p:cNvSpPr/>
            <p:nvPr/>
          </p:nvSpPr>
          <p:spPr>
            <a:xfrm>
              <a:off x="727486" y="5055057"/>
              <a:ext cx="10737027" cy="1583666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D7DC85-22AE-4758-B379-D11DCFA07365}"/>
                </a:ext>
              </a:extLst>
            </p:cNvPr>
            <p:cNvSpPr txBox="1"/>
            <p:nvPr/>
          </p:nvSpPr>
          <p:spPr>
            <a:xfrm>
              <a:off x="1854276" y="5337565"/>
              <a:ext cx="8483446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গোপনে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নিন্দা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সামনাসামনি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নিন্দা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অর্থলিপ্সা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এ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গুনাহ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361E3EA-37E5-4A76-8EA3-64D3E077D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4" y="1806832"/>
            <a:ext cx="3696412" cy="2972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3D1199-2A14-4510-B068-4575817D4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38" y="1806836"/>
            <a:ext cx="3925871" cy="29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8A3050-B9AD-4637-82DC-82ACE9192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06" y="1806834"/>
            <a:ext cx="3496660" cy="29722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89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মূল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বক্তব্য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864FCAC7-7827-4E0E-8ADC-73A9096E7D74}"/>
              </a:ext>
            </a:extLst>
          </p:cNvPr>
          <p:cNvSpPr/>
          <p:nvPr/>
        </p:nvSpPr>
        <p:spPr>
          <a:xfrm>
            <a:off x="2473378" y="5884726"/>
            <a:ext cx="8124668" cy="735635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E76CB-1A9B-4438-BCC5-4C386C2D5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08" y="1246797"/>
            <a:ext cx="7983238" cy="4438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6BF833-D2DF-4FDF-B9DA-4CD1C0F757F8}"/>
              </a:ext>
            </a:extLst>
          </p:cNvPr>
          <p:cNvSpPr txBox="1"/>
          <p:nvPr/>
        </p:nvSpPr>
        <p:spPr>
          <a:xfrm>
            <a:off x="3391540" y="6014755"/>
            <a:ext cx="66790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আখিরাতে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মানুষকে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জবাবদিহিতা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হবে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মূল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বক্তব্য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BB6567-B899-4CD0-BB3E-C3C9DDEE01D9}"/>
              </a:ext>
            </a:extLst>
          </p:cNvPr>
          <p:cNvGrpSpPr/>
          <p:nvPr/>
        </p:nvGrpSpPr>
        <p:grpSpPr>
          <a:xfrm>
            <a:off x="1783831" y="5884726"/>
            <a:ext cx="9323880" cy="735635"/>
            <a:chOff x="1783831" y="5884726"/>
            <a:chExt cx="9323880" cy="735635"/>
          </a:xfrm>
        </p:grpSpPr>
        <p:sp>
          <p:nvSpPr>
            <p:cNvPr id="25" name="Flowchart: Alternate Process 24">
              <a:extLst>
                <a:ext uri="{FF2B5EF4-FFF2-40B4-BE49-F238E27FC236}">
                  <a16:creationId xmlns:a16="http://schemas.microsoft.com/office/drawing/2014/main" id="{864FCAC7-7827-4E0E-8ADC-73A9096E7D74}"/>
                </a:ext>
              </a:extLst>
            </p:cNvPr>
            <p:cNvSpPr/>
            <p:nvPr/>
          </p:nvSpPr>
          <p:spPr>
            <a:xfrm>
              <a:off x="1783831" y="5884726"/>
              <a:ext cx="9323880" cy="735635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6BF833-D2DF-4FDF-B9DA-4CD1C0F757F8}"/>
                </a:ext>
              </a:extLst>
            </p:cNvPr>
            <p:cNvSpPr txBox="1"/>
            <p:nvPr/>
          </p:nvSpPr>
          <p:spPr>
            <a:xfrm>
              <a:off x="2452270" y="6021710"/>
              <a:ext cx="79870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দুনিয়াতে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এ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তিনটি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জঘন্য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কাজের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জন্য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আখিরাতে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তাদের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কঠিন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শাস্তি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দেওয়া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হবে</a:t>
              </a:r>
              <a:r>
                <a:rPr lang="en-US" sz="24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EEF255-0BA3-40B1-9149-8FB15387B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89" y="1282967"/>
            <a:ext cx="7764904" cy="4348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808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19F90-502D-4AC6-8DD4-0ABD3A6BA38D}"/>
              </a:ext>
            </a:extLst>
          </p:cNvPr>
          <p:cNvGrpSpPr/>
          <p:nvPr/>
        </p:nvGrpSpPr>
        <p:grpSpPr>
          <a:xfrm>
            <a:off x="2359975" y="110712"/>
            <a:ext cx="7707185" cy="1031565"/>
            <a:chOff x="3664120" y="151735"/>
            <a:chExt cx="7707185" cy="1031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351527" y="153843"/>
              <a:ext cx="7019778" cy="953591"/>
              <a:chOff x="4664717" y="3257179"/>
              <a:chExt cx="5231945" cy="95359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664717" y="3257179"/>
                <a:ext cx="5231945" cy="9535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5532899" y="3381998"/>
                <a:ext cx="40174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মূল</a:t>
                </a:r>
                <a:r>
                  <a:rPr lang="en-US" sz="3200" b="1" dirty="0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বক্তব্য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93A01A-D7D9-4AE8-85E8-8F036901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20" y="151735"/>
              <a:ext cx="1031565" cy="10315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864FCAC7-7827-4E0E-8ADC-73A9096E7D74}"/>
              </a:ext>
            </a:extLst>
          </p:cNvPr>
          <p:cNvSpPr/>
          <p:nvPr/>
        </p:nvSpPr>
        <p:spPr>
          <a:xfrm>
            <a:off x="1783831" y="5884726"/>
            <a:ext cx="9323880" cy="735635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BF833-D2DF-4FDF-B9DA-4CD1C0F757F8}"/>
              </a:ext>
            </a:extLst>
          </p:cNvPr>
          <p:cNvSpPr txBox="1"/>
          <p:nvPr/>
        </p:nvSpPr>
        <p:spPr>
          <a:xfrm>
            <a:off x="2467260" y="6021710"/>
            <a:ext cx="79870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হুতামাহ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নামক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জাহান্নামে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48C8B-24F5-4439-AC0A-B617AB21E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82" y="1203395"/>
            <a:ext cx="7019778" cy="45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02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-27340"/>
            <a:ext cx="12192000" cy="6857999"/>
          </a:xfrm>
          <a:prstGeom prst="rect">
            <a:avLst/>
          </a:prstGeom>
          <a:solidFill>
            <a:schemeClr val="bg1"/>
          </a:solidFill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19A7E1-5ACD-4278-AF47-00D591707E0D}"/>
              </a:ext>
            </a:extLst>
          </p:cNvPr>
          <p:cNvGrpSpPr/>
          <p:nvPr/>
        </p:nvGrpSpPr>
        <p:grpSpPr>
          <a:xfrm>
            <a:off x="4276577" y="215642"/>
            <a:ext cx="4164038" cy="801858"/>
            <a:chOff x="4262510" y="1828800"/>
            <a:chExt cx="4164038" cy="8018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572B61-61F9-42A3-A8A1-AE71CB71611E}"/>
                </a:ext>
              </a:extLst>
            </p:cNvPr>
            <p:cNvSpPr/>
            <p:nvPr/>
          </p:nvSpPr>
          <p:spPr>
            <a:xfrm>
              <a:off x="4262511" y="1828800"/>
              <a:ext cx="4164037" cy="8018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6B9F2-822C-4788-BA64-8FEBE695255E}"/>
                </a:ext>
              </a:extLst>
            </p:cNvPr>
            <p:cNvSpPr txBox="1"/>
            <p:nvPr/>
          </p:nvSpPr>
          <p:spPr>
            <a:xfrm>
              <a:off x="4262510" y="1907361"/>
              <a:ext cx="416403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C06DB8-EE69-4417-BBA2-AC2527DB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47" y="215642"/>
            <a:ext cx="801858" cy="801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06FD5C-9C6C-48E0-BC09-B38A7A5A05EA}"/>
              </a:ext>
            </a:extLst>
          </p:cNvPr>
          <p:cNvSpPr/>
          <p:nvPr/>
        </p:nvSpPr>
        <p:spPr>
          <a:xfrm>
            <a:off x="506437" y="5894364"/>
            <a:ext cx="11366694" cy="63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407FFA-C0AA-42F5-96F7-4BF641C4C43D}"/>
              </a:ext>
            </a:extLst>
          </p:cNvPr>
          <p:cNvSpPr txBox="1"/>
          <p:nvPr/>
        </p:nvSpPr>
        <p:spPr>
          <a:xfrm>
            <a:off x="1629508" y="5952481"/>
            <a:ext cx="89329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হুমাযাহ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7ED65-5017-40F5-948C-C669ADEA3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41" y="1319642"/>
            <a:ext cx="4164037" cy="41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46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-9379" y="0"/>
            <a:ext cx="12192000" cy="6857999"/>
          </a:xfrm>
          <a:prstGeom prst="rect">
            <a:avLst/>
          </a:prstGeom>
          <a:solidFill>
            <a:schemeClr val="bg1"/>
          </a:solidFill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80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ক) তিনটি		(খ) চারটি</a:t>
            </a:r>
          </a:p>
          <a:p>
            <a:r>
              <a:rPr lang="en-US" sz="180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(গ) ছয়টি  		(ঘ) সাতটি</a:t>
            </a:r>
            <a:endParaRPr lang="en-US" sz="1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19A7E1-5ACD-4278-AF47-00D591707E0D}"/>
              </a:ext>
            </a:extLst>
          </p:cNvPr>
          <p:cNvGrpSpPr/>
          <p:nvPr/>
        </p:nvGrpSpPr>
        <p:grpSpPr>
          <a:xfrm>
            <a:off x="4375050" y="215642"/>
            <a:ext cx="3837500" cy="801858"/>
            <a:chOff x="4262510" y="1828800"/>
            <a:chExt cx="4164038" cy="8018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572B61-61F9-42A3-A8A1-AE71CB71611E}"/>
                </a:ext>
              </a:extLst>
            </p:cNvPr>
            <p:cNvSpPr/>
            <p:nvPr/>
          </p:nvSpPr>
          <p:spPr>
            <a:xfrm>
              <a:off x="4262511" y="1828800"/>
              <a:ext cx="4164037" cy="8018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6B9F2-822C-4788-BA64-8FEBE695255E}"/>
                </a:ext>
              </a:extLst>
            </p:cNvPr>
            <p:cNvSpPr txBox="1"/>
            <p:nvPr/>
          </p:nvSpPr>
          <p:spPr>
            <a:xfrm>
              <a:off x="4262510" y="1937341"/>
              <a:ext cx="416403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F8B6179-9D4B-48FE-BA98-784A39D17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39" y="201574"/>
            <a:ext cx="650096" cy="801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68D5AF-6FEA-4851-BB07-AD242ED48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873" y="215642"/>
            <a:ext cx="650096" cy="801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D4C238-9B3E-4674-B47B-66CD9582A781}"/>
              </a:ext>
            </a:extLst>
          </p:cNvPr>
          <p:cNvSpPr txBox="1"/>
          <p:nvPr/>
        </p:nvSpPr>
        <p:spPr>
          <a:xfrm>
            <a:off x="1772529" y="1234311"/>
            <a:ext cx="884857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০১।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সূরা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হুমাযাহ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পবিত্র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কুরআনের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কততম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সূরা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EC95B-7CCC-4349-B98F-4DFAF33FE3F8}"/>
              </a:ext>
            </a:extLst>
          </p:cNvPr>
          <p:cNvSpPr txBox="1"/>
          <p:nvPr/>
        </p:nvSpPr>
        <p:spPr>
          <a:xfrm>
            <a:off x="3795940" y="1934038"/>
            <a:ext cx="5286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ক) ১০৪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তম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	 (খ) ১২২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তম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(গ) ১২১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তম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	 (ঘ)  ১১২তম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7F504B-6302-4B47-A8EF-D9C9A6F0D7E1}"/>
              </a:ext>
            </a:extLst>
          </p:cNvPr>
          <p:cNvSpPr txBox="1"/>
          <p:nvPr/>
        </p:nvSpPr>
        <p:spPr>
          <a:xfrm>
            <a:off x="1772528" y="3188141"/>
            <a:ext cx="884857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০২।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সূরা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হুমাযাহ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কতটি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পাপ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CEBF53-0CC9-4494-9E19-6CE4E6E4930C}"/>
              </a:ext>
            </a:extLst>
          </p:cNvPr>
          <p:cNvSpPr txBox="1"/>
          <p:nvPr/>
        </p:nvSpPr>
        <p:spPr>
          <a:xfrm>
            <a:off x="3718560" y="3870561"/>
            <a:ext cx="4736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	(খ)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চারটি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(গ)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ছয়টি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		(ঘ)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সাতটি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FFDBB-03BD-4630-AAA5-E2F1507984B9}"/>
              </a:ext>
            </a:extLst>
          </p:cNvPr>
          <p:cNvSpPr txBox="1"/>
          <p:nvPr/>
        </p:nvSpPr>
        <p:spPr>
          <a:xfrm>
            <a:off x="1772528" y="5080038"/>
            <a:ext cx="884857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০৩।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সূরা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হুমাযাহ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আয়াত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সংখয়া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কতটি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A483E8-3A51-4757-A74A-885C4FCA0D99}"/>
              </a:ext>
            </a:extLst>
          </p:cNvPr>
          <p:cNvSpPr txBox="1"/>
          <p:nvPr/>
        </p:nvSpPr>
        <p:spPr>
          <a:xfrm>
            <a:off x="3720903" y="5723799"/>
            <a:ext cx="4951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	(খ)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চারটি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(গ)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ছয়টি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		(ঘ)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নয়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টি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92AC171-D86C-48DB-AB82-235E24FC3046}"/>
              </a:ext>
            </a:extLst>
          </p:cNvPr>
          <p:cNvSpPr/>
          <p:nvPr/>
        </p:nvSpPr>
        <p:spPr>
          <a:xfrm>
            <a:off x="3907839" y="1785157"/>
            <a:ext cx="579110" cy="716224"/>
          </a:xfrm>
          <a:custGeom>
            <a:avLst/>
            <a:gdLst>
              <a:gd name="connsiteX0" fmla="*/ 0 w 614596"/>
              <a:gd name="connsiteY0" fmla="*/ 524656 h 794479"/>
              <a:gd name="connsiteX1" fmla="*/ 74950 w 614596"/>
              <a:gd name="connsiteY1" fmla="*/ 644577 h 794479"/>
              <a:gd name="connsiteX2" fmla="*/ 164891 w 614596"/>
              <a:gd name="connsiteY2" fmla="*/ 794479 h 794479"/>
              <a:gd name="connsiteX3" fmla="*/ 359764 w 614596"/>
              <a:gd name="connsiteY3" fmla="*/ 419725 h 794479"/>
              <a:gd name="connsiteX4" fmla="*/ 614596 w 614596"/>
              <a:gd name="connsiteY4" fmla="*/ 0 h 79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596" h="794479">
                <a:moveTo>
                  <a:pt x="0" y="524656"/>
                </a:moveTo>
                <a:cubicBezTo>
                  <a:pt x="24983" y="564630"/>
                  <a:pt x="51563" y="603649"/>
                  <a:pt x="74950" y="644577"/>
                </a:cubicBezTo>
                <a:cubicBezTo>
                  <a:pt x="164779" y="801778"/>
                  <a:pt x="74703" y="674226"/>
                  <a:pt x="164891" y="794479"/>
                </a:cubicBezTo>
                <a:cubicBezTo>
                  <a:pt x="229849" y="669561"/>
                  <a:pt x="290407" y="542255"/>
                  <a:pt x="359764" y="419725"/>
                </a:cubicBezTo>
                <a:cubicBezTo>
                  <a:pt x="440390" y="277285"/>
                  <a:pt x="614596" y="0"/>
                  <a:pt x="614596" y="0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6A2065D-FCCA-46E8-97BF-CD5613EBC172}"/>
              </a:ext>
            </a:extLst>
          </p:cNvPr>
          <p:cNvSpPr/>
          <p:nvPr/>
        </p:nvSpPr>
        <p:spPr>
          <a:xfrm>
            <a:off x="3795940" y="3808503"/>
            <a:ext cx="579110" cy="716224"/>
          </a:xfrm>
          <a:custGeom>
            <a:avLst/>
            <a:gdLst>
              <a:gd name="connsiteX0" fmla="*/ 0 w 614596"/>
              <a:gd name="connsiteY0" fmla="*/ 524656 h 794479"/>
              <a:gd name="connsiteX1" fmla="*/ 74950 w 614596"/>
              <a:gd name="connsiteY1" fmla="*/ 644577 h 794479"/>
              <a:gd name="connsiteX2" fmla="*/ 164891 w 614596"/>
              <a:gd name="connsiteY2" fmla="*/ 794479 h 794479"/>
              <a:gd name="connsiteX3" fmla="*/ 359764 w 614596"/>
              <a:gd name="connsiteY3" fmla="*/ 419725 h 794479"/>
              <a:gd name="connsiteX4" fmla="*/ 614596 w 614596"/>
              <a:gd name="connsiteY4" fmla="*/ 0 h 79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596" h="794479">
                <a:moveTo>
                  <a:pt x="0" y="524656"/>
                </a:moveTo>
                <a:cubicBezTo>
                  <a:pt x="24983" y="564630"/>
                  <a:pt x="51563" y="603649"/>
                  <a:pt x="74950" y="644577"/>
                </a:cubicBezTo>
                <a:cubicBezTo>
                  <a:pt x="164779" y="801778"/>
                  <a:pt x="74703" y="674226"/>
                  <a:pt x="164891" y="794479"/>
                </a:cubicBezTo>
                <a:cubicBezTo>
                  <a:pt x="229849" y="669561"/>
                  <a:pt x="290407" y="542255"/>
                  <a:pt x="359764" y="419725"/>
                </a:cubicBezTo>
                <a:cubicBezTo>
                  <a:pt x="440390" y="277285"/>
                  <a:pt x="614596" y="0"/>
                  <a:pt x="614596" y="0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7C0E6C6-2961-4542-B0AD-8C2E8CAEE433}"/>
              </a:ext>
            </a:extLst>
          </p:cNvPr>
          <p:cNvSpPr/>
          <p:nvPr/>
        </p:nvSpPr>
        <p:spPr>
          <a:xfrm>
            <a:off x="6599101" y="6068314"/>
            <a:ext cx="579110" cy="716224"/>
          </a:xfrm>
          <a:custGeom>
            <a:avLst/>
            <a:gdLst>
              <a:gd name="connsiteX0" fmla="*/ 0 w 614596"/>
              <a:gd name="connsiteY0" fmla="*/ 524656 h 794479"/>
              <a:gd name="connsiteX1" fmla="*/ 74950 w 614596"/>
              <a:gd name="connsiteY1" fmla="*/ 644577 h 794479"/>
              <a:gd name="connsiteX2" fmla="*/ 164891 w 614596"/>
              <a:gd name="connsiteY2" fmla="*/ 794479 h 794479"/>
              <a:gd name="connsiteX3" fmla="*/ 359764 w 614596"/>
              <a:gd name="connsiteY3" fmla="*/ 419725 h 794479"/>
              <a:gd name="connsiteX4" fmla="*/ 614596 w 614596"/>
              <a:gd name="connsiteY4" fmla="*/ 0 h 79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596" h="794479">
                <a:moveTo>
                  <a:pt x="0" y="524656"/>
                </a:moveTo>
                <a:cubicBezTo>
                  <a:pt x="24983" y="564630"/>
                  <a:pt x="51563" y="603649"/>
                  <a:pt x="74950" y="644577"/>
                </a:cubicBezTo>
                <a:cubicBezTo>
                  <a:pt x="164779" y="801778"/>
                  <a:pt x="74703" y="674226"/>
                  <a:pt x="164891" y="794479"/>
                </a:cubicBezTo>
                <a:cubicBezTo>
                  <a:pt x="229849" y="669561"/>
                  <a:pt x="290407" y="542255"/>
                  <a:pt x="359764" y="419725"/>
                </a:cubicBezTo>
                <a:cubicBezTo>
                  <a:pt x="440390" y="277285"/>
                  <a:pt x="614596" y="0"/>
                  <a:pt x="614596" y="0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 animBg="1"/>
      <p:bldP spid="15" grpId="0"/>
      <p:bldP spid="17" grpId="0" animBg="1"/>
      <p:bldP spid="18" grpId="0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18220"/>
            <a:ext cx="12192000" cy="6858000"/>
          </a:xfrm>
          <a:prstGeom prst="rect">
            <a:avLst/>
          </a:prstGeom>
          <a:solidFill>
            <a:schemeClr val="bg1"/>
          </a:solidFill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CD128D-262C-4EBB-AF01-A1CE8831B8DC}"/>
              </a:ext>
            </a:extLst>
          </p:cNvPr>
          <p:cNvGrpSpPr/>
          <p:nvPr/>
        </p:nvGrpSpPr>
        <p:grpSpPr>
          <a:xfrm>
            <a:off x="506437" y="6059254"/>
            <a:ext cx="11366694" cy="639454"/>
            <a:chOff x="506437" y="5894364"/>
            <a:chExt cx="11366694" cy="6394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06FD5C-9C6C-48E0-BC09-B38A7A5A05EA}"/>
                </a:ext>
              </a:extLst>
            </p:cNvPr>
            <p:cNvSpPr/>
            <p:nvPr/>
          </p:nvSpPr>
          <p:spPr>
            <a:xfrm>
              <a:off x="506437" y="5894364"/>
              <a:ext cx="11366694" cy="639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407FFA-C0AA-42F5-96F7-4BF641C4C43D}"/>
                </a:ext>
              </a:extLst>
            </p:cNvPr>
            <p:cNvSpPr txBox="1"/>
            <p:nvPr/>
          </p:nvSpPr>
          <p:spPr>
            <a:xfrm>
              <a:off x="1629508" y="5952481"/>
              <a:ext cx="893298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সুরা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হুমাযাহর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নৈতিক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3A1053-EF8C-4269-946B-655A4509866D}"/>
              </a:ext>
            </a:extLst>
          </p:cNvPr>
          <p:cNvGrpSpPr/>
          <p:nvPr/>
        </p:nvGrpSpPr>
        <p:grpSpPr>
          <a:xfrm>
            <a:off x="3767333" y="60411"/>
            <a:ext cx="4624045" cy="920013"/>
            <a:chOff x="3767333" y="-149449"/>
            <a:chExt cx="4624045" cy="92001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19A7E1-5ACD-4278-AF47-00D591707E0D}"/>
                </a:ext>
              </a:extLst>
            </p:cNvPr>
            <p:cNvGrpSpPr/>
            <p:nvPr/>
          </p:nvGrpSpPr>
          <p:grpSpPr>
            <a:xfrm>
              <a:off x="4227340" y="-121579"/>
              <a:ext cx="4164038" cy="801858"/>
              <a:chOff x="4262510" y="1828800"/>
              <a:chExt cx="4164038" cy="80185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572B61-61F9-42A3-A8A1-AE71CB71611E}"/>
                  </a:ext>
                </a:extLst>
              </p:cNvPr>
              <p:cNvSpPr/>
              <p:nvPr/>
            </p:nvSpPr>
            <p:spPr>
              <a:xfrm>
                <a:off x="4262511" y="1828800"/>
                <a:ext cx="4164037" cy="80185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6B9F2-822C-4788-BA64-8FEBE695255E}"/>
                  </a:ext>
                </a:extLst>
              </p:cNvPr>
              <p:cNvSpPr txBox="1"/>
              <p:nvPr/>
            </p:nvSpPr>
            <p:spPr>
              <a:xfrm>
                <a:off x="4262510" y="1937341"/>
                <a:ext cx="416403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বাড়ীর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9E8DE7-76AF-4C55-999C-4CA90FD5A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333" y="-149449"/>
              <a:ext cx="920013" cy="92001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19FFA19-90E7-413B-96E3-7DA0EB4D8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67" y="1017929"/>
            <a:ext cx="6264544" cy="4937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796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CAE980-6E41-4323-AA2D-C5815E832274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CB2373-1D97-473A-945E-5E6320F6F05D}"/>
              </a:ext>
            </a:extLst>
          </p:cNvPr>
          <p:cNvGrpSpPr/>
          <p:nvPr/>
        </p:nvGrpSpPr>
        <p:grpSpPr>
          <a:xfrm>
            <a:off x="2056521" y="215666"/>
            <a:ext cx="7492233" cy="942536"/>
            <a:chOff x="1071781" y="215666"/>
            <a:chExt cx="7492233" cy="942536"/>
          </a:xfrm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FC0113BF-8120-4E98-B516-C757B9416B29}"/>
                </a:ext>
              </a:extLst>
            </p:cNvPr>
            <p:cNvSpPr/>
            <p:nvPr/>
          </p:nvSpPr>
          <p:spPr>
            <a:xfrm>
              <a:off x="2163214" y="215666"/>
              <a:ext cx="6400800" cy="942536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F18C53-3FC5-4565-8614-3790F8143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81" y="215666"/>
              <a:ext cx="1532289" cy="94253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7EDC309C-3C60-4D01-A364-2C213BD1CD49}"/>
                </a:ext>
              </a:extLst>
            </p:cNvPr>
            <p:cNvSpPr/>
            <p:nvPr/>
          </p:nvSpPr>
          <p:spPr>
            <a:xfrm>
              <a:off x="2933371" y="283679"/>
              <a:ext cx="5331655" cy="806510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 ছবি দেখে উত্তর দাও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870F7FF-552A-46D6-84B5-F84E018E2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38" y="1345731"/>
            <a:ext cx="6529242" cy="4643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FEC06B-0163-4D01-8894-7D48CACBCDFF}"/>
              </a:ext>
            </a:extLst>
          </p:cNvPr>
          <p:cNvSpPr txBox="1"/>
          <p:nvPr/>
        </p:nvSpPr>
        <p:spPr>
          <a:xfrm>
            <a:off x="2732212" y="6148719"/>
            <a:ext cx="6952651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কুরাআনের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659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18220"/>
            <a:ext cx="12192000" cy="6858000"/>
          </a:xfrm>
          <a:prstGeom prst="rect">
            <a:avLst/>
          </a:prstGeom>
          <a:solidFill>
            <a:schemeClr val="bg1"/>
          </a:solidFill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5788A-8F77-41C9-A003-73D8ECC13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83" y="299803"/>
            <a:ext cx="10443834" cy="604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88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FA2837-FA83-4AC2-A1A7-E76B24BAB9F1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74DDC2-8870-49D0-8542-FAD483B765D8}"/>
              </a:ext>
            </a:extLst>
          </p:cNvPr>
          <p:cNvGrpSpPr/>
          <p:nvPr/>
        </p:nvGrpSpPr>
        <p:grpSpPr>
          <a:xfrm>
            <a:off x="1083213" y="309490"/>
            <a:ext cx="9648389" cy="1878229"/>
            <a:chOff x="1083213" y="309490"/>
            <a:chExt cx="9648389" cy="18782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965EA7-5C92-4888-BBEF-15409622771A}"/>
                </a:ext>
              </a:extLst>
            </p:cNvPr>
            <p:cNvGrpSpPr/>
            <p:nvPr/>
          </p:nvGrpSpPr>
          <p:grpSpPr>
            <a:xfrm>
              <a:off x="1083213" y="309490"/>
              <a:ext cx="9648389" cy="1878229"/>
              <a:chOff x="1488608" y="506438"/>
              <a:chExt cx="5981337" cy="98391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7D9BC3-FC50-4940-8892-8D2D2ACE79B0}"/>
                  </a:ext>
                </a:extLst>
              </p:cNvPr>
              <p:cNvSpPr/>
              <p:nvPr/>
            </p:nvSpPr>
            <p:spPr>
              <a:xfrm>
                <a:off x="2152356" y="506438"/>
                <a:ext cx="5317589" cy="97275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F0E5441-107A-4150-A916-4A1B2706D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8608" y="517593"/>
                <a:ext cx="1037801" cy="97275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24701E81-EBC9-4FBF-8480-A437B07E8C89}"/>
                </a:ext>
              </a:extLst>
            </p:cNvPr>
            <p:cNvSpPr/>
            <p:nvPr/>
          </p:nvSpPr>
          <p:spPr>
            <a:xfrm>
              <a:off x="3038623" y="330784"/>
              <a:ext cx="7230792" cy="1519311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76B6454-667D-4508-AA3F-7B3AC9AD1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67" y="2387358"/>
            <a:ext cx="7359748" cy="4139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18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35D4F3-4F5F-4FFB-9C51-BBDA7E8E00F3}"/>
              </a:ext>
            </a:extLst>
          </p:cNvPr>
          <p:cNvGrpSpPr/>
          <p:nvPr/>
        </p:nvGrpSpPr>
        <p:grpSpPr>
          <a:xfrm>
            <a:off x="3570798" y="329785"/>
            <a:ext cx="5288391" cy="877025"/>
            <a:chOff x="2615993" y="794479"/>
            <a:chExt cx="6632939" cy="145404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27EA12-76E6-4A05-A9BA-669A7F78DC98}"/>
                </a:ext>
              </a:extLst>
            </p:cNvPr>
            <p:cNvSpPr/>
            <p:nvPr/>
          </p:nvSpPr>
          <p:spPr>
            <a:xfrm>
              <a:off x="3417757" y="794479"/>
              <a:ext cx="5831175" cy="145404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1267FEF7-AE48-412E-BE21-1C2FE2823AA3}"/>
                </a:ext>
              </a:extLst>
            </p:cNvPr>
            <p:cNvSpPr/>
            <p:nvPr/>
          </p:nvSpPr>
          <p:spPr>
            <a:xfrm>
              <a:off x="4706913" y="993098"/>
              <a:ext cx="4437089" cy="1056807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0B8DE4-942C-4D10-84A3-B40BB6369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993" y="842699"/>
              <a:ext cx="1550349" cy="14058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3E13908-C8A9-4ADA-BCC2-D6F321E71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47" y="1487434"/>
            <a:ext cx="6701962" cy="5082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A60B59A-D0BC-4101-9474-E6D9511A6E0E}"/>
              </a:ext>
            </a:extLst>
          </p:cNvPr>
          <p:cNvGrpSpPr/>
          <p:nvPr/>
        </p:nvGrpSpPr>
        <p:grpSpPr>
          <a:xfrm>
            <a:off x="3015712" y="1487434"/>
            <a:ext cx="6613811" cy="5025523"/>
            <a:chOff x="5395905" y="1645658"/>
            <a:chExt cx="6613811" cy="502552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9A4631-F2EC-4C17-8561-D780B07C6C83}"/>
                </a:ext>
              </a:extLst>
            </p:cNvPr>
            <p:cNvSpPr/>
            <p:nvPr/>
          </p:nvSpPr>
          <p:spPr>
            <a:xfrm>
              <a:off x="5395905" y="1645658"/>
              <a:ext cx="6613811" cy="50255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7201E9B-5FBB-4098-9FF7-B46A981C5A28}"/>
                </a:ext>
              </a:extLst>
            </p:cNvPr>
            <p:cNvGrpSpPr/>
            <p:nvPr/>
          </p:nvGrpSpPr>
          <p:grpSpPr>
            <a:xfrm>
              <a:off x="5574245" y="1842664"/>
              <a:ext cx="6233932" cy="4163179"/>
              <a:chOff x="5574245" y="1842664"/>
              <a:chExt cx="6233932" cy="416317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EEA618-B7A8-46A7-A985-FEC02BB9C6F6}"/>
                  </a:ext>
                </a:extLst>
              </p:cNvPr>
              <p:cNvSpPr txBox="1"/>
              <p:nvPr/>
            </p:nvSpPr>
            <p:spPr>
              <a:xfrm>
                <a:off x="5574245" y="2899853"/>
                <a:ext cx="6202749" cy="523220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০১।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সূরা আল- হুমাযাহ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পরিচয় বলতে পারবে।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486DAE-C993-492F-8BB5-AAD56AEC5C05}"/>
                  </a:ext>
                </a:extLst>
              </p:cNvPr>
              <p:cNvSpPr txBox="1"/>
              <p:nvPr/>
            </p:nvSpPr>
            <p:spPr>
              <a:xfrm>
                <a:off x="5597442" y="5051736"/>
                <a:ext cx="6210735" cy="954107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০৩।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সূরা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আল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-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হুমাযাহ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মূল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বক্তব্য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ব্যাখ্যা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  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।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A323C3-AC1E-4ED2-AF40-0DF5A9E8F58F}"/>
                  </a:ext>
                </a:extLst>
              </p:cNvPr>
              <p:cNvSpPr txBox="1"/>
              <p:nvPr/>
            </p:nvSpPr>
            <p:spPr>
              <a:xfrm>
                <a:off x="5684299" y="1842664"/>
                <a:ext cx="4176106" cy="646331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পাঠ শেষে শিক্ষার্থীরা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...</a:t>
                </a:r>
                <a:endParaRPr lang="as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5EFF43-75DF-4CD7-87AB-4F718E24B26E}"/>
                  </a:ext>
                </a:extLst>
              </p:cNvPr>
              <p:cNvSpPr txBox="1"/>
              <p:nvPr/>
            </p:nvSpPr>
            <p:spPr>
              <a:xfrm>
                <a:off x="5574245" y="4049702"/>
                <a:ext cx="6210735" cy="52322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০২।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সূরা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আল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-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হুমাযাহ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অর্থসহ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মুখস্ত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বলতে</a:t>
                </a:r>
                <a:r>
                  <a:rPr lang="en-US" sz="2800" b="1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800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।</a:t>
                </a:r>
              </a:p>
            </p:txBody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39B2306-DA7F-4D19-A7CF-DC005C917428}"/>
              </a:ext>
            </a:extLst>
          </p:cNvPr>
          <p:cNvSpPr/>
          <p:nvPr/>
        </p:nvSpPr>
        <p:spPr>
          <a:xfrm>
            <a:off x="9770946" y="796451"/>
            <a:ext cx="2421054" cy="59531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19A7E1-5ACD-4278-AF47-00D591707E0D}"/>
              </a:ext>
            </a:extLst>
          </p:cNvPr>
          <p:cNvGrpSpPr/>
          <p:nvPr/>
        </p:nvGrpSpPr>
        <p:grpSpPr>
          <a:xfrm>
            <a:off x="4276576" y="215642"/>
            <a:ext cx="4947137" cy="801858"/>
            <a:chOff x="4262510" y="1828800"/>
            <a:chExt cx="4164038" cy="8018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572B61-61F9-42A3-A8A1-AE71CB71611E}"/>
                </a:ext>
              </a:extLst>
            </p:cNvPr>
            <p:cNvSpPr/>
            <p:nvPr/>
          </p:nvSpPr>
          <p:spPr>
            <a:xfrm>
              <a:off x="4262511" y="1828800"/>
              <a:ext cx="4164037" cy="8018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6B9F2-822C-4788-BA64-8FEBE695255E}"/>
                </a:ext>
              </a:extLst>
            </p:cNvPr>
            <p:cNvSpPr txBox="1"/>
            <p:nvPr/>
          </p:nvSpPr>
          <p:spPr>
            <a:xfrm>
              <a:off x="4262510" y="1937341"/>
              <a:ext cx="398338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সূরা আল- হুমাযাহ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endParaRPr lang="en-US" sz="32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393A01A-D7D9-4AE8-85E8-8F036901F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54" y="229710"/>
            <a:ext cx="801858" cy="801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6A3355A-9EF1-4487-A7F7-4A76626B0B7F}"/>
              </a:ext>
            </a:extLst>
          </p:cNvPr>
          <p:cNvGrpSpPr/>
          <p:nvPr/>
        </p:nvGrpSpPr>
        <p:grpSpPr>
          <a:xfrm>
            <a:off x="1420835" y="5840500"/>
            <a:ext cx="9875520" cy="801858"/>
            <a:chOff x="1359877" y="1758463"/>
            <a:chExt cx="9875520" cy="80185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5B71724-6BA8-45C3-B60F-6EA1AF9969E4}"/>
                </a:ext>
              </a:extLst>
            </p:cNvPr>
            <p:cNvGrpSpPr/>
            <p:nvPr/>
          </p:nvGrpSpPr>
          <p:grpSpPr>
            <a:xfrm>
              <a:off x="1359877" y="1758463"/>
              <a:ext cx="9875520" cy="801858"/>
              <a:chOff x="1359877" y="1758463"/>
              <a:chExt cx="9875520" cy="80185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E81591-15E7-4793-9F6F-E5FE767C0DB9}"/>
                  </a:ext>
                </a:extLst>
              </p:cNvPr>
              <p:cNvSpPr/>
              <p:nvPr/>
            </p:nvSpPr>
            <p:spPr>
              <a:xfrm>
                <a:off x="1359877" y="1758463"/>
                <a:ext cx="9875520" cy="801858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779AED33-6CF7-4F78-AEBB-93879C2E89C9}"/>
                  </a:ext>
                </a:extLst>
              </p:cNvPr>
              <p:cNvSpPr/>
              <p:nvPr/>
            </p:nvSpPr>
            <p:spPr>
              <a:xfrm>
                <a:off x="1702191" y="1874039"/>
                <a:ext cx="9397218" cy="58780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C3DCD8-7E45-47DD-92B8-E44A327947AF}"/>
                </a:ext>
              </a:extLst>
            </p:cNvPr>
            <p:cNvSpPr txBox="1"/>
            <p:nvPr/>
          </p:nvSpPr>
          <p:spPr>
            <a:xfrm>
              <a:off x="3029244" y="1858041"/>
              <a:ext cx="61335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সূরা আল- হুমাযাহ আল কুরআনের ১০৪ তম সুরা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E6B9B0E8-24A1-40D9-B77E-ADE0E01B5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73" y="1146688"/>
            <a:ext cx="3421970" cy="45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19A7E1-5ACD-4278-AF47-00D591707E0D}"/>
              </a:ext>
            </a:extLst>
          </p:cNvPr>
          <p:cNvGrpSpPr/>
          <p:nvPr/>
        </p:nvGrpSpPr>
        <p:grpSpPr>
          <a:xfrm>
            <a:off x="4276578" y="215642"/>
            <a:ext cx="4164037" cy="801858"/>
            <a:chOff x="4262511" y="1828800"/>
            <a:chExt cx="4164037" cy="8018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572B61-61F9-42A3-A8A1-AE71CB71611E}"/>
                </a:ext>
              </a:extLst>
            </p:cNvPr>
            <p:cNvSpPr/>
            <p:nvPr/>
          </p:nvSpPr>
          <p:spPr>
            <a:xfrm>
              <a:off x="4262511" y="1828800"/>
              <a:ext cx="4164037" cy="8018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6B9F2-822C-4788-BA64-8FEBE695255E}"/>
                </a:ext>
              </a:extLst>
            </p:cNvPr>
            <p:cNvSpPr txBox="1"/>
            <p:nvPr/>
          </p:nvSpPr>
          <p:spPr>
            <a:xfrm>
              <a:off x="4262511" y="1937341"/>
              <a:ext cx="404296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সূরা আল- হুমাযাহ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পরিচয়</a:t>
              </a:r>
              <a:endParaRPr lang="en-US" sz="32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393A01A-D7D9-4AE8-85E8-8F036901F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54" y="229710"/>
            <a:ext cx="801858" cy="801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2EC6509-8BB4-449C-9027-6928C55993C5}"/>
              </a:ext>
            </a:extLst>
          </p:cNvPr>
          <p:cNvGrpSpPr/>
          <p:nvPr/>
        </p:nvGrpSpPr>
        <p:grpSpPr>
          <a:xfrm>
            <a:off x="2352470" y="5840500"/>
            <a:ext cx="7487059" cy="801858"/>
            <a:chOff x="1420835" y="2912013"/>
            <a:chExt cx="9875520" cy="80185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9547385-5880-46AD-B21A-35C793A9B59A}"/>
                </a:ext>
              </a:extLst>
            </p:cNvPr>
            <p:cNvGrpSpPr/>
            <p:nvPr/>
          </p:nvGrpSpPr>
          <p:grpSpPr>
            <a:xfrm>
              <a:off x="1420835" y="2912013"/>
              <a:ext cx="9875520" cy="801858"/>
              <a:chOff x="1359877" y="1758463"/>
              <a:chExt cx="9875520" cy="80185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D02BE4C-7468-4225-BD00-556E5C7DDECD}"/>
                  </a:ext>
                </a:extLst>
              </p:cNvPr>
              <p:cNvSpPr/>
              <p:nvPr/>
            </p:nvSpPr>
            <p:spPr>
              <a:xfrm>
                <a:off x="1359877" y="1758463"/>
                <a:ext cx="9875520" cy="801858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CE11FAEB-E4BA-40A4-B8A1-93B2E068984A}"/>
                  </a:ext>
                </a:extLst>
              </p:cNvPr>
              <p:cNvSpPr/>
              <p:nvPr/>
            </p:nvSpPr>
            <p:spPr>
              <a:xfrm>
                <a:off x="1702191" y="1874039"/>
                <a:ext cx="9397218" cy="58780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0068895-92FE-4C81-BF18-8A9E45816831}"/>
                </a:ext>
              </a:extLst>
            </p:cNvPr>
            <p:cNvSpPr txBox="1"/>
            <p:nvPr/>
          </p:nvSpPr>
          <p:spPr>
            <a:xfrm>
              <a:off x="4210225" y="3037030"/>
              <a:ext cx="61335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সূরাটি পবিত্র মক্কা নগরীতে অবর্তীণ।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F345D47-EAD7-48A1-A628-E5027AF1E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285875"/>
            <a:ext cx="714375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2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19A7E1-5ACD-4278-AF47-00D591707E0D}"/>
              </a:ext>
            </a:extLst>
          </p:cNvPr>
          <p:cNvGrpSpPr/>
          <p:nvPr/>
        </p:nvGrpSpPr>
        <p:grpSpPr>
          <a:xfrm>
            <a:off x="4276578" y="215642"/>
            <a:ext cx="4164037" cy="801858"/>
            <a:chOff x="4262511" y="1828800"/>
            <a:chExt cx="4164037" cy="8018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572B61-61F9-42A3-A8A1-AE71CB71611E}"/>
                </a:ext>
              </a:extLst>
            </p:cNvPr>
            <p:cNvSpPr/>
            <p:nvPr/>
          </p:nvSpPr>
          <p:spPr>
            <a:xfrm>
              <a:off x="4262511" y="1828800"/>
              <a:ext cx="4164037" cy="8018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6B9F2-822C-4788-BA64-8FEBE695255E}"/>
                </a:ext>
              </a:extLst>
            </p:cNvPr>
            <p:cNvSpPr txBox="1"/>
            <p:nvPr/>
          </p:nvSpPr>
          <p:spPr>
            <a:xfrm>
              <a:off x="4262511" y="1937341"/>
              <a:ext cx="404296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সূরা আল- হুমাযাহ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পরিচয়</a:t>
              </a:r>
              <a:endParaRPr lang="en-US" sz="32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393A01A-D7D9-4AE8-85E8-8F036901F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54" y="229710"/>
            <a:ext cx="801858" cy="801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7838C63-D021-478B-9E3C-A6385A60EB03}"/>
              </a:ext>
            </a:extLst>
          </p:cNvPr>
          <p:cNvGrpSpPr/>
          <p:nvPr/>
        </p:nvGrpSpPr>
        <p:grpSpPr>
          <a:xfrm>
            <a:off x="1420835" y="5840500"/>
            <a:ext cx="9875520" cy="801858"/>
            <a:chOff x="1359877" y="4164108"/>
            <a:chExt cx="9875520" cy="8018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72BD1D0-96B0-4FFD-A34C-78CA0E30EFE5}"/>
                </a:ext>
              </a:extLst>
            </p:cNvPr>
            <p:cNvGrpSpPr/>
            <p:nvPr/>
          </p:nvGrpSpPr>
          <p:grpSpPr>
            <a:xfrm>
              <a:off x="1359877" y="4164108"/>
              <a:ext cx="9875520" cy="801858"/>
              <a:chOff x="1359877" y="1758463"/>
              <a:chExt cx="9875520" cy="80185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90A0EAE-9589-45B0-B2B3-2F3BFAF0C812}"/>
                  </a:ext>
                </a:extLst>
              </p:cNvPr>
              <p:cNvSpPr/>
              <p:nvPr/>
            </p:nvSpPr>
            <p:spPr>
              <a:xfrm>
                <a:off x="1359877" y="1758463"/>
                <a:ext cx="9875520" cy="801858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ED12283-3431-48F5-8452-206CE78127AF}"/>
                  </a:ext>
                </a:extLst>
              </p:cNvPr>
              <p:cNvSpPr/>
              <p:nvPr/>
            </p:nvSpPr>
            <p:spPr>
              <a:xfrm>
                <a:off x="1702191" y="1874039"/>
                <a:ext cx="9397218" cy="58780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EAF0752-7C3B-476E-851A-297163CB0CE2}"/>
                </a:ext>
              </a:extLst>
            </p:cNvPr>
            <p:cNvSpPr txBox="1"/>
            <p:nvPr/>
          </p:nvSpPr>
          <p:spPr>
            <a:xfrm>
              <a:off x="3378597" y="4272649"/>
              <a:ext cx="61335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সূরা আল- হুমাযাহ এর আয়াত সংখ্যা ৯টি।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6F433B-E240-4DD7-B448-76CC4CB93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95387"/>
            <a:ext cx="7620000" cy="446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2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430308-E5F2-4425-88BA-ABAAE2782472}"/>
              </a:ext>
            </a:extLst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19A7E1-5ACD-4278-AF47-00D591707E0D}"/>
              </a:ext>
            </a:extLst>
          </p:cNvPr>
          <p:cNvGrpSpPr/>
          <p:nvPr/>
        </p:nvGrpSpPr>
        <p:grpSpPr>
          <a:xfrm>
            <a:off x="4276578" y="215642"/>
            <a:ext cx="4164037" cy="801858"/>
            <a:chOff x="4262511" y="1828800"/>
            <a:chExt cx="4164037" cy="8018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572B61-61F9-42A3-A8A1-AE71CB71611E}"/>
                </a:ext>
              </a:extLst>
            </p:cNvPr>
            <p:cNvSpPr/>
            <p:nvPr/>
          </p:nvSpPr>
          <p:spPr>
            <a:xfrm>
              <a:off x="4262511" y="1828800"/>
              <a:ext cx="4164037" cy="8018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6B9F2-822C-4788-BA64-8FEBE695255E}"/>
                </a:ext>
              </a:extLst>
            </p:cNvPr>
            <p:cNvSpPr txBox="1"/>
            <p:nvPr/>
          </p:nvSpPr>
          <p:spPr>
            <a:xfrm>
              <a:off x="4262511" y="1937341"/>
              <a:ext cx="40579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সূরা আল- হুমাযাহ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পরিচয়</a:t>
              </a:r>
              <a:endParaRPr lang="en-US" sz="32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393A01A-D7D9-4AE8-85E8-8F036901F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54" y="229710"/>
            <a:ext cx="801858" cy="801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7838C63-D021-478B-9E3C-A6385A60EB03}"/>
              </a:ext>
            </a:extLst>
          </p:cNvPr>
          <p:cNvGrpSpPr/>
          <p:nvPr/>
        </p:nvGrpSpPr>
        <p:grpSpPr>
          <a:xfrm>
            <a:off x="1420835" y="5945430"/>
            <a:ext cx="9950470" cy="801858"/>
            <a:chOff x="1359877" y="4269038"/>
            <a:chExt cx="9950470" cy="8018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72BD1D0-96B0-4FFD-A34C-78CA0E30EFE5}"/>
                </a:ext>
              </a:extLst>
            </p:cNvPr>
            <p:cNvGrpSpPr/>
            <p:nvPr/>
          </p:nvGrpSpPr>
          <p:grpSpPr>
            <a:xfrm>
              <a:off x="1359877" y="4269038"/>
              <a:ext cx="9875520" cy="801858"/>
              <a:chOff x="1359877" y="1863393"/>
              <a:chExt cx="9875520" cy="80185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90A0EAE-9589-45B0-B2B3-2F3BFAF0C812}"/>
                  </a:ext>
                </a:extLst>
              </p:cNvPr>
              <p:cNvSpPr/>
              <p:nvPr/>
            </p:nvSpPr>
            <p:spPr>
              <a:xfrm>
                <a:off x="1359877" y="1863393"/>
                <a:ext cx="9875520" cy="801858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ED12283-3431-48F5-8452-206CE78127AF}"/>
                  </a:ext>
                </a:extLst>
              </p:cNvPr>
              <p:cNvSpPr/>
              <p:nvPr/>
            </p:nvSpPr>
            <p:spPr>
              <a:xfrm>
                <a:off x="1702191" y="1963979"/>
                <a:ext cx="9397218" cy="58780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EAF0752-7C3B-476E-851A-297163CB0CE2}"/>
                </a:ext>
              </a:extLst>
            </p:cNvPr>
            <p:cNvSpPr txBox="1"/>
            <p:nvPr/>
          </p:nvSpPr>
          <p:spPr>
            <a:xfrm>
              <a:off x="1777141" y="4437539"/>
              <a:ext cx="953320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সূরার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আয়াতে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হুমাযাহ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অনুসারে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এ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সুরার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নামকরণ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B6149A3-A8DC-4B38-8390-3B1374E30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26" y="1230209"/>
            <a:ext cx="8004748" cy="45026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05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1584</TotalTime>
  <Words>575</Words>
  <Application>Microsoft Office PowerPoint</Application>
  <PresentationFormat>Widescreen</PresentationFormat>
  <Paragraphs>88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68</cp:revision>
  <dcterms:created xsi:type="dcterms:W3CDTF">2021-05-17T08:37:21Z</dcterms:created>
  <dcterms:modified xsi:type="dcterms:W3CDTF">2021-05-20T11:44:27Z</dcterms:modified>
</cp:coreProperties>
</file>