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6" r:id="rId8"/>
    <p:sldId id="267" r:id="rId9"/>
    <p:sldId id="269" r:id="rId10"/>
    <p:sldId id="27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107" d="100"/>
          <a:sy n="107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3486-C4CC-4EA9-A328-606001630B7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1B3D-DB71-4A5B-982B-15E268F91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j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19200"/>
            <a:ext cx="6172200" cy="841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81400"/>
            <a:ext cx="4800600" cy="205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j.jpg" descr="C:\Users\kc\Pictures\j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600200" y="3581400"/>
            <a:ext cx="579120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029200"/>
            <a:ext cx="44958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আন্তর্জাতিক বাজার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আন্তর্জাতিক বাজার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628900"/>
            <a:ext cx="45720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086600" cy="993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1722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438400"/>
            <a:ext cx="6172200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029200"/>
            <a:ext cx="512546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স্হানীয় বাজার বলতে কী  বুঝায় 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1447800"/>
            <a:ext cx="21336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বাজারের শ্রেনিবিন্যাস আলোচনা কর 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iy ko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295400"/>
            <a:ext cx="1790700" cy="990600"/>
          </a:xfrm>
          <a:prstGeom prst="rect">
            <a:avLst/>
          </a:prstGeom>
        </p:spPr>
      </p:pic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295400"/>
            <a:ext cx="1676400" cy="9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75438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 । স্বল্প কালীন বাজার বলিতে কী বুঝায় ।  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 ।দীর্ঘ কালীন বাজার বলিতে কী বুঝায়  ।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 । অতি দীর্ঘ কালীন বাজার বলিতে কী বুঝায় 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057400"/>
            <a:ext cx="35052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048000"/>
            <a:ext cx="7315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। স্বল্প কালীন বাজার ও দীর্ঘ কালীন বাজারের মধ্যে পার্থক্য আলোচনা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 l="3350" t="3955" b="16225"/>
          <a:stretch/>
        </p:blipFill>
        <p:spPr>
          <a:xfrm>
            <a:off x="6934200" y="1676400"/>
            <a:ext cx="1600200" cy="1143000"/>
          </a:xfrm>
          <a:prstGeom prst="rect">
            <a:avLst/>
          </a:prstGeom>
        </p:spPr>
      </p:pic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1752600"/>
            <a:ext cx="2362201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6858000" cy="8080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pg 64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057400"/>
            <a:ext cx="6629400" cy="2243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609600"/>
            <a:ext cx="48768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295400"/>
            <a:ext cx="2590800" cy="2514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295400"/>
            <a:ext cx="3048000" cy="2590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2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কালিয়াকৈর , গাজীপুর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67600" cy="8842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64008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অর্থনীতি ১ম পত্র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৪র্থ অধ্যায়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343400"/>
            <a:ext cx="44958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্বল্পকালীন বাজার চিত্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057400"/>
            <a:ext cx="495300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6324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019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বাজারের শ্রেনিবিভাগ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477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477000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বাজার কাকে বলে বলতে পারবে ।</a:t>
            </a:r>
          </a:p>
          <a:p>
            <a:pPr marL="342900" indent="-342900" algn="ctr">
              <a:buAutoNum type="arabicPlain" startAt="2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আয়তনের ভিত্তিতে বাজার কত প্রকার বলতে পারবে । </a:t>
            </a:r>
          </a:p>
          <a:p>
            <a:pPr marL="342900" indent="-342900"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। সময়ের ভিত্তিতে বাজার কত প্রকার বলতে পারবে ।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0"/>
            <a:ext cx="52578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স্হানীয় বাজার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্হানীয় বাজারের চিত্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590800"/>
            <a:ext cx="54864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876800"/>
            <a:ext cx="50292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স্বল্প কালীন বাজার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্বল্পকালীন বাজার চিত্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667000"/>
            <a:ext cx="4953000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181600"/>
            <a:ext cx="51816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দীর্ঘ কালীন সময়ের বাজার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709862"/>
            <a:ext cx="4724399" cy="2090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137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শিক্ষক পরিচিতি</vt:lpstr>
      <vt:lpstr>পাঠ পরিচিতি </vt:lpstr>
      <vt:lpstr>বাজার </vt:lpstr>
      <vt:lpstr>পাঠ শিরোনাম</vt:lpstr>
      <vt:lpstr>Slide 6</vt:lpstr>
      <vt:lpstr>স্হানীয় বাজার</vt:lpstr>
      <vt:lpstr>স্বল্প কালীন বাজার </vt:lpstr>
      <vt:lpstr>দীর্ঘ কালীন সময়ের বাজার </vt:lpstr>
      <vt:lpstr>আন্তর্জাতিক বাজার </vt:lpstr>
      <vt:lpstr>একক কাজ </vt:lpstr>
      <vt:lpstr>দলীয় কাজ </vt:lpstr>
      <vt:lpstr>মূল্যায়ন</vt:lpstr>
      <vt:lpstr>Slide 14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103</cp:revision>
  <dcterms:created xsi:type="dcterms:W3CDTF">2021-05-19T04:37:37Z</dcterms:created>
  <dcterms:modified xsi:type="dcterms:W3CDTF">2021-05-22T08:42:34Z</dcterms:modified>
</cp:coreProperties>
</file>