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71" r:id="rId3"/>
    <p:sldId id="266" r:id="rId4"/>
    <p:sldId id="275" r:id="rId5"/>
    <p:sldId id="267" r:id="rId6"/>
    <p:sldId id="264" r:id="rId7"/>
    <p:sldId id="276" r:id="rId8"/>
    <p:sldId id="277" r:id="rId9"/>
    <p:sldId id="278" r:id="rId10"/>
    <p:sldId id="269" r:id="rId11"/>
    <p:sldId id="272" r:id="rId12"/>
    <p:sldId id="270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367" autoAdjust="0"/>
    <p:restoredTop sz="94660"/>
  </p:normalViewPr>
  <p:slideViewPr>
    <p:cSldViewPr>
      <p:cViewPr varScale="1">
        <p:scale>
          <a:sx n="103" d="100"/>
          <a:sy n="103" d="100"/>
        </p:scale>
        <p:origin x="-102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2296C7-FC3C-4127-B451-03AF00E0F7E4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C54791-DCD1-4CDE-98B8-B700A0FEEF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296C7-FC3C-4127-B451-03AF00E0F7E4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54791-DCD1-4CDE-98B8-B700A0FEEF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296C7-FC3C-4127-B451-03AF00E0F7E4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54791-DCD1-4CDE-98B8-B700A0FEEF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296C7-FC3C-4127-B451-03AF00E0F7E4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54791-DCD1-4CDE-98B8-B700A0FEEF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296C7-FC3C-4127-B451-03AF00E0F7E4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54791-DCD1-4CDE-98B8-B700A0FEEF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296C7-FC3C-4127-B451-03AF00E0F7E4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54791-DCD1-4CDE-98B8-B700A0FEEF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296C7-FC3C-4127-B451-03AF00E0F7E4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54791-DCD1-4CDE-98B8-B700A0FEEF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296C7-FC3C-4127-B451-03AF00E0F7E4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54791-DCD1-4CDE-98B8-B700A0FEEF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296C7-FC3C-4127-B451-03AF00E0F7E4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54791-DCD1-4CDE-98B8-B700A0FEEF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62296C7-FC3C-4127-B451-03AF00E0F7E4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54791-DCD1-4CDE-98B8-B700A0FEEF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2296C7-FC3C-4127-B451-03AF00E0F7E4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C54791-DCD1-4CDE-98B8-B700A0FEEF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62296C7-FC3C-4127-B451-03AF00E0F7E4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C54791-DCD1-4CDE-98B8-B700A0FEEF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file:///C:\Users\STC\Pictures\download%20(5)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28800" y="1981200"/>
            <a:ext cx="6096000" cy="1219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429000"/>
            <a:ext cx="62484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685800"/>
            <a:ext cx="70866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579" t="-937" r="30350" b="937"/>
          <a:stretch/>
        </p:blipFill>
        <p:spPr>
          <a:xfrm>
            <a:off x="1676400" y="2057400"/>
            <a:ext cx="5486400" cy="2133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9800" y="4572000"/>
            <a:ext cx="44958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উৎপাদন বলিতে কী বুঝায় ।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2057400"/>
            <a:ext cx="3200400" cy="914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36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১ । উৎপাদনের উপাদান সমুহ ব্যাখ্যা কর ।  </a:t>
            </a:r>
            <a:endParaRPr lang="en-US" sz="3600" dirty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81200"/>
            <a:ext cx="22860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981200"/>
            <a:ext cx="2286000" cy="121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1"/>
            <a:ext cx="7848600" cy="1219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772400" cy="176331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 । উৎপাদনের মৌলিক ঊপাদান কোনটিকে বুঝায় ।</a:t>
            </a:r>
          </a:p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 । সংগঠন বলিতে কী বুঝায় ।</a:t>
            </a:r>
          </a:p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 । ভুমির বৈশিষ্ট্য সমুহ আলোচনা কর ।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1676400"/>
            <a:ext cx="38100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799"/>
            <a:ext cx="7696200" cy="107751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১ । উৎপাদনের উপাদানগুলোর মধ্যে কোন উপাদানটি বেশি গুরুত্বপূর্ন আলোচনা কর ।  </a:t>
            </a:r>
            <a:endParaRPr lang="en-US" sz="32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download (5).jpg" descr="C:\Users\STC\Pictures\download (5).jp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533400" y="1676400"/>
            <a:ext cx="2133600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350" t="3955" b="16225"/>
          <a:stretch/>
        </p:blipFill>
        <p:spPr>
          <a:xfrm>
            <a:off x="7010400" y="1676400"/>
            <a:ext cx="16764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43000"/>
            <a:ext cx="6324600" cy="99059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jpg 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628900"/>
            <a:ext cx="5943600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1676400"/>
            <a:ext cx="59436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2590800"/>
            <a:ext cx="39624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মোহাম্মদ শাহ আলম 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প্রভাষক অর্থনীতি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মোজাদ্দেদীয়া ইসলামিয়া আলিম মাদ্রাসা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কালিয়াকৈর ,গাজীপুর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Users\STC\Downloads\119535416_125360239295049_672561933020657816_o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5908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57400" y="1143000"/>
            <a:ext cx="42672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2438400"/>
            <a:ext cx="426720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অর্থনীতি ১ম পত্র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আলিম ১ম বর্ষ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৪র্থ অধ্যায়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611607"/>
            <a:ext cx="4876800" cy="50319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ভুমির চিত্র 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ভূমির ছব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066800"/>
            <a:ext cx="4952999" cy="2362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990600"/>
            <a:ext cx="5410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2209800"/>
            <a:ext cx="48006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উৎপাদনের উপাদান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696200" cy="9366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7848600" cy="229671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...।</a:t>
            </a:r>
          </a:p>
          <a:p>
            <a:pPr algn="ctr"/>
            <a:r>
              <a:rPr lang="bn-IN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 । ভুমি কাকে বলে বলতে পারবে । </a:t>
            </a:r>
          </a:p>
          <a:p>
            <a:pPr algn="ctr"/>
            <a:r>
              <a:rPr lang="bn-IN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 । শ্রম কাকে বলে বলতে পারবে । </a:t>
            </a:r>
          </a:p>
          <a:p>
            <a:pPr algn="ctr"/>
            <a:r>
              <a:rPr lang="bn-IN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 । মুলধন কাকে বলে বলতে পারবে ।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752601"/>
            <a:ext cx="4648200" cy="1829761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886199"/>
            <a:ext cx="3810000" cy="53340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শ্রমের চিত্র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শ্রমের ছব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676400"/>
            <a:ext cx="46482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295400"/>
            <a:ext cx="5410200" cy="22107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611607"/>
            <a:ext cx="4876800" cy="42699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মুলধনের চিত্র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মূলধ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219200"/>
            <a:ext cx="5410200" cy="2286001"/>
          </a:xfrm>
          <a:prstGeom prst="rect">
            <a:avLst/>
          </a:prstGeom>
        </p:spPr>
      </p:pic>
      <p:pic>
        <p:nvPicPr>
          <p:cNvPr id="6" name="Picture 5" descr="মূলধ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143000"/>
            <a:ext cx="5410200" cy="2286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752601"/>
            <a:ext cx="4953000" cy="1829761"/>
          </a:xfrm>
        </p:spPr>
        <p:txBody>
          <a:bodyPr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09999"/>
            <a:ext cx="4876800" cy="6096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সংগঠনের চিত্র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সংগঠকের ছব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600200"/>
            <a:ext cx="4953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249</TotalTime>
  <Words>124</Words>
  <Application>Microsoft Office PowerPoint</Application>
  <PresentationFormat>On-screen Show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Slide 1</vt:lpstr>
      <vt:lpstr>Slide 2</vt:lpstr>
      <vt:lpstr>Slide 3</vt:lpstr>
      <vt:lpstr>Slide 4</vt:lpstr>
      <vt:lpstr>Slide 5</vt:lpstr>
      <vt:lpstr>শিখনফল</vt:lpstr>
      <vt:lpstr>Slide 7</vt:lpstr>
      <vt:lpstr>Slide 8</vt:lpstr>
      <vt:lpstr>Slide 9</vt:lpstr>
      <vt:lpstr>একক কাজ</vt:lpstr>
      <vt:lpstr>দলীয় কাজ </vt:lpstr>
      <vt:lpstr>মূল্যায়ন</vt:lpstr>
      <vt:lpstr>বাড়ীর কাজ 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</dc:creator>
  <cp:lastModifiedBy>kc</cp:lastModifiedBy>
  <cp:revision>115</cp:revision>
  <dcterms:created xsi:type="dcterms:W3CDTF">2021-05-13T06:04:27Z</dcterms:created>
  <dcterms:modified xsi:type="dcterms:W3CDTF">2021-05-22T10:43:54Z</dcterms:modified>
</cp:coreProperties>
</file>