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16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31AF-D664-4975-9C82-076448F289BB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8083-1D80-424B-95A2-73D1724F62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90600"/>
            <a:ext cx="7086600" cy="16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51054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581400"/>
            <a:ext cx="6095999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362200"/>
            <a:ext cx="5065776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962400"/>
            <a:ext cx="7735824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। সরকারী আয়ের প্রধান উৎস হিসাবে কর রাজস্ব এর গুরুত্ব ব্যাখ্যা কর 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209800"/>
            <a:ext cx="227647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657600"/>
            <a:ext cx="6324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086600" cy="76200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1905000"/>
            <a:ext cx="4267200" cy="2286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sz="2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মাদরাসা</a:t>
            </a:r>
          </a:p>
          <a:p>
            <a:pPr algn="ctr"/>
            <a:r>
              <a:rPr lang="bn-IN" sz="2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4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8288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524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 পরিচিতি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467600" cy="2590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5D1603"/>
                </a:solidFill>
                <a:latin typeface="NikoshBAN" pitchFamily="2" charset="0"/>
                <a:cs typeface="NikoshBAN" pitchFamily="2" charset="0"/>
              </a:rPr>
              <a:t>অর্থনীতি ২য় পত্র </a:t>
            </a:r>
          </a:p>
          <a:p>
            <a:pPr algn="ctr"/>
            <a:r>
              <a:rPr lang="bn-IN" sz="3200" dirty="0" smtClean="0">
                <a:solidFill>
                  <a:srgbClr val="5D1603"/>
                </a:solidFill>
                <a:latin typeface="NikoshBAN" pitchFamily="2" charset="0"/>
                <a:cs typeface="NikoshBAN" pitchFamily="2" charset="0"/>
              </a:rPr>
              <a:t>আলিম ২য় বর্ষ</a:t>
            </a:r>
          </a:p>
          <a:p>
            <a:pPr algn="ctr"/>
            <a:r>
              <a:rPr lang="bn-IN" sz="3200" dirty="0" smtClean="0">
                <a:solidFill>
                  <a:srgbClr val="5D1603"/>
                </a:solidFill>
                <a:latin typeface="NikoshBAN" pitchFamily="2" charset="0"/>
                <a:cs typeface="NikoshBAN" pitchFamily="2" charset="0"/>
              </a:rPr>
              <a:t>৯ম অধ্যায়</a:t>
            </a:r>
            <a:endParaRPr lang="en-US" sz="3200" dirty="0">
              <a:solidFill>
                <a:srgbClr val="5D160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447800"/>
            <a:ext cx="4724400" cy="2057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733800"/>
            <a:ext cx="49530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সরকারের আয়ের উৎস বন ভুমির চিত্র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nv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447801"/>
            <a:ext cx="5333999" cy="2057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1"/>
            <a:ext cx="7315200" cy="1142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705600" cy="1371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সরকারের আয়ের উৎস সমুহ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56576" cy="16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। মুল্যসংযোজন কর কী বলতে পারবে ।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 বানিজ্য শুল্ক কী বলতে পারবে ।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। আবগারি শুল্ক কী বলতে পারবে ।   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295400"/>
            <a:ext cx="7735824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352800"/>
            <a:ext cx="5638800" cy="190500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5791200"/>
            <a:ext cx="504028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সকারের আয়ের উৎস সমুহ কী কী  । </a:t>
            </a: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579" t="-937" r="30350" b="937"/>
          <a:stretch/>
        </p:blipFill>
        <p:spPr>
          <a:xfrm>
            <a:off x="1676400" y="3352800"/>
            <a:ext cx="563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362200"/>
            <a:ext cx="2438400" cy="68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810000"/>
            <a:ext cx="7772400" cy="121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 । বাংলাদেশ সরকারের আয়ের উৎস সমুহ ব্যাখ্যা কর ।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kc\Pictures\dala k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33600"/>
            <a:ext cx="2057400" cy="1123950"/>
          </a:xfrm>
          <a:prstGeom prst="rect">
            <a:avLst/>
          </a:prstGeom>
          <a:noFill/>
        </p:spPr>
      </p:pic>
      <p:pic>
        <p:nvPicPr>
          <p:cNvPr id="1027" name="Picture 3" descr="C:\Users\kc\Pictures\daliy ko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133600"/>
            <a:ext cx="2514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 । কর রাজস্ব বলতে কী বুঝায় ।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 । কর বহির্ভুত রাজস্ব বলতে কী বুঝায় ।</a:t>
            </a:r>
          </a:p>
          <a:p>
            <a:pPr algn="ctr"/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 । আয় কর বলতে কী বুঝায়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126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 </vt:lpstr>
      <vt:lpstr>শিক্ষক পরিচিতি</vt:lpstr>
      <vt:lpstr>পাঠ  পরিচিতি</vt:lpstr>
      <vt:lpstr>Slide 4</vt:lpstr>
      <vt:lpstr>পাঠ শিরোনাম</vt:lpstr>
      <vt:lpstr>শিখনফল</vt:lpstr>
      <vt:lpstr>একক কাজ</vt:lpstr>
      <vt:lpstr>দলীয় কাজ </vt:lpstr>
      <vt:lpstr>মূল্যায়ন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kc</dc:creator>
  <cp:lastModifiedBy>kc</cp:lastModifiedBy>
  <cp:revision>63</cp:revision>
  <dcterms:created xsi:type="dcterms:W3CDTF">2021-05-02T09:30:36Z</dcterms:created>
  <dcterms:modified xsi:type="dcterms:W3CDTF">2021-05-22T11:21:14Z</dcterms:modified>
</cp:coreProperties>
</file>