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3" r:id="rId8"/>
    <p:sldId id="262" r:id="rId9"/>
    <p:sldId id="265" r:id="rId10"/>
    <p:sldId id="268" r:id="rId11"/>
    <p:sldId id="272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0FC013-B9D2-44D7-B5E5-BFC89A8830CA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686BCD-2EC3-424E-B8DE-77502207C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FC013-B9D2-44D7-B5E5-BFC89A8830CA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86BCD-2EC3-424E-B8DE-77502207C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FC013-B9D2-44D7-B5E5-BFC89A8830CA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86BCD-2EC3-424E-B8DE-77502207C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FC013-B9D2-44D7-B5E5-BFC89A8830CA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86BCD-2EC3-424E-B8DE-77502207C0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FC013-B9D2-44D7-B5E5-BFC89A8830CA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86BCD-2EC3-424E-B8DE-77502207C0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FC013-B9D2-44D7-B5E5-BFC89A8830CA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86BCD-2EC3-424E-B8DE-77502207C0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FC013-B9D2-44D7-B5E5-BFC89A8830CA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86BCD-2EC3-424E-B8DE-77502207C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FC013-B9D2-44D7-B5E5-BFC89A8830CA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86BCD-2EC3-424E-B8DE-77502207C0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FC013-B9D2-44D7-B5E5-BFC89A8830CA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86BCD-2EC3-424E-B8DE-77502207C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0FC013-B9D2-44D7-B5E5-BFC89A8830CA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86BCD-2EC3-424E-B8DE-77502207C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0FC013-B9D2-44D7-B5E5-BFC89A8830CA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686BCD-2EC3-424E-B8DE-77502207C0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0FC013-B9D2-44D7-B5E5-BFC89A8830CA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686BCD-2EC3-424E-B8DE-77502207C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/C:\Users\kc\Pictures\download%20(27)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kc\Pictures\download%20(24)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295400"/>
            <a:ext cx="65532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048000"/>
            <a:ext cx="5181600" cy="1981200"/>
          </a:xfrm>
        </p:spPr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download (27).jpg" descr="C:\Users\kc\Pictures\download (27).jp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1600200" y="3048000"/>
            <a:ext cx="5715000" cy="1905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886200"/>
            <a:ext cx="3962400" cy="68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হিমায়িত খাদ্য দ্রব্য চিংড়ী মাছ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3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1981200"/>
            <a:ext cx="4191000" cy="1590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6857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57400"/>
            <a:ext cx="5486400" cy="19049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4572000"/>
            <a:ext cx="6477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প্রধান প্রধান রপ্তানি দ্রব্যের নাম কী  কী 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download (24).jpg" descr="C:\Users\kc\Pictures\download (24).jpg"/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524000" y="2057400"/>
            <a:ext cx="54864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1981201"/>
            <a:ext cx="2819400" cy="83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05600" cy="1219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 । বাংলাদেশের প্রধান প্রধান রপ্তানী দ্রব্য সমুহের ব্যাখ্যা কর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 (1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981200"/>
            <a:ext cx="2286000" cy="1295400"/>
          </a:xfrm>
          <a:prstGeom prst="rect">
            <a:avLst/>
          </a:prstGeom>
        </p:spPr>
      </p:pic>
      <p:pic>
        <p:nvPicPr>
          <p:cNvPr id="7" name="Picture 6" descr="images (1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1905000"/>
            <a:ext cx="219075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010400" cy="9175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r>
              <a:rPr lang="bn-IN" sz="11200" dirty="0" smtClean="0">
                <a:latin typeface="NikoshBAN" pitchFamily="2" charset="0"/>
                <a:cs typeface="NikoshBAN" pitchFamily="2" charset="0"/>
              </a:rPr>
              <a:t>১ । কৃষিজাত পন্য বলতে কী বুঝায় ।</a:t>
            </a:r>
          </a:p>
          <a:p>
            <a:pPr algn="ctr"/>
            <a:r>
              <a:rPr lang="bn-IN" sz="11200" dirty="0" smtClean="0">
                <a:latin typeface="NikoshBAN" pitchFamily="2" charset="0"/>
                <a:cs typeface="NikoshBAN" pitchFamily="2" charset="0"/>
              </a:rPr>
              <a:t>১ । হিমায়িত খাদ্য বলতে কী বুঝায় । </a:t>
            </a:r>
          </a:p>
          <a:p>
            <a:pPr algn="ctr"/>
            <a:r>
              <a:rPr lang="bn-IN" sz="11200" dirty="0" smtClean="0">
                <a:latin typeface="NikoshBAN" pitchFamily="2" charset="0"/>
                <a:cs typeface="NikoshBAN" pitchFamily="2" charset="0"/>
              </a:rPr>
              <a:t>৩ । শিল্পজাত দ্রব্য বলতে কী বুঝায় । 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1981201"/>
            <a:ext cx="4343400" cy="91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19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 । বাংলাদেশের অর্থনৈতিক উন্নায়নে প্রধান প্রধান রপ্তানী পন্যের গুরুত্ব ব্যাখ্যা কর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981200"/>
            <a:ext cx="25527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2130425"/>
            <a:ext cx="5715000" cy="11461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jpg 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3352800"/>
            <a:ext cx="53340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2601"/>
            <a:ext cx="7772400" cy="9143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2971800"/>
            <a:ext cx="4800600" cy="2286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মোহাম্মদ শাহ আলম</a:t>
            </a:r>
          </a:p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প্রভাষক অর্থনীতি </a:t>
            </a:r>
          </a:p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মোজাদ্দেদীয়া ইসলামিয়া আলিম মাদ্রাসা </a:t>
            </a:r>
          </a:p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কালিয়াকৈর , গাজীপুর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STC\Downloads\119535416_125360239295049_672561933020657816_o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895600"/>
            <a:ext cx="27432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19049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16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অর্থনীতি ২য় পত্র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আলিম ২য় বর্ষ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৮ম অধ্যায়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886200"/>
            <a:ext cx="4876800" cy="457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রপ্তানীকৃত অপ্রচলিত দ্রব্য সামগ্রী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অপ্রচলিত রপ্তানী দ্রব্য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600200"/>
            <a:ext cx="48768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1628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239000" cy="175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বাংলাদেশের প্রধান প্রধান রপ্তানী দ্রব্য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81200"/>
            <a:ext cx="6324600" cy="91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64619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............ </a:t>
            </a:r>
          </a:p>
          <a:p>
            <a:pPr algn="ctr"/>
            <a:r>
              <a:rPr lang="bn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 । প্রচলিত দ্রব্য সমুহ কী কী বলতে পারবে ।</a:t>
            </a:r>
          </a:p>
          <a:p>
            <a:pPr algn="ctr"/>
            <a:r>
              <a:rPr lang="bn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 ।অপ্রচলিত দ্রব্য সমুহ কী কী বলতে পারবে ।</a:t>
            </a:r>
          </a:p>
          <a:p>
            <a:pPr algn="ctr"/>
            <a:r>
              <a:rPr lang="bn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 ।  প্রাথমিক দ্রব্য সমুহ কী কী বলতে পারবে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4572000" cy="533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রপ্তানীকৃত পাটজাত দ্রব্য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PU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905000"/>
            <a:ext cx="4419600" cy="1828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810000"/>
            <a:ext cx="4876800" cy="533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প্লাষ্টিক জাত দ্রব্য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3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1828800"/>
            <a:ext cx="48006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886200"/>
            <a:ext cx="4953000" cy="609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রপ্তানীকৃত ঔষধজাত দ্রব্য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ownload (3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828800"/>
            <a:ext cx="49530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</TotalTime>
  <Words>152</Words>
  <Application>Microsoft Office PowerPoint</Application>
  <PresentationFormat>On-screen Show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স্বাগতম </vt:lpstr>
      <vt:lpstr>শিক্ষক পরিচিতি </vt:lpstr>
      <vt:lpstr>পাঠ পরিচিতি </vt:lpstr>
      <vt:lpstr>Slide 4</vt:lpstr>
      <vt:lpstr>পাঠ শিরোনাম</vt:lpstr>
      <vt:lpstr>শিখনফল </vt:lpstr>
      <vt:lpstr>Slide 7</vt:lpstr>
      <vt:lpstr>Slide 8</vt:lpstr>
      <vt:lpstr>Slide 9</vt:lpstr>
      <vt:lpstr>Slide 10</vt:lpstr>
      <vt:lpstr>একক কাজ</vt:lpstr>
      <vt:lpstr>দলীয় কাজ</vt:lpstr>
      <vt:lpstr>মূল্যায়ন </vt:lpstr>
      <vt:lpstr>বাড়ীর কাজ 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kc</dc:creator>
  <cp:lastModifiedBy>kc</cp:lastModifiedBy>
  <cp:revision>101</cp:revision>
  <dcterms:created xsi:type="dcterms:W3CDTF">2021-05-01T08:40:55Z</dcterms:created>
  <dcterms:modified xsi:type="dcterms:W3CDTF">2021-05-22T11:26:27Z</dcterms:modified>
</cp:coreProperties>
</file>