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76" r:id="rId2"/>
    <p:sldId id="259" r:id="rId3"/>
    <p:sldId id="260" r:id="rId4"/>
    <p:sldId id="270" r:id="rId5"/>
    <p:sldId id="261" r:id="rId6"/>
    <p:sldId id="262" r:id="rId7"/>
    <p:sldId id="263" r:id="rId8"/>
    <p:sldId id="264" r:id="rId9"/>
    <p:sldId id="265" r:id="rId10"/>
    <p:sldId id="272" r:id="rId11"/>
    <p:sldId id="271" r:id="rId12"/>
    <p:sldId id="266" r:id="rId13"/>
    <p:sldId id="274" r:id="rId14"/>
    <p:sldId id="275" r:id="rId15"/>
    <p:sldId id="268" r:id="rId16"/>
    <p:sldId id="269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1386C-C970-44D9-A160-E874B5CD316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F4B070-9FA1-468B-85B8-862785B0F95C}">
      <dgm:prSet phldrT="[Text]"/>
      <dgm:spPr>
        <a:gradFill flip="none" rotWithShape="1">
          <a:gsLst>
            <a:gs pos="32000">
              <a:srgbClr val="C00000">
                <a:alpha val="34000"/>
              </a:srgbClr>
            </a:gs>
            <a:gs pos="37000">
              <a:schemeClr val="accent4">
                <a:lumMod val="60000"/>
                <a:lumOff val="40000"/>
              </a:schemeClr>
            </a:gs>
            <a:gs pos="100000">
              <a:srgbClr val="00B0F0">
                <a:alpha val="90000"/>
              </a:srgbClr>
            </a:gs>
          </a:gsLst>
          <a:path path="shape">
            <a:fillToRect l="50000" t="50000" r="50000" b="50000"/>
          </a:path>
          <a:tileRect/>
        </a:gradFill>
        <a:ln w="41275">
          <a:gradFill>
            <a:gsLst>
              <a:gs pos="32000">
                <a:schemeClr val="tx1">
                  <a:alpha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855536-A0B2-4BCC-A801-8E4A08F1F69F}" type="par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C85D3-8E59-4288-B8EF-B4E7BA3F9936}" type="sib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7BECFA-6076-4C30-9522-15A1E6995A74}">
      <dgm:prSet phldrT="[Text]"/>
      <dgm:spPr>
        <a:gradFill flip="none" rotWithShape="1">
          <a:gsLst>
            <a:gs pos="82000">
              <a:srgbClr val="C00000">
                <a:alpha val="91000"/>
              </a:srgbClr>
            </a:gs>
            <a:gs pos="46000">
              <a:schemeClr val="accent4">
                <a:lumMod val="60000"/>
                <a:lumOff val="40000"/>
              </a:schemeClr>
            </a:gs>
            <a:gs pos="67000">
              <a:schemeClr val="accent1"/>
            </a:gs>
          </a:gsLst>
          <a:path path="circle">
            <a:fillToRect l="100000" t="100000"/>
          </a:path>
          <a:tileRect r="-100000" b="-100000"/>
        </a:gradFill>
        <a:ln w="76200">
          <a:gradFill>
            <a:gsLst>
              <a:gs pos="500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8AA7BF-63E3-4143-B9D5-FC143F387AA8}" type="par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ED35AF-6FA1-4A35-9D7C-2B3380A5A713}" type="sib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492A01-901E-4324-9B5C-54F74EE6C04E}">
      <dgm:prSet phldrT="[Text]"/>
      <dgm:spPr>
        <a:gradFill rotWithShape="0">
          <a:gsLst>
            <a:gs pos="32000">
              <a:srgbClr val="C00000">
                <a:alpha val="34000"/>
              </a:srgbClr>
            </a:gs>
            <a:gs pos="38000">
              <a:schemeClr val="accent4">
                <a:lumMod val="60000"/>
                <a:lumOff val="40000"/>
              </a:schemeClr>
            </a:gs>
            <a:gs pos="100000">
              <a:srgbClr val="00B0F0">
                <a:alpha val="90000"/>
              </a:srgbClr>
            </a:gs>
          </a:gsLst>
          <a:path path="shape">
            <a:fillToRect l="50000" t="50000" r="50000" b="50000"/>
          </a:path>
        </a:gradFill>
        <a:ln w="41275">
          <a:gradFill>
            <a:gsLst>
              <a:gs pos="32000">
                <a:schemeClr val="tx1">
                  <a:alpha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359013-E415-4321-B8C9-B0B55C93CF88}" type="par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FE701-498F-4396-BF80-3D7A300A6122}" type="sib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ED789-CAAC-4621-A266-53AFEED1402B}">
      <dgm:prSet phldrT="[Text]"/>
      <dgm:spPr>
        <a:gradFill rotWithShape="0">
          <a:gsLst>
            <a:gs pos="84000">
              <a:srgbClr val="C00000">
                <a:alpha val="34000"/>
              </a:srgbClr>
            </a:gs>
            <a:gs pos="76000">
              <a:schemeClr val="accent4">
                <a:lumMod val="60000"/>
                <a:lumOff val="40000"/>
              </a:schemeClr>
            </a:gs>
            <a:gs pos="36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ln w="63500" cmpd="sng">
          <a:gradFill>
            <a:gsLst>
              <a:gs pos="5400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চিনতে পারবে 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53F1C-6C01-4D45-BD53-5D56CE373764}" type="par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B9DCF0-FC80-4D28-A33A-E5D4E87B5AB4}" type="sib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02F835-101C-48CB-8FF5-C1A3C8B2A5EE}">
      <dgm:prSet phldrT="[Text]"/>
      <dgm:spPr>
        <a:gradFill rotWithShape="0">
          <a:gsLst>
            <a:gs pos="32000">
              <a:srgbClr val="C00000">
                <a:alpha val="34000"/>
              </a:srgbClr>
            </a:gs>
            <a:gs pos="38000">
              <a:schemeClr val="accent4">
                <a:lumMod val="60000"/>
                <a:lumOff val="40000"/>
              </a:schemeClr>
            </a:gs>
            <a:gs pos="100000">
              <a:srgbClr val="00B0F0">
                <a:alpha val="90000"/>
              </a:srgbClr>
            </a:gs>
          </a:gsLst>
          <a:path path="shape">
            <a:fillToRect l="50000" t="50000" r="50000" b="50000"/>
          </a:path>
        </a:gradFill>
        <a:ln w="41275">
          <a:gradFill>
            <a:gsLst>
              <a:gs pos="32000">
                <a:schemeClr val="tx1">
                  <a:alpha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25E23C-CA76-4943-8349-1AD2C14BE77C}" type="par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F9F764-4673-4A22-9CA4-D99DCC37B820}" type="sib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59A6B-404D-4578-88A7-33AA23966B0E}">
      <dgm:prSet phldrT="[Text]"/>
      <dgm:spPr>
        <a:gradFill rotWithShape="0">
          <a:gsLst>
            <a:gs pos="86000">
              <a:schemeClr val="accent4">
                <a:lumMod val="60000"/>
                <a:lumOff val="40000"/>
              </a:schemeClr>
            </a:gs>
            <a:gs pos="95000">
              <a:srgbClr val="D03619"/>
            </a:gs>
            <a:gs pos="75000">
              <a:srgbClr val="00B0F0">
                <a:alpha val="90000"/>
              </a:srgbClr>
            </a:gs>
          </a:gsLst>
          <a:path path="shape">
            <a:fillToRect l="50000" t="50000" r="50000" b="50000"/>
          </a:path>
        </a:gradFill>
        <a:ln w="63500" cmpd="sng">
          <a:gradFill>
            <a:gsLst>
              <a:gs pos="5400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 প্যাটার্নের পরবর্তী সংখ্যা ও বীজগাণিকরাশি নির্ণয় করতে পারবে ।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2306CB-56C5-4F3E-B927-E1E1C5E708A4}" type="par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E87E5-9FF3-42A2-B21B-0B6B1DD97C9B}" type="sib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056DA-A0E9-4B71-B47D-E3BC675736F5}" type="pres">
      <dgm:prSet presAssocID="{4BC1386C-C970-44D9-A160-E874B5CD3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041BB-7AEE-4D92-AB22-F6D61FB5D5E1}" type="pres">
      <dgm:prSet presAssocID="{86F4B070-9FA1-468B-85B8-862785B0F95C}" presName="composite" presStyleCnt="0"/>
      <dgm:spPr/>
    </dgm:pt>
    <dgm:pt modelId="{ED67CBFB-742C-4161-8F0A-2B684F7D7A2A}" type="pres">
      <dgm:prSet presAssocID="{86F4B070-9FA1-468B-85B8-862785B0F9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9264-46E5-4431-9E94-47EDE0F91630}" type="pres">
      <dgm:prSet presAssocID="{86F4B070-9FA1-468B-85B8-862785B0F95C}" presName="descendantText" presStyleLbl="alignAcc1" presStyleIdx="0" presStyleCnt="3" custScaleX="97619" custLinFactNeighborX="266" custLinFactNeighborY="3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708DE-F6FC-40CD-A4E1-1B2361494AB1}" type="pres">
      <dgm:prSet presAssocID="{3BAC85D3-8E59-4288-B8EF-B4E7BA3F9936}" presName="sp" presStyleCnt="0"/>
      <dgm:spPr/>
    </dgm:pt>
    <dgm:pt modelId="{6074860E-7525-43C0-A950-4C9B0ED05B6C}" type="pres">
      <dgm:prSet presAssocID="{E8492A01-901E-4324-9B5C-54F74EE6C04E}" presName="composite" presStyleCnt="0"/>
      <dgm:spPr/>
    </dgm:pt>
    <dgm:pt modelId="{3889B12D-08E7-4A22-BFCB-5D8528505CC5}" type="pres">
      <dgm:prSet presAssocID="{E8492A01-901E-4324-9B5C-54F74EE6C0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174D0-76AE-4C74-838A-9716C08F2D4B}" type="pres">
      <dgm:prSet presAssocID="{E8492A01-901E-4324-9B5C-54F74EE6C04E}" presName="descendantText" presStyleLbl="alignAcc1" presStyleIdx="1" presStyleCnt="3" custScaleX="97619" custLinFactNeighborX="266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9D503-91A2-4181-8A85-D38D37A11C92}" type="pres">
      <dgm:prSet presAssocID="{1ADFE701-498F-4396-BF80-3D7A300A6122}" presName="sp" presStyleCnt="0"/>
      <dgm:spPr/>
    </dgm:pt>
    <dgm:pt modelId="{B6014944-0075-4355-A9E2-AFBFCD2C64B3}" type="pres">
      <dgm:prSet presAssocID="{4702F835-101C-48CB-8FF5-C1A3C8B2A5EE}" presName="composite" presStyleCnt="0"/>
      <dgm:spPr/>
    </dgm:pt>
    <dgm:pt modelId="{36A89DF0-119B-434B-BD7D-AD3932BFB4FA}" type="pres">
      <dgm:prSet presAssocID="{4702F835-101C-48CB-8FF5-C1A3C8B2A5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4D86-591D-48C0-A4FA-C567E9739275}" type="pres">
      <dgm:prSet presAssocID="{4702F835-101C-48CB-8FF5-C1A3C8B2A5EE}" presName="descendantText" presStyleLbl="alignAcc1" presStyleIdx="2" presStyleCnt="3" custScaleX="97619" custLinFactNeighborX="266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4DB50-4647-4BA8-870E-65148071CDE7}" srcId="{E8492A01-901E-4324-9B5C-54F74EE6C04E}" destId="{371ED789-CAAC-4621-A266-53AFEED1402B}" srcOrd="0" destOrd="0" parTransId="{70353F1C-6C01-4D45-BD53-5D56CE373764}" sibTransId="{D6B9DCF0-FC80-4D28-A33A-E5D4E87B5AB4}"/>
    <dgm:cxn modelId="{1B510579-8DDB-4BD5-BD3B-975E769A6297}" srcId="{4BC1386C-C970-44D9-A160-E874B5CD316F}" destId="{E8492A01-901E-4324-9B5C-54F74EE6C04E}" srcOrd="1" destOrd="0" parTransId="{CF359013-E415-4321-B8C9-B0B55C93CF88}" sibTransId="{1ADFE701-498F-4396-BF80-3D7A300A6122}"/>
    <dgm:cxn modelId="{7A4DBC92-591E-4430-B882-FB9F2AEFC7AA}" srcId="{4BC1386C-C970-44D9-A160-E874B5CD316F}" destId="{4702F835-101C-48CB-8FF5-C1A3C8B2A5EE}" srcOrd="2" destOrd="0" parTransId="{8525E23C-CA76-4943-8349-1AD2C14BE77C}" sibTransId="{B8F9F764-4673-4A22-9CA4-D99DCC37B820}"/>
    <dgm:cxn modelId="{648480BD-7224-4541-B92B-22232FDA3C72}" srcId="{4BC1386C-C970-44D9-A160-E874B5CD316F}" destId="{86F4B070-9FA1-468B-85B8-862785B0F95C}" srcOrd="0" destOrd="0" parTransId="{A9855536-A0B2-4BCC-A801-8E4A08F1F69F}" sibTransId="{3BAC85D3-8E59-4288-B8EF-B4E7BA3F9936}"/>
    <dgm:cxn modelId="{B2D42B99-C387-44CC-B047-C29029B54C05}" type="presOf" srcId="{6F7BECFA-6076-4C30-9522-15A1E6995A74}" destId="{6A9E9264-46E5-4431-9E94-47EDE0F91630}" srcOrd="0" destOrd="0" presId="urn:microsoft.com/office/officeart/2005/8/layout/chevron2"/>
    <dgm:cxn modelId="{E7B27381-FD1A-4720-BB44-E150CC30563A}" type="presOf" srcId="{4BC1386C-C970-44D9-A160-E874B5CD316F}" destId="{B42056DA-A0E9-4B71-B47D-E3BC675736F5}" srcOrd="0" destOrd="0" presId="urn:microsoft.com/office/officeart/2005/8/layout/chevron2"/>
    <dgm:cxn modelId="{D52AAE07-5AC0-4A03-AA12-1BE4CC0C812C}" type="presOf" srcId="{CC659A6B-404D-4578-88A7-33AA23966B0E}" destId="{C00F4D86-591D-48C0-A4FA-C567E9739275}" srcOrd="0" destOrd="0" presId="urn:microsoft.com/office/officeart/2005/8/layout/chevron2"/>
    <dgm:cxn modelId="{61389B40-1185-476A-8379-0EC54831BA75}" type="presOf" srcId="{371ED789-CAAC-4621-A266-53AFEED1402B}" destId="{B9F174D0-76AE-4C74-838A-9716C08F2D4B}" srcOrd="0" destOrd="0" presId="urn:microsoft.com/office/officeart/2005/8/layout/chevron2"/>
    <dgm:cxn modelId="{CF9671B7-D6B0-458E-8AC9-3FF68D622C9C}" srcId="{86F4B070-9FA1-468B-85B8-862785B0F95C}" destId="{6F7BECFA-6076-4C30-9522-15A1E6995A74}" srcOrd="0" destOrd="0" parTransId="{C88AA7BF-63E3-4143-B9D5-FC143F387AA8}" sibTransId="{28ED35AF-6FA1-4A35-9D7C-2B3380A5A713}"/>
    <dgm:cxn modelId="{FD7C0080-95D8-443B-A57D-1028B7FBF15C}" type="presOf" srcId="{86F4B070-9FA1-468B-85B8-862785B0F95C}" destId="{ED67CBFB-742C-4161-8F0A-2B684F7D7A2A}" srcOrd="0" destOrd="0" presId="urn:microsoft.com/office/officeart/2005/8/layout/chevron2"/>
    <dgm:cxn modelId="{11E1BB11-D994-4E82-A79E-899144866458}" type="presOf" srcId="{4702F835-101C-48CB-8FF5-C1A3C8B2A5EE}" destId="{36A89DF0-119B-434B-BD7D-AD3932BFB4FA}" srcOrd="0" destOrd="0" presId="urn:microsoft.com/office/officeart/2005/8/layout/chevron2"/>
    <dgm:cxn modelId="{D76AEFD5-2013-4D40-AB0F-CC6064B60EEF}" srcId="{4702F835-101C-48CB-8FF5-C1A3C8B2A5EE}" destId="{CC659A6B-404D-4578-88A7-33AA23966B0E}" srcOrd="0" destOrd="0" parTransId="{012306CB-56C5-4F3E-B927-E1E1C5E708A4}" sibTransId="{665E87E5-9FF3-42A2-B21B-0B6B1DD97C9B}"/>
    <dgm:cxn modelId="{8AC5F7A1-DE9F-4A24-8407-74385F7BA5EF}" type="presOf" srcId="{E8492A01-901E-4324-9B5C-54F74EE6C04E}" destId="{3889B12D-08E7-4A22-BFCB-5D8528505CC5}" srcOrd="0" destOrd="0" presId="urn:microsoft.com/office/officeart/2005/8/layout/chevron2"/>
    <dgm:cxn modelId="{FB372D87-26CC-406A-9A63-67A146C2E7F5}" type="presParOf" srcId="{B42056DA-A0E9-4B71-B47D-E3BC675736F5}" destId="{6BD041BB-7AEE-4D92-AB22-F6D61FB5D5E1}" srcOrd="0" destOrd="0" presId="urn:microsoft.com/office/officeart/2005/8/layout/chevron2"/>
    <dgm:cxn modelId="{FD85516D-D47D-4D0A-8DA7-05E801CD30AB}" type="presParOf" srcId="{6BD041BB-7AEE-4D92-AB22-F6D61FB5D5E1}" destId="{ED67CBFB-742C-4161-8F0A-2B684F7D7A2A}" srcOrd="0" destOrd="0" presId="urn:microsoft.com/office/officeart/2005/8/layout/chevron2"/>
    <dgm:cxn modelId="{F35245AE-76A7-43AF-BE10-9AD35F8808F7}" type="presParOf" srcId="{6BD041BB-7AEE-4D92-AB22-F6D61FB5D5E1}" destId="{6A9E9264-46E5-4431-9E94-47EDE0F91630}" srcOrd="1" destOrd="0" presId="urn:microsoft.com/office/officeart/2005/8/layout/chevron2"/>
    <dgm:cxn modelId="{7D9B1636-A24D-4FF0-91E1-6EB111CB080A}" type="presParOf" srcId="{B42056DA-A0E9-4B71-B47D-E3BC675736F5}" destId="{C8B708DE-F6FC-40CD-A4E1-1B2361494AB1}" srcOrd="1" destOrd="0" presId="urn:microsoft.com/office/officeart/2005/8/layout/chevron2"/>
    <dgm:cxn modelId="{5D56121C-A22C-43C9-A9EE-9FDEB0824E49}" type="presParOf" srcId="{B42056DA-A0E9-4B71-B47D-E3BC675736F5}" destId="{6074860E-7525-43C0-A950-4C9B0ED05B6C}" srcOrd="2" destOrd="0" presId="urn:microsoft.com/office/officeart/2005/8/layout/chevron2"/>
    <dgm:cxn modelId="{79740C38-73C4-42C8-BED4-E0FD40F020BD}" type="presParOf" srcId="{6074860E-7525-43C0-A950-4C9B0ED05B6C}" destId="{3889B12D-08E7-4A22-BFCB-5D8528505CC5}" srcOrd="0" destOrd="0" presId="urn:microsoft.com/office/officeart/2005/8/layout/chevron2"/>
    <dgm:cxn modelId="{268860AD-EE59-4FAA-8E1C-B44DEE1FC80F}" type="presParOf" srcId="{6074860E-7525-43C0-A950-4C9B0ED05B6C}" destId="{B9F174D0-76AE-4C74-838A-9716C08F2D4B}" srcOrd="1" destOrd="0" presId="urn:microsoft.com/office/officeart/2005/8/layout/chevron2"/>
    <dgm:cxn modelId="{1B17F23B-4630-4C03-86A5-01D4A8418340}" type="presParOf" srcId="{B42056DA-A0E9-4B71-B47D-E3BC675736F5}" destId="{0AE9D503-91A2-4181-8A85-D38D37A11C92}" srcOrd="3" destOrd="0" presId="urn:microsoft.com/office/officeart/2005/8/layout/chevron2"/>
    <dgm:cxn modelId="{EB2A1086-2DB5-4C81-945D-E76C3069F413}" type="presParOf" srcId="{B42056DA-A0E9-4B71-B47D-E3BC675736F5}" destId="{B6014944-0075-4355-A9E2-AFBFCD2C64B3}" srcOrd="4" destOrd="0" presId="urn:microsoft.com/office/officeart/2005/8/layout/chevron2"/>
    <dgm:cxn modelId="{3DAAE4F9-C248-4058-B540-CD742AD919E5}" type="presParOf" srcId="{B6014944-0075-4355-A9E2-AFBFCD2C64B3}" destId="{36A89DF0-119B-434B-BD7D-AD3932BFB4FA}" srcOrd="0" destOrd="0" presId="urn:microsoft.com/office/officeart/2005/8/layout/chevron2"/>
    <dgm:cxn modelId="{D1793D1F-90BE-4E6F-B3E0-87BF72D69BA5}" type="presParOf" srcId="{B6014944-0075-4355-A9E2-AFBFCD2C64B3}" destId="{C00F4D86-591D-48C0-A4FA-C567E97392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65A7E-707D-49A3-9045-D946F5EBA21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DB96F-C424-4904-AB15-8F65B5B0D63B}">
      <dgm:prSet phldrT="[Text]" custT="1"/>
      <dgm:spPr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mpd="thinThick"/>
      </dgm:spPr>
      <dgm:t>
        <a:bodyPr tIns="274320" bIns="0"/>
        <a:lstStyle/>
        <a:p>
          <a:r>
            <a:rPr lang="bn-BD" sz="3600" dirty="0" smtClean="0">
              <a:solidFill>
                <a:schemeClr val="tx1"/>
              </a:solidFill>
            </a:rPr>
            <a:t>ক</a:t>
          </a:r>
          <a:endParaRPr lang="en-US" sz="3600" dirty="0">
            <a:solidFill>
              <a:schemeClr val="tx1"/>
            </a:solidFill>
          </a:endParaRPr>
        </a:p>
      </dgm:t>
    </dgm:pt>
    <dgm:pt modelId="{75ED55C1-DB94-4DEE-A239-DDE0EBC41A39}" type="parTrans" cxnId="{C7738EDE-8885-4F91-BAF2-73524ABC1513}">
      <dgm:prSet/>
      <dgm:spPr/>
      <dgm:t>
        <a:bodyPr/>
        <a:lstStyle/>
        <a:p>
          <a:endParaRPr lang="en-US"/>
        </a:p>
      </dgm:t>
    </dgm:pt>
    <dgm:pt modelId="{E057521D-D8E7-4F58-B7A2-EEF5286D640F}" type="sibTrans" cxnId="{C7738EDE-8885-4F91-BAF2-73524ABC1513}">
      <dgm:prSet/>
      <dgm:spPr/>
      <dgm:t>
        <a:bodyPr/>
        <a:lstStyle/>
        <a:p>
          <a:endParaRPr lang="en-US"/>
        </a:p>
      </dgm:t>
    </dgm:pt>
    <dgm:pt modelId="{64433779-6122-4EB5-BEA0-BC930373724F}">
      <dgm:prSet phldrT="[Text]"/>
      <dgm:spPr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mpd="thinThick"/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১,২,৩,৪,৫</a:t>
          </a:r>
          <a:endParaRPr lang="en-US" dirty="0">
            <a:solidFill>
              <a:schemeClr val="tx1"/>
            </a:solidFill>
          </a:endParaRPr>
        </a:p>
      </dgm:t>
    </dgm:pt>
    <dgm:pt modelId="{FFC2626A-6D93-4D30-AE21-456A3C44B075}" type="parTrans" cxnId="{F44F3C8D-73D9-49BE-A5BA-64AE16537886}">
      <dgm:prSet/>
      <dgm:spPr/>
      <dgm:t>
        <a:bodyPr/>
        <a:lstStyle/>
        <a:p>
          <a:endParaRPr lang="en-US"/>
        </a:p>
      </dgm:t>
    </dgm:pt>
    <dgm:pt modelId="{7FF17D4C-279A-4293-B2F0-59B4F8ECB58D}" type="sibTrans" cxnId="{F44F3C8D-73D9-49BE-A5BA-64AE16537886}">
      <dgm:prSet/>
      <dgm:spPr/>
      <dgm:t>
        <a:bodyPr/>
        <a:lstStyle/>
        <a:p>
          <a:endParaRPr lang="en-US"/>
        </a:p>
      </dgm:t>
    </dgm:pt>
    <dgm:pt modelId="{F904C002-6D0D-43EE-8C3F-29B4D7F5B78F}">
      <dgm:prSet phldrT="[Text]" custT="1"/>
      <dgm:spPr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mpd="thinThick"/>
      </dgm:spPr>
      <dgm:t>
        <a:bodyPr tIns="274320" bIns="0"/>
        <a:lstStyle/>
        <a:p>
          <a:r>
            <a:rPr lang="bn-BD" sz="3600" dirty="0" smtClean="0">
              <a:solidFill>
                <a:schemeClr val="tx1"/>
              </a:solidFill>
            </a:rPr>
            <a:t>খ </a:t>
          </a:r>
          <a:endParaRPr lang="en-US" sz="3600" dirty="0">
            <a:solidFill>
              <a:schemeClr val="tx1"/>
            </a:solidFill>
          </a:endParaRPr>
        </a:p>
      </dgm:t>
    </dgm:pt>
    <dgm:pt modelId="{71DF931E-44E2-41AA-B5BF-22DB34471475}" type="parTrans" cxnId="{C281269A-213A-4919-9E9B-6859BDDF7456}">
      <dgm:prSet/>
      <dgm:spPr/>
      <dgm:t>
        <a:bodyPr/>
        <a:lstStyle/>
        <a:p>
          <a:endParaRPr lang="en-US"/>
        </a:p>
      </dgm:t>
    </dgm:pt>
    <dgm:pt modelId="{432617D7-6716-4DDB-A2E1-8DE337721E2E}" type="sibTrans" cxnId="{C281269A-213A-4919-9E9B-6859BDDF7456}">
      <dgm:prSet/>
      <dgm:spPr/>
      <dgm:t>
        <a:bodyPr/>
        <a:lstStyle/>
        <a:p>
          <a:endParaRPr lang="en-US"/>
        </a:p>
      </dgm:t>
    </dgm:pt>
    <dgm:pt modelId="{A5B347DE-AD2A-4ACD-9320-266E8BB20C44}">
      <dgm:prSet phldrT="[Text]"/>
      <dgm:spPr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mpd="thinThick"/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১,৩,৬,১০</a:t>
          </a:r>
          <a:endParaRPr lang="en-US" dirty="0">
            <a:solidFill>
              <a:schemeClr val="tx1"/>
            </a:solidFill>
          </a:endParaRPr>
        </a:p>
      </dgm:t>
    </dgm:pt>
    <dgm:pt modelId="{41AC9B61-DC01-44AD-AEBE-4B3D8DB90748}" type="parTrans" cxnId="{41A11A0F-C871-4B18-8401-30F57CAF439C}">
      <dgm:prSet/>
      <dgm:spPr/>
      <dgm:t>
        <a:bodyPr/>
        <a:lstStyle/>
        <a:p>
          <a:endParaRPr lang="en-US"/>
        </a:p>
      </dgm:t>
    </dgm:pt>
    <dgm:pt modelId="{F2104EC9-5B9A-4B3D-B00F-218D1758EF9B}" type="sibTrans" cxnId="{41A11A0F-C871-4B18-8401-30F57CAF439C}">
      <dgm:prSet/>
      <dgm:spPr/>
      <dgm:t>
        <a:bodyPr/>
        <a:lstStyle/>
        <a:p>
          <a:endParaRPr lang="en-US"/>
        </a:p>
      </dgm:t>
    </dgm:pt>
    <dgm:pt modelId="{DD852188-4980-467E-A8DA-C8D21A8CFF5C}">
      <dgm:prSet phldrT="[Text]" custT="1"/>
      <dgm:spPr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mpd="thinThick"/>
      </dgm:spPr>
      <dgm:t>
        <a:bodyPr tIns="274320" bIns="0"/>
        <a:lstStyle/>
        <a:p>
          <a:r>
            <a:rPr lang="bn-BD" sz="3600" dirty="0" smtClean="0">
              <a:solidFill>
                <a:schemeClr val="tx1"/>
              </a:solidFill>
            </a:rPr>
            <a:t>গ </a:t>
          </a:r>
          <a:endParaRPr lang="en-US" sz="3600" dirty="0">
            <a:solidFill>
              <a:schemeClr val="tx1"/>
            </a:solidFill>
          </a:endParaRPr>
        </a:p>
      </dgm:t>
    </dgm:pt>
    <dgm:pt modelId="{0A40DF10-AA45-49F0-BD2E-6FD7A35B100E}" type="parTrans" cxnId="{751141C9-E494-4A44-AD12-2DE84E3DB747}">
      <dgm:prSet/>
      <dgm:spPr/>
      <dgm:t>
        <a:bodyPr/>
        <a:lstStyle/>
        <a:p>
          <a:endParaRPr lang="en-US"/>
        </a:p>
      </dgm:t>
    </dgm:pt>
    <dgm:pt modelId="{06C1CC01-9A02-4804-9D77-A984848086A2}" type="sibTrans" cxnId="{751141C9-E494-4A44-AD12-2DE84E3DB747}">
      <dgm:prSet/>
      <dgm:spPr/>
      <dgm:t>
        <a:bodyPr/>
        <a:lstStyle/>
        <a:p>
          <a:endParaRPr lang="en-US"/>
        </a:p>
      </dgm:t>
    </dgm:pt>
    <dgm:pt modelId="{F84F5B0E-4850-4AA0-A269-5533725711DF}">
      <dgm:prSet phldrT="[Text]"/>
      <dgm:spPr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mpd="thinThick"/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১,৪,১০ </a:t>
          </a:r>
          <a:endParaRPr lang="en-US" dirty="0">
            <a:solidFill>
              <a:schemeClr val="tx1"/>
            </a:solidFill>
          </a:endParaRPr>
        </a:p>
      </dgm:t>
    </dgm:pt>
    <dgm:pt modelId="{79E3CE6D-2C00-4E6B-AE5B-C64C9DE1479C}" type="parTrans" cxnId="{A8F76E34-2FD8-4C39-B23D-C5AC295E0B9A}">
      <dgm:prSet/>
      <dgm:spPr/>
      <dgm:t>
        <a:bodyPr/>
        <a:lstStyle/>
        <a:p>
          <a:endParaRPr lang="en-US"/>
        </a:p>
      </dgm:t>
    </dgm:pt>
    <dgm:pt modelId="{164C1C16-F420-4FA2-A100-5A80663845E2}" type="sibTrans" cxnId="{A8F76E34-2FD8-4C39-B23D-C5AC295E0B9A}">
      <dgm:prSet/>
      <dgm:spPr/>
      <dgm:t>
        <a:bodyPr/>
        <a:lstStyle/>
        <a:p>
          <a:endParaRPr lang="en-US"/>
        </a:p>
      </dgm:t>
    </dgm:pt>
    <dgm:pt modelId="{278F52CB-0E21-4FE7-AFE0-E86613F2412D}" type="pres">
      <dgm:prSet presAssocID="{3CA65A7E-707D-49A3-9045-D946F5EBA2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FD4CB-9FDE-41DD-8F5C-F70E03B38559}" type="pres">
      <dgm:prSet presAssocID="{B09DB96F-C424-4904-AB15-8F65B5B0D63B}" presName="composite" presStyleCnt="0"/>
      <dgm:spPr/>
    </dgm:pt>
    <dgm:pt modelId="{092484EE-E360-4086-80BC-7130A5BC22FC}" type="pres">
      <dgm:prSet presAssocID="{B09DB96F-C424-4904-AB15-8F65B5B0D63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E99E9-513D-4867-AC63-F5C9C5B4FE90}" type="pres">
      <dgm:prSet presAssocID="{B09DB96F-C424-4904-AB15-8F65B5B0D63B}" presName="descendantText" presStyleLbl="alignAcc1" presStyleIdx="0" presStyleCnt="3" custLinFactNeighborX="266" custLinFactNeighborY="-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0C0D7-5A85-4EA1-A424-9B5B02278064}" type="pres">
      <dgm:prSet presAssocID="{E057521D-D8E7-4F58-B7A2-EEF5286D640F}" presName="sp" presStyleCnt="0"/>
      <dgm:spPr/>
    </dgm:pt>
    <dgm:pt modelId="{BB526D3D-4CCB-4DA9-BB1E-EA50FDF83513}" type="pres">
      <dgm:prSet presAssocID="{F904C002-6D0D-43EE-8C3F-29B4D7F5B78F}" presName="composite" presStyleCnt="0"/>
      <dgm:spPr/>
    </dgm:pt>
    <dgm:pt modelId="{3291198C-2AA6-4ABB-9A6B-41F8A1396D5A}" type="pres">
      <dgm:prSet presAssocID="{F904C002-6D0D-43EE-8C3F-29B4D7F5B78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3C337-DB7D-4C85-A291-928CEFCB8D38}" type="pres">
      <dgm:prSet presAssocID="{F904C002-6D0D-43EE-8C3F-29B4D7F5B78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1E15E-74BB-44C4-AD5B-78BDB1750F7C}" type="pres">
      <dgm:prSet presAssocID="{432617D7-6716-4DDB-A2E1-8DE337721E2E}" presName="sp" presStyleCnt="0"/>
      <dgm:spPr/>
    </dgm:pt>
    <dgm:pt modelId="{D1B9621E-038B-4DB1-9820-1DC40CF580F8}" type="pres">
      <dgm:prSet presAssocID="{DD852188-4980-467E-A8DA-C8D21A8CFF5C}" presName="composite" presStyleCnt="0"/>
      <dgm:spPr/>
    </dgm:pt>
    <dgm:pt modelId="{DBED1192-4698-4D6C-A663-017277723DA7}" type="pres">
      <dgm:prSet presAssocID="{DD852188-4980-467E-A8DA-C8D21A8CFF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AA2E3-6E9D-4358-BE33-1865706B5A7B}" type="pres">
      <dgm:prSet presAssocID="{DD852188-4980-467E-A8DA-C8D21A8CFF5C}" presName="descendantText" presStyleLbl="alignAcc1" presStyleIdx="2" presStyleCnt="3" custLinFactNeighborX="532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323D17-5D27-437C-83C9-3BC874A1B340}" type="presOf" srcId="{F84F5B0E-4850-4AA0-A269-5533725711DF}" destId="{5FFAA2E3-6E9D-4358-BE33-1865706B5A7B}" srcOrd="0" destOrd="0" presId="urn:microsoft.com/office/officeart/2005/8/layout/chevron2"/>
    <dgm:cxn modelId="{751141C9-E494-4A44-AD12-2DE84E3DB747}" srcId="{3CA65A7E-707D-49A3-9045-D946F5EBA21D}" destId="{DD852188-4980-467E-A8DA-C8D21A8CFF5C}" srcOrd="2" destOrd="0" parTransId="{0A40DF10-AA45-49F0-BD2E-6FD7A35B100E}" sibTransId="{06C1CC01-9A02-4804-9D77-A984848086A2}"/>
    <dgm:cxn modelId="{D06770ED-573A-4DDE-ABF5-550986C60FDC}" type="presOf" srcId="{3CA65A7E-707D-49A3-9045-D946F5EBA21D}" destId="{278F52CB-0E21-4FE7-AFE0-E86613F2412D}" srcOrd="0" destOrd="0" presId="urn:microsoft.com/office/officeart/2005/8/layout/chevron2"/>
    <dgm:cxn modelId="{D324E69D-4D2E-40B8-8554-8EE84BB2145C}" type="presOf" srcId="{F904C002-6D0D-43EE-8C3F-29B4D7F5B78F}" destId="{3291198C-2AA6-4ABB-9A6B-41F8A1396D5A}" srcOrd="0" destOrd="0" presId="urn:microsoft.com/office/officeart/2005/8/layout/chevron2"/>
    <dgm:cxn modelId="{C7738EDE-8885-4F91-BAF2-73524ABC1513}" srcId="{3CA65A7E-707D-49A3-9045-D946F5EBA21D}" destId="{B09DB96F-C424-4904-AB15-8F65B5B0D63B}" srcOrd="0" destOrd="0" parTransId="{75ED55C1-DB94-4DEE-A239-DDE0EBC41A39}" sibTransId="{E057521D-D8E7-4F58-B7A2-EEF5286D640F}"/>
    <dgm:cxn modelId="{A8F76E34-2FD8-4C39-B23D-C5AC295E0B9A}" srcId="{DD852188-4980-467E-A8DA-C8D21A8CFF5C}" destId="{F84F5B0E-4850-4AA0-A269-5533725711DF}" srcOrd="0" destOrd="0" parTransId="{79E3CE6D-2C00-4E6B-AE5B-C64C9DE1479C}" sibTransId="{164C1C16-F420-4FA2-A100-5A80663845E2}"/>
    <dgm:cxn modelId="{41A11A0F-C871-4B18-8401-30F57CAF439C}" srcId="{F904C002-6D0D-43EE-8C3F-29B4D7F5B78F}" destId="{A5B347DE-AD2A-4ACD-9320-266E8BB20C44}" srcOrd="0" destOrd="0" parTransId="{41AC9B61-DC01-44AD-AEBE-4B3D8DB90748}" sibTransId="{F2104EC9-5B9A-4B3D-B00F-218D1758EF9B}"/>
    <dgm:cxn modelId="{B4F13882-0C6D-4B47-9FCD-2F9A9227D691}" type="presOf" srcId="{64433779-6122-4EB5-BEA0-BC930373724F}" destId="{C7AE99E9-513D-4867-AC63-F5C9C5B4FE90}" srcOrd="0" destOrd="0" presId="urn:microsoft.com/office/officeart/2005/8/layout/chevron2"/>
    <dgm:cxn modelId="{C281269A-213A-4919-9E9B-6859BDDF7456}" srcId="{3CA65A7E-707D-49A3-9045-D946F5EBA21D}" destId="{F904C002-6D0D-43EE-8C3F-29B4D7F5B78F}" srcOrd="1" destOrd="0" parTransId="{71DF931E-44E2-41AA-B5BF-22DB34471475}" sibTransId="{432617D7-6716-4DDB-A2E1-8DE337721E2E}"/>
    <dgm:cxn modelId="{4A53D1EF-159D-4AB1-8B55-62A556B08FEF}" type="presOf" srcId="{DD852188-4980-467E-A8DA-C8D21A8CFF5C}" destId="{DBED1192-4698-4D6C-A663-017277723DA7}" srcOrd="0" destOrd="0" presId="urn:microsoft.com/office/officeart/2005/8/layout/chevron2"/>
    <dgm:cxn modelId="{86CC20EB-23AF-489B-B3DF-A267CFA6C135}" type="presOf" srcId="{B09DB96F-C424-4904-AB15-8F65B5B0D63B}" destId="{092484EE-E360-4086-80BC-7130A5BC22FC}" srcOrd="0" destOrd="0" presId="urn:microsoft.com/office/officeart/2005/8/layout/chevron2"/>
    <dgm:cxn modelId="{F44F3C8D-73D9-49BE-A5BA-64AE16537886}" srcId="{B09DB96F-C424-4904-AB15-8F65B5B0D63B}" destId="{64433779-6122-4EB5-BEA0-BC930373724F}" srcOrd="0" destOrd="0" parTransId="{FFC2626A-6D93-4D30-AE21-456A3C44B075}" sibTransId="{7FF17D4C-279A-4293-B2F0-59B4F8ECB58D}"/>
    <dgm:cxn modelId="{D3238D11-D593-41F9-B825-BF9E79B3AE56}" type="presOf" srcId="{A5B347DE-AD2A-4ACD-9320-266E8BB20C44}" destId="{BCB3C337-DB7D-4C85-A291-928CEFCB8D38}" srcOrd="0" destOrd="0" presId="urn:microsoft.com/office/officeart/2005/8/layout/chevron2"/>
    <dgm:cxn modelId="{2E4AAB42-3810-4D64-BF5D-BFB1BFFB85F2}" type="presParOf" srcId="{278F52CB-0E21-4FE7-AFE0-E86613F2412D}" destId="{E6CFD4CB-9FDE-41DD-8F5C-F70E03B38559}" srcOrd="0" destOrd="0" presId="urn:microsoft.com/office/officeart/2005/8/layout/chevron2"/>
    <dgm:cxn modelId="{C8560CF2-C1A7-42B4-B2AD-19359CEF4DC5}" type="presParOf" srcId="{E6CFD4CB-9FDE-41DD-8F5C-F70E03B38559}" destId="{092484EE-E360-4086-80BC-7130A5BC22FC}" srcOrd="0" destOrd="0" presId="urn:microsoft.com/office/officeart/2005/8/layout/chevron2"/>
    <dgm:cxn modelId="{CC3FC93E-724D-4068-BF18-454C05DD12D5}" type="presParOf" srcId="{E6CFD4CB-9FDE-41DD-8F5C-F70E03B38559}" destId="{C7AE99E9-513D-4867-AC63-F5C9C5B4FE90}" srcOrd="1" destOrd="0" presId="urn:microsoft.com/office/officeart/2005/8/layout/chevron2"/>
    <dgm:cxn modelId="{3F00032C-F39C-464A-9EB0-FF942E81DDE3}" type="presParOf" srcId="{278F52CB-0E21-4FE7-AFE0-E86613F2412D}" destId="{15F0C0D7-5A85-4EA1-A424-9B5B02278064}" srcOrd="1" destOrd="0" presId="urn:microsoft.com/office/officeart/2005/8/layout/chevron2"/>
    <dgm:cxn modelId="{D724BB16-CEDA-4BC8-9E75-2DB524B782E3}" type="presParOf" srcId="{278F52CB-0E21-4FE7-AFE0-E86613F2412D}" destId="{BB526D3D-4CCB-4DA9-BB1E-EA50FDF83513}" srcOrd="2" destOrd="0" presId="urn:microsoft.com/office/officeart/2005/8/layout/chevron2"/>
    <dgm:cxn modelId="{1705DE7D-4201-44F6-A004-C2B56F8B83B8}" type="presParOf" srcId="{BB526D3D-4CCB-4DA9-BB1E-EA50FDF83513}" destId="{3291198C-2AA6-4ABB-9A6B-41F8A1396D5A}" srcOrd="0" destOrd="0" presId="urn:microsoft.com/office/officeart/2005/8/layout/chevron2"/>
    <dgm:cxn modelId="{79B35BAA-5A75-4F37-97F9-7D00E81CD0E7}" type="presParOf" srcId="{BB526D3D-4CCB-4DA9-BB1E-EA50FDF83513}" destId="{BCB3C337-DB7D-4C85-A291-928CEFCB8D38}" srcOrd="1" destOrd="0" presId="urn:microsoft.com/office/officeart/2005/8/layout/chevron2"/>
    <dgm:cxn modelId="{C139E337-3E15-41A4-82F7-291F3625C4CD}" type="presParOf" srcId="{278F52CB-0E21-4FE7-AFE0-E86613F2412D}" destId="{FCE1E15E-74BB-44C4-AD5B-78BDB1750F7C}" srcOrd="3" destOrd="0" presId="urn:microsoft.com/office/officeart/2005/8/layout/chevron2"/>
    <dgm:cxn modelId="{18E01077-79BA-4C37-8F8E-303950B2942C}" type="presParOf" srcId="{278F52CB-0E21-4FE7-AFE0-E86613F2412D}" destId="{D1B9621E-038B-4DB1-9820-1DC40CF580F8}" srcOrd="4" destOrd="0" presId="urn:microsoft.com/office/officeart/2005/8/layout/chevron2"/>
    <dgm:cxn modelId="{0E194D5E-DF43-4457-A489-07794A4E73CB}" type="presParOf" srcId="{D1B9621E-038B-4DB1-9820-1DC40CF580F8}" destId="{DBED1192-4698-4D6C-A663-017277723DA7}" srcOrd="0" destOrd="0" presId="urn:microsoft.com/office/officeart/2005/8/layout/chevron2"/>
    <dgm:cxn modelId="{E91954EB-06B5-401A-8AFD-91652963DFDA}" type="presParOf" srcId="{D1B9621E-038B-4DB1-9820-1DC40CF580F8}" destId="{5FFAA2E3-6E9D-4358-BE33-1865706B5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2F85F-DBD9-4D09-AE1D-F376F15846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1F87FD-1861-4A98-AFFE-C67A653E8E03}">
      <dgm:prSet phldrT="[Text]" custT="1"/>
      <dgm:spPr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07950">
          <a:solidFill>
            <a:schemeClr val="accent6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4F5EA7-3C26-4367-983A-C9E54902AF4E}" type="parTrans" cxnId="{EFF36C0F-5DB6-40DB-B960-CE9EB471532D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BCD63C-D1BF-429C-B940-EC36689EAC6A}" type="sibTrans" cxnId="{EFF36C0F-5DB6-40DB-B960-CE9EB471532D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AFF284-B3B6-443D-83D0-FF98C16E5678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07950">
          <a:solidFill>
            <a:schemeClr val="accent6"/>
          </a:solidFill>
        </a:ln>
      </dgm:spPr>
      <dgm:t>
        <a:bodyPr lIns="91440" rIns="91440"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১,৩,৬,১০...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D13D8-E7F5-4092-B10A-4B44CEADDD90}" type="parTrans" cxnId="{20091D63-1450-4245-B6B5-C6A679E23AD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4C2F04-1679-4BFE-A6B7-F67F9DDCF1AD}" type="sibTrans" cxnId="{20091D63-1450-4245-B6B5-C6A679E23AD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218076-E661-42F2-A6EC-EC2051C1D559}">
      <dgm:prSet phldrT="[Text]" custT="1"/>
      <dgm:spPr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07950">
          <a:solidFill>
            <a:schemeClr val="accent6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41B252-1D64-4389-97B0-EDDA10C6CE09}" type="parTrans" cxnId="{6FC1FEC1-1BBE-4340-9618-CA57C502BDC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B02704-5B63-4A8C-9E4D-B8729F0B8E24}" type="sibTrans" cxnId="{6FC1FEC1-1BBE-4340-9618-CA57C502BDC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78D628-2E1C-4A4E-8116-45E698540C9A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07950">
          <a:solidFill>
            <a:schemeClr val="accent6"/>
          </a:solidFill>
        </a:ln>
      </dgm:spPr>
      <dgm:t>
        <a:bodyPr lIns="91440" rIns="91440"/>
        <a:lstStyle/>
        <a:p>
          <a:r>
            <a:rPr lang="bn-BD" sz="3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১,৪,</a:t>
          </a:r>
          <a:r>
            <a:rPr lang="en-US" sz="36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৭,১০,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......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791137-943B-4670-A97C-FCA182D32FFB}" type="parTrans" cxnId="{D685C237-7C02-4481-9A3F-CB235F21D293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9A37E4-55D7-4087-B6DC-196B2DE70555}" type="sibTrans" cxnId="{D685C237-7C02-4481-9A3F-CB235F21D293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762F10-E912-44DC-BE5E-F906C5F81B58}" type="pres">
      <dgm:prSet presAssocID="{7DA2F85F-DBD9-4D09-AE1D-F376F15846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767EAC-5876-413A-94B4-7C52164F5847}" type="pres">
      <dgm:prSet presAssocID="{481F87FD-1861-4A98-AFFE-C67A653E8E03}" presName="linNode" presStyleCnt="0"/>
      <dgm:spPr/>
    </dgm:pt>
    <dgm:pt modelId="{E13A618C-599C-4FCD-AB46-813771E05CAC}" type="pres">
      <dgm:prSet presAssocID="{481F87FD-1861-4A98-AFFE-C67A653E8E03}" presName="parentShp" presStyleLbl="node1" presStyleIdx="0" presStyleCnt="2" custScaleX="49199" custScaleY="100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35F26-FA5C-42A8-81F0-281DDEC88FAB}" type="pres">
      <dgm:prSet presAssocID="{481F87FD-1861-4A98-AFFE-C67A653E8E0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7938F-16E0-4831-8387-1D682E5E3559}" type="pres">
      <dgm:prSet presAssocID="{FABCD63C-D1BF-429C-B940-EC36689EAC6A}" presName="spacing" presStyleCnt="0"/>
      <dgm:spPr/>
    </dgm:pt>
    <dgm:pt modelId="{D08C5325-AFB6-430F-8E02-782B9971C22B}" type="pres">
      <dgm:prSet presAssocID="{E5218076-E661-42F2-A6EC-EC2051C1D559}" presName="linNode" presStyleCnt="0"/>
      <dgm:spPr/>
    </dgm:pt>
    <dgm:pt modelId="{C0C8D758-78D8-426E-B11A-A97A222A7BFF}" type="pres">
      <dgm:prSet presAssocID="{E5218076-E661-42F2-A6EC-EC2051C1D559}" presName="parentShp" presStyleLbl="node1" presStyleIdx="1" presStyleCnt="2" custScaleX="52626" custLinFactNeighborX="626" custLinFactNeighborY="-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27A54-AE73-46DA-A167-A36757539F60}" type="pres">
      <dgm:prSet presAssocID="{E5218076-E661-42F2-A6EC-EC2051C1D55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1825E-E005-4819-B9A2-8C7E91012032}" type="presOf" srcId="{CBAFF284-B3B6-443D-83D0-FF98C16E5678}" destId="{19935F26-FA5C-42A8-81F0-281DDEC88FAB}" srcOrd="0" destOrd="0" presId="urn:microsoft.com/office/officeart/2005/8/layout/vList6"/>
    <dgm:cxn modelId="{17592B56-8BF6-4908-AC18-7EF80AF2BD3F}" type="presOf" srcId="{E5218076-E661-42F2-A6EC-EC2051C1D559}" destId="{C0C8D758-78D8-426E-B11A-A97A222A7BFF}" srcOrd="0" destOrd="0" presId="urn:microsoft.com/office/officeart/2005/8/layout/vList6"/>
    <dgm:cxn modelId="{EFF36C0F-5DB6-40DB-B960-CE9EB471532D}" srcId="{7DA2F85F-DBD9-4D09-AE1D-F376F1584679}" destId="{481F87FD-1861-4A98-AFFE-C67A653E8E03}" srcOrd="0" destOrd="0" parTransId="{A54F5EA7-3C26-4367-983A-C9E54902AF4E}" sibTransId="{FABCD63C-D1BF-429C-B940-EC36689EAC6A}"/>
    <dgm:cxn modelId="{20091D63-1450-4245-B6B5-C6A679E23AD6}" srcId="{481F87FD-1861-4A98-AFFE-C67A653E8E03}" destId="{CBAFF284-B3B6-443D-83D0-FF98C16E5678}" srcOrd="0" destOrd="0" parTransId="{642D13D8-E7F5-4092-B10A-4B44CEADDD90}" sibTransId="{D54C2F04-1679-4BFE-A6B7-F67F9DDCF1AD}"/>
    <dgm:cxn modelId="{351E592D-2C3E-4B2C-8673-498317362217}" type="presOf" srcId="{481F87FD-1861-4A98-AFFE-C67A653E8E03}" destId="{E13A618C-599C-4FCD-AB46-813771E05CAC}" srcOrd="0" destOrd="0" presId="urn:microsoft.com/office/officeart/2005/8/layout/vList6"/>
    <dgm:cxn modelId="{D685C237-7C02-4481-9A3F-CB235F21D293}" srcId="{E5218076-E661-42F2-A6EC-EC2051C1D559}" destId="{DE78D628-2E1C-4A4E-8116-45E698540C9A}" srcOrd="0" destOrd="0" parTransId="{4E791137-943B-4670-A97C-FCA182D32FFB}" sibTransId="{F79A37E4-55D7-4087-B6DC-196B2DE70555}"/>
    <dgm:cxn modelId="{6FC1FEC1-1BBE-4340-9618-CA57C502BDC8}" srcId="{7DA2F85F-DBD9-4D09-AE1D-F376F1584679}" destId="{E5218076-E661-42F2-A6EC-EC2051C1D559}" srcOrd="1" destOrd="0" parTransId="{2241B252-1D64-4389-97B0-EDDA10C6CE09}" sibTransId="{B6B02704-5B63-4A8C-9E4D-B8729F0B8E24}"/>
    <dgm:cxn modelId="{4D97A4AC-D959-4B6F-BD16-33CB0D808CA0}" type="presOf" srcId="{DE78D628-2E1C-4A4E-8116-45E698540C9A}" destId="{75A27A54-AE73-46DA-A167-A36757539F60}" srcOrd="0" destOrd="0" presId="urn:microsoft.com/office/officeart/2005/8/layout/vList6"/>
    <dgm:cxn modelId="{0E9A1A58-7BAE-4018-B7BD-BB6CBF57285F}" type="presOf" srcId="{7DA2F85F-DBD9-4D09-AE1D-F376F1584679}" destId="{79762F10-E912-44DC-BE5E-F906C5F81B58}" srcOrd="0" destOrd="0" presId="urn:microsoft.com/office/officeart/2005/8/layout/vList6"/>
    <dgm:cxn modelId="{E895D741-ED83-4541-A375-31716E1512DF}" type="presParOf" srcId="{79762F10-E912-44DC-BE5E-F906C5F81B58}" destId="{FD767EAC-5876-413A-94B4-7C52164F5847}" srcOrd="0" destOrd="0" presId="urn:microsoft.com/office/officeart/2005/8/layout/vList6"/>
    <dgm:cxn modelId="{8AD91A3A-4120-4F17-BD59-FF380B0EC49E}" type="presParOf" srcId="{FD767EAC-5876-413A-94B4-7C52164F5847}" destId="{E13A618C-599C-4FCD-AB46-813771E05CAC}" srcOrd="0" destOrd="0" presId="urn:microsoft.com/office/officeart/2005/8/layout/vList6"/>
    <dgm:cxn modelId="{E1D5769D-7DDF-4ABC-8C7D-C74BAF516139}" type="presParOf" srcId="{FD767EAC-5876-413A-94B4-7C52164F5847}" destId="{19935F26-FA5C-42A8-81F0-281DDEC88FAB}" srcOrd="1" destOrd="0" presId="urn:microsoft.com/office/officeart/2005/8/layout/vList6"/>
    <dgm:cxn modelId="{ECA3083E-2065-4BA6-A627-D73BBC038790}" type="presParOf" srcId="{79762F10-E912-44DC-BE5E-F906C5F81B58}" destId="{C267938F-16E0-4831-8387-1D682E5E3559}" srcOrd="1" destOrd="0" presId="urn:microsoft.com/office/officeart/2005/8/layout/vList6"/>
    <dgm:cxn modelId="{A9187219-B19C-4B4F-B93C-27E85EA53B5B}" type="presParOf" srcId="{79762F10-E912-44DC-BE5E-F906C5F81B58}" destId="{D08C5325-AFB6-430F-8E02-782B9971C22B}" srcOrd="2" destOrd="0" presId="urn:microsoft.com/office/officeart/2005/8/layout/vList6"/>
    <dgm:cxn modelId="{BC78469C-98D5-4D5F-9F2D-86D8BAA9FEA9}" type="presParOf" srcId="{D08C5325-AFB6-430F-8E02-782B9971C22B}" destId="{C0C8D758-78D8-426E-B11A-A97A222A7BFF}" srcOrd="0" destOrd="0" presId="urn:microsoft.com/office/officeart/2005/8/layout/vList6"/>
    <dgm:cxn modelId="{5CC5413B-7D54-4F86-ACC8-9BAF4996820F}" type="presParOf" srcId="{D08C5325-AFB6-430F-8E02-782B9971C22B}" destId="{75A27A54-AE73-46DA-A167-A36757539F60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A2F85F-DBD9-4D09-AE1D-F376F15846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1F87FD-1861-4A98-AFFE-C67A653E8E03}">
      <dgm:prSet phldrT="[Text]" custT="1"/>
      <dgm:spPr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11125">
          <a:solidFill>
            <a:schemeClr val="accent5">
              <a:alpha val="86000"/>
            </a:schemeClr>
          </a:solidFill>
        </a:ln>
      </dgm:spPr>
      <dgm:t>
        <a:bodyPr/>
        <a:lstStyle/>
        <a:p>
          <a:r>
            <a:rPr lang="bn-BD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54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4F5EA7-3C26-4367-983A-C9E54902AF4E}" type="parTrans" cxnId="{EFF36C0F-5DB6-40DB-B960-CE9EB471532D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BCD63C-D1BF-429C-B940-EC36689EAC6A}" type="sibTrans" cxnId="{EFF36C0F-5DB6-40DB-B960-CE9EB471532D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AFF284-B3B6-443D-83D0-FF98C16E5678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11125">
          <a:solidFill>
            <a:schemeClr val="accent5">
              <a:alpha val="86000"/>
            </a:schemeClr>
          </a:solidFill>
        </a:ln>
      </dgm:spPr>
      <dgm:t>
        <a:bodyPr lIns="91440" tIns="182880" rIns="91440"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১,৩,৬,১০,১৫,২১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D13D8-E7F5-4092-B10A-4B44CEADDD90}" type="parTrans" cxnId="{20091D63-1450-4245-B6B5-C6A679E23AD6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4C2F04-1679-4BFE-A6B7-F67F9DDCF1AD}" type="sibTrans" cxnId="{20091D63-1450-4245-B6B5-C6A679E23AD6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218076-E661-42F2-A6EC-EC2051C1D559}">
      <dgm:prSet phldrT="[Text]" custT="1"/>
      <dgm:spPr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11125">
          <a:solidFill>
            <a:schemeClr val="accent5">
              <a:alpha val="86000"/>
            </a:schemeClr>
          </a:solidFill>
        </a:ln>
      </dgm:spPr>
      <dgm:t>
        <a:bodyPr/>
        <a:lstStyle/>
        <a:p>
          <a:r>
            <a:rPr lang="bn-BD" sz="5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54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41B252-1D64-4389-97B0-EDDA10C6CE09}" type="parTrans" cxnId="{6FC1FEC1-1BBE-4340-9618-CA57C502BDC8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B02704-5B63-4A8C-9E4D-B8729F0B8E24}" type="sibTrans" cxnId="{6FC1FEC1-1BBE-4340-9618-CA57C502BDC8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78D628-2E1C-4A4E-8116-45E698540C9A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11125">
          <a:solidFill>
            <a:schemeClr val="accent5">
              <a:alpha val="86000"/>
            </a:schemeClr>
          </a:solidFill>
        </a:ln>
      </dgm:spPr>
      <dgm:t>
        <a:bodyPr lIns="91440" tIns="182880" rIns="91440"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১,৪,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৭,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১০,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১৩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791137-943B-4670-A97C-FCA182D32FFB}" type="parTrans" cxnId="{D685C237-7C02-4481-9A3F-CB235F21D293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9A37E4-55D7-4087-B6DC-196B2DE70555}" type="sibTrans" cxnId="{D685C237-7C02-4481-9A3F-CB235F21D293}">
      <dgm:prSet/>
      <dgm:spPr/>
      <dgm:t>
        <a:bodyPr/>
        <a:lstStyle/>
        <a:p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762F10-E912-44DC-BE5E-F906C5F81B58}" type="pres">
      <dgm:prSet presAssocID="{7DA2F85F-DBD9-4D09-AE1D-F376F15846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767EAC-5876-413A-94B4-7C52164F5847}" type="pres">
      <dgm:prSet presAssocID="{481F87FD-1861-4A98-AFFE-C67A653E8E03}" presName="linNode" presStyleCnt="0"/>
      <dgm:spPr/>
    </dgm:pt>
    <dgm:pt modelId="{E13A618C-599C-4FCD-AB46-813771E05CAC}" type="pres">
      <dgm:prSet presAssocID="{481F87FD-1861-4A98-AFFE-C67A653E8E03}" presName="parentShp" presStyleLbl="node1" presStyleIdx="0" presStyleCnt="2" custScaleX="25649" custScaleY="100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35F26-FA5C-42A8-81F0-281DDEC88FAB}" type="pres">
      <dgm:prSet presAssocID="{481F87FD-1861-4A98-AFFE-C67A653E8E0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7938F-16E0-4831-8387-1D682E5E3559}" type="pres">
      <dgm:prSet presAssocID="{FABCD63C-D1BF-429C-B940-EC36689EAC6A}" presName="spacing" presStyleCnt="0"/>
      <dgm:spPr/>
    </dgm:pt>
    <dgm:pt modelId="{D08C5325-AFB6-430F-8E02-782B9971C22B}" type="pres">
      <dgm:prSet presAssocID="{E5218076-E661-42F2-A6EC-EC2051C1D559}" presName="linNode" presStyleCnt="0"/>
      <dgm:spPr/>
    </dgm:pt>
    <dgm:pt modelId="{C0C8D758-78D8-426E-B11A-A97A222A7BFF}" type="pres">
      <dgm:prSet presAssocID="{E5218076-E661-42F2-A6EC-EC2051C1D559}" presName="parentShp" presStyleLbl="node1" presStyleIdx="1" presStyleCnt="2" custScaleX="27435" custLinFactNeighborX="626" custLinFactNeighborY="-5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27A54-AE73-46DA-A167-A36757539F60}" type="pres">
      <dgm:prSet presAssocID="{E5218076-E661-42F2-A6EC-EC2051C1D55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CE7CAE-8E85-4AEE-8581-0FDA97481A55}" type="presOf" srcId="{7DA2F85F-DBD9-4D09-AE1D-F376F1584679}" destId="{79762F10-E912-44DC-BE5E-F906C5F81B58}" srcOrd="0" destOrd="0" presId="urn:microsoft.com/office/officeart/2005/8/layout/vList6"/>
    <dgm:cxn modelId="{3DE8183E-B432-4E7E-876B-73F4A841AB9E}" type="presOf" srcId="{CBAFF284-B3B6-443D-83D0-FF98C16E5678}" destId="{19935F26-FA5C-42A8-81F0-281DDEC88FAB}" srcOrd="0" destOrd="0" presId="urn:microsoft.com/office/officeart/2005/8/layout/vList6"/>
    <dgm:cxn modelId="{1043B772-A40E-4234-9B63-8DB209541F9B}" type="presOf" srcId="{E5218076-E661-42F2-A6EC-EC2051C1D559}" destId="{C0C8D758-78D8-426E-B11A-A97A222A7BFF}" srcOrd="0" destOrd="0" presId="urn:microsoft.com/office/officeart/2005/8/layout/vList6"/>
    <dgm:cxn modelId="{F124D530-9C3F-4F83-B5AA-071532D9FB22}" type="presOf" srcId="{DE78D628-2E1C-4A4E-8116-45E698540C9A}" destId="{75A27A54-AE73-46DA-A167-A36757539F60}" srcOrd="0" destOrd="0" presId="urn:microsoft.com/office/officeart/2005/8/layout/vList6"/>
    <dgm:cxn modelId="{EFF36C0F-5DB6-40DB-B960-CE9EB471532D}" srcId="{7DA2F85F-DBD9-4D09-AE1D-F376F1584679}" destId="{481F87FD-1861-4A98-AFFE-C67A653E8E03}" srcOrd="0" destOrd="0" parTransId="{A54F5EA7-3C26-4367-983A-C9E54902AF4E}" sibTransId="{FABCD63C-D1BF-429C-B940-EC36689EAC6A}"/>
    <dgm:cxn modelId="{20091D63-1450-4245-B6B5-C6A679E23AD6}" srcId="{481F87FD-1861-4A98-AFFE-C67A653E8E03}" destId="{CBAFF284-B3B6-443D-83D0-FF98C16E5678}" srcOrd="0" destOrd="0" parTransId="{642D13D8-E7F5-4092-B10A-4B44CEADDD90}" sibTransId="{D54C2F04-1679-4BFE-A6B7-F67F9DDCF1AD}"/>
    <dgm:cxn modelId="{721F0244-6F4A-4D2B-8AE9-E3C7C86B1F4B}" type="presOf" srcId="{481F87FD-1861-4A98-AFFE-C67A653E8E03}" destId="{E13A618C-599C-4FCD-AB46-813771E05CAC}" srcOrd="0" destOrd="0" presId="urn:microsoft.com/office/officeart/2005/8/layout/vList6"/>
    <dgm:cxn modelId="{D685C237-7C02-4481-9A3F-CB235F21D293}" srcId="{E5218076-E661-42F2-A6EC-EC2051C1D559}" destId="{DE78D628-2E1C-4A4E-8116-45E698540C9A}" srcOrd="0" destOrd="0" parTransId="{4E791137-943B-4670-A97C-FCA182D32FFB}" sibTransId="{F79A37E4-55D7-4087-B6DC-196B2DE70555}"/>
    <dgm:cxn modelId="{6FC1FEC1-1BBE-4340-9618-CA57C502BDC8}" srcId="{7DA2F85F-DBD9-4D09-AE1D-F376F1584679}" destId="{E5218076-E661-42F2-A6EC-EC2051C1D559}" srcOrd="1" destOrd="0" parTransId="{2241B252-1D64-4389-97B0-EDDA10C6CE09}" sibTransId="{B6B02704-5B63-4A8C-9E4D-B8729F0B8E24}"/>
    <dgm:cxn modelId="{B329C96E-8BBA-4802-A9AE-404A44889E6B}" type="presParOf" srcId="{79762F10-E912-44DC-BE5E-F906C5F81B58}" destId="{FD767EAC-5876-413A-94B4-7C52164F5847}" srcOrd="0" destOrd="0" presId="urn:microsoft.com/office/officeart/2005/8/layout/vList6"/>
    <dgm:cxn modelId="{B0F12DAB-6569-4464-9E36-864A8EA63A98}" type="presParOf" srcId="{FD767EAC-5876-413A-94B4-7C52164F5847}" destId="{E13A618C-599C-4FCD-AB46-813771E05CAC}" srcOrd="0" destOrd="0" presId="urn:microsoft.com/office/officeart/2005/8/layout/vList6"/>
    <dgm:cxn modelId="{0F9E3D60-FA90-45E7-A2BA-C92EBEB44AC2}" type="presParOf" srcId="{FD767EAC-5876-413A-94B4-7C52164F5847}" destId="{19935F26-FA5C-42A8-81F0-281DDEC88FAB}" srcOrd="1" destOrd="0" presId="urn:microsoft.com/office/officeart/2005/8/layout/vList6"/>
    <dgm:cxn modelId="{E545E838-C1B9-4B42-8C0C-F7E6447FB33A}" type="presParOf" srcId="{79762F10-E912-44DC-BE5E-F906C5F81B58}" destId="{C267938F-16E0-4831-8387-1D682E5E3559}" srcOrd="1" destOrd="0" presId="urn:microsoft.com/office/officeart/2005/8/layout/vList6"/>
    <dgm:cxn modelId="{B7298F88-DA11-4AA6-9382-FA484C393CBC}" type="presParOf" srcId="{79762F10-E912-44DC-BE5E-F906C5F81B58}" destId="{D08C5325-AFB6-430F-8E02-782B9971C22B}" srcOrd="2" destOrd="0" presId="urn:microsoft.com/office/officeart/2005/8/layout/vList6"/>
    <dgm:cxn modelId="{9C487B3F-3977-4493-AA89-379815F64A45}" type="presParOf" srcId="{D08C5325-AFB6-430F-8E02-782B9971C22B}" destId="{C0C8D758-78D8-426E-B11A-A97A222A7BFF}" srcOrd="0" destOrd="0" presId="urn:microsoft.com/office/officeart/2005/8/layout/vList6"/>
    <dgm:cxn modelId="{BF57EF3E-36F9-403D-B8B4-F2ED4CED1E27}" type="presParOf" srcId="{D08C5325-AFB6-430F-8E02-782B9971C22B}" destId="{75A27A54-AE73-46DA-A167-A36757539F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1BB169-2F97-4515-AC98-2006877EFD68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6DADD94-1EFD-45F0-9B8D-ED7E03F6198F}">
      <dgm:prSet phldrT="[Text]" custT="1"/>
      <dgm:spPr>
        <a:gradFill rotWithShape="0">
          <a:gsLst>
            <a:gs pos="34000">
              <a:schemeClr val="accent2"/>
            </a:gs>
            <a:gs pos="100000">
              <a:srgbClr val="00B0F0">
                <a:alpha val="58000"/>
              </a:srgbClr>
            </a:gs>
          </a:gsLst>
          <a:lin ang="5400000" scaled="1"/>
        </a:gra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 tIns="274320"/>
        <a:lstStyle/>
        <a:p>
          <a:pPr algn="l"/>
          <a:r>
            <a:rPr lang="en-US" sz="4800" b="1" cap="none" spc="0" dirty="0" smtClean="0">
              <a:ln w="6600">
                <a:solidFill>
                  <a:srgbClr val="00B0F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Wingdings" panose="05000000000000000000" pitchFamily="2" charset="2"/>
            </a:rPr>
            <a:t></a:t>
          </a:r>
          <a:r>
            <a:rPr lang="en-US" sz="4800" dirty="0" err="1" smtClean="0">
              <a:solidFill>
                <a:schemeClr val="bg2">
                  <a:lumMod val="75000"/>
                </a:schemeClr>
              </a:solidFill>
            </a:rPr>
            <a:t>দলীয়</a:t>
          </a:r>
          <a:r>
            <a:rPr lang="en-US" sz="4800" dirty="0" smtClean="0">
              <a:solidFill>
                <a:schemeClr val="bg2">
                  <a:lumMod val="75000"/>
                </a:schemeClr>
              </a:solidFill>
            </a:rPr>
            <a:t>            </a:t>
          </a:r>
          <a:r>
            <a:rPr lang="en-US" sz="4800" dirty="0" err="1" smtClean="0">
              <a:solidFill>
                <a:schemeClr val="bg2">
                  <a:lumMod val="75000"/>
                </a:schemeClr>
              </a:solidFill>
            </a:rPr>
            <a:t>কাজ</a:t>
          </a:r>
          <a:r>
            <a:rPr lang="en-US" sz="4800" dirty="0" smtClean="0">
              <a:solidFill>
                <a:schemeClr val="bg2">
                  <a:lumMod val="75000"/>
                </a:schemeClr>
              </a:solidFill>
            </a:rPr>
            <a:t> </a:t>
          </a:r>
          <a:endParaRPr lang="en-US" sz="4800" dirty="0">
            <a:solidFill>
              <a:schemeClr val="bg2">
                <a:lumMod val="75000"/>
              </a:schemeClr>
            </a:solidFill>
          </a:endParaRPr>
        </a:p>
      </dgm:t>
    </dgm:pt>
    <dgm:pt modelId="{E35ED518-CA0F-4894-8BEC-6DABB12E0861}" type="parTrans" cxnId="{F98337A5-A7C6-41C7-A928-4137C085A765}">
      <dgm:prSet/>
      <dgm:spPr/>
      <dgm:t>
        <a:bodyPr/>
        <a:lstStyle/>
        <a:p>
          <a:endParaRPr lang="en-US" sz="1800"/>
        </a:p>
      </dgm:t>
    </dgm:pt>
    <dgm:pt modelId="{BF5BB9B3-6E94-4BA9-A116-FBED742E0BB3}" type="sibTrans" cxnId="{F98337A5-A7C6-41C7-A928-4137C085A765}">
      <dgm:prSet/>
      <dgm:spPr/>
      <dgm:t>
        <a:bodyPr/>
        <a:lstStyle/>
        <a:p>
          <a:endParaRPr lang="en-US" sz="1800"/>
        </a:p>
      </dgm:t>
    </dgm:pt>
    <dgm:pt modelId="{29D32903-608C-4F4C-B234-5EA6FBCBD9AF}">
      <dgm:prSet phldrT="[Text]" custT="1"/>
      <dgm:spPr/>
      <dgm:t>
        <a:bodyPr tIns="274320"/>
        <a:lstStyle/>
        <a:p>
          <a:r>
            <a:rPr lang="en-US" sz="4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Webdings" panose="05030102010509060703" pitchFamily="18" charset="2"/>
            </a:rPr>
            <a:t></a:t>
          </a:r>
          <a:endParaRPr lang="en-US" sz="40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64DE9BAE-856E-49EE-8896-B9D19403C65B}" type="sibTrans" cxnId="{F240C3BD-7E5D-4A69-8EF4-8F18864B0323}">
      <dgm:prSet/>
      <dgm:spPr/>
      <dgm:t>
        <a:bodyPr/>
        <a:lstStyle/>
        <a:p>
          <a:endParaRPr lang="en-US" sz="1800"/>
        </a:p>
      </dgm:t>
    </dgm:pt>
    <dgm:pt modelId="{BF3B1B80-E105-4F83-8849-6798DE21703A}" type="parTrans" cxnId="{F240C3BD-7E5D-4A69-8EF4-8F18864B0323}">
      <dgm:prSet/>
      <dgm:spPr/>
      <dgm:t>
        <a:bodyPr/>
        <a:lstStyle/>
        <a:p>
          <a:endParaRPr lang="en-US" sz="1800"/>
        </a:p>
      </dgm:t>
    </dgm:pt>
    <dgm:pt modelId="{5F394C60-E876-4226-84EC-397C366FF50C}" type="pres">
      <dgm:prSet presAssocID="{A71BB169-2F97-4515-AC98-2006877EFD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9F683-AC4C-4706-96AE-194CB7C04CBF}" type="pres">
      <dgm:prSet presAssocID="{29D32903-608C-4F4C-B234-5EA6FBCBD9AF}" presName="composite" presStyleCnt="0"/>
      <dgm:spPr/>
    </dgm:pt>
    <dgm:pt modelId="{65746849-81B5-463B-95A0-FDE19992C982}" type="pres">
      <dgm:prSet presAssocID="{29D32903-608C-4F4C-B234-5EA6FBCBD9AF}" presName="parentText" presStyleLbl="alignNode1" presStyleIdx="0" presStyleCnt="1" custLinFactNeighborX="-17333" custLinFactNeighborY="-5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93B3C-2B61-43FA-ABC7-88EB67F27B47}" type="pres">
      <dgm:prSet presAssocID="{29D32903-608C-4F4C-B234-5EA6FBCBD9AF}" presName="descendantText" presStyleLbl="alignAcc1" presStyleIdx="0" presStyleCnt="1" custScaleX="86105" custScaleY="101070" custLinFactNeighborX="-10210" custLinFactNeighborY="26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337A5-A7C6-41C7-A928-4137C085A765}" srcId="{29D32903-608C-4F4C-B234-5EA6FBCBD9AF}" destId="{66DADD94-1EFD-45F0-9B8D-ED7E03F6198F}" srcOrd="0" destOrd="0" parTransId="{E35ED518-CA0F-4894-8BEC-6DABB12E0861}" sibTransId="{BF5BB9B3-6E94-4BA9-A116-FBED742E0BB3}"/>
    <dgm:cxn modelId="{01132DDF-D71B-4097-A353-9C939994451B}" type="presOf" srcId="{29D32903-608C-4F4C-B234-5EA6FBCBD9AF}" destId="{65746849-81B5-463B-95A0-FDE19992C982}" srcOrd="0" destOrd="0" presId="urn:microsoft.com/office/officeart/2005/8/layout/chevron2"/>
    <dgm:cxn modelId="{F240C3BD-7E5D-4A69-8EF4-8F18864B0323}" srcId="{A71BB169-2F97-4515-AC98-2006877EFD68}" destId="{29D32903-608C-4F4C-B234-5EA6FBCBD9AF}" srcOrd="0" destOrd="0" parTransId="{BF3B1B80-E105-4F83-8849-6798DE21703A}" sibTransId="{64DE9BAE-856E-49EE-8896-B9D19403C65B}"/>
    <dgm:cxn modelId="{35838AC0-E1C4-456F-9509-E424C56FD753}" type="presOf" srcId="{A71BB169-2F97-4515-AC98-2006877EFD68}" destId="{5F394C60-E876-4226-84EC-397C366FF50C}" srcOrd="0" destOrd="0" presId="urn:microsoft.com/office/officeart/2005/8/layout/chevron2"/>
    <dgm:cxn modelId="{8499ED6E-8162-4EAB-9244-2DF9DB564472}" type="presOf" srcId="{66DADD94-1EFD-45F0-9B8D-ED7E03F6198F}" destId="{72393B3C-2B61-43FA-ABC7-88EB67F27B47}" srcOrd="0" destOrd="0" presId="urn:microsoft.com/office/officeart/2005/8/layout/chevron2"/>
    <dgm:cxn modelId="{DF5744EC-B714-4428-915D-0F470F466AB3}" type="presParOf" srcId="{5F394C60-E876-4226-84EC-397C366FF50C}" destId="{E9A9F683-AC4C-4706-96AE-194CB7C04CBF}" srcOrd="0" destOrd="0" presId="urn:microsoft.com/office/officeart/2005/8/layout/chevron2"/>
    <dgm:cxn modelId="{EDD46C91-C1DA-4712-80F3-D0FCDB152573}" type="presParOf" srcId="{E9A9F683-AC4C-4706-96AE-194CB7C04CBF}" destId="{65746849-81B5-463B-95A0-FDE19992C982}" srcOrd="0" destOrd="0" presId="urn:microsoft.com/office/officeart/2005/8/layout/chevron2"/>
    <dgm:cxn modelId="{2B3F6846-866C-4118-B8F4-09ECA694480E}" type="presParOf" srcId="{E9A9F683-AC4C-4706-96AE-194CB7C04CBF}" destId="{72393B3C-2B61-43FA-ABC7-88EB67F27B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8CB3A5-A68F-4CE2-B6AD-3106829C0B59}" type="doc">
      <dgm:prSet loTypeId="urn:microsoft.com/office/officeart/2005/8/layout/funnel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A957E2-D3C5-435B-8945-8F8436FD2CD9}">
      <dgm:prSet phldrT="[Text]" custT="1"/>
      <dgm:spPr/>
      <dgm:t>
        <a:bodyPr/>
        <a:lstStyle/>
        <a:p>
          <a:pPr algn="ctr"/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35F2DF-105B-4FE8-8C50-8A382A77C084}" type="parTrans" cxnId="{740AD1DA-C7E7-446A-9157-0B31953EA9D1}">
      <dgm:prSet/>
      <dgm:spPr/>
      <dgm:t>
        <a:bodyPr/>
        <a:lstStyle/>
        <a:p>
          <a:endParaRPr lang="en-US"/>
        </a:p>
      </dgm:t>
    </dgm:pt>
    <dgm:pt modelId="{6FDBFC7F-68F4-4D21-BE9A-EC195B624C25}" type="sibTrans" cxnId="{740AD1DA-C7E7-446A-9157-0B31953EA9D1}">
      <dgm:prSet/>
      <dgm:spPr/>
      <dgm:t>
        <a:bodyPr/>
        <a:lstStyle/>
        <a:p>
          <a:endParaRPr lang="en-US"/>
        </a:p>
      </dgm:t>
    </dgm:pt>
    <dgm:pt modelId="{1847A73E-70B9-4B59-AB2A-9E6DF72AC66C}" type="pres">
      <dgm:prSet presAssocID="{518CB3A5-A68F-4CE2-B6AD-3106829C0B5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4756C-EB53-48CE-A4F7-3F307387BC83}" type="pres">
      <dgm:prSet presAssocID="{518CB3A5-A68F-4CE2-B6AD-3106829C0B59}" presName="ellipse" presStyleLbl="trBgShp" presStyleIdx="0" presStyleCnt="1" custScaleX="214720" custScaleY="91655" custLinFactNeighborX="-8669" custLinFactNeighborY="87353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alpha val="74000"/>
          </a:schemeClr>
        </a:solidFill>
      </dgm:spPr>
      <dgm:t>
        <a:bodyPr/>
        <a:lstStyle/>
        <a:p>
          <a:endParaRPr lang="en-US"/>
        </a:p>
      </dgm:t>
    </dgm:pt>
    <dgm:pt modelId="{9D828D57-74DA-44B5-A924-81CCE695CA27}" type="pres">
      <dgm:prSet presAssocID="{518CB3A5-A68F-4CE2-B6AD-3106829C0B59}" presName="arrow1" presStyleLbl="fgShp" presStyleIdx="0" presStyleCnt="1" custScaleX="259907" custScaleY="194735" custLinFactY="18678" custLinFactNeighborX="2640" custLinFactNeighborY="100000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6FD5A38-758F-482C-AA0E-6B0D9244CCDD}" type="pres">
      <dgm:prSet presAssocID="{518CB3A5-A68F-4CE2-B6AD-3106829C0B59}" presName="rectangle" presStyleLbl="revTx" presStyleIdx="0" presStyleCnt="1" custScaleX="123298" custScaleY="189089" custLinFactY="-43688" custLinFactNeighborX="-160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B6DF4-3039-43DB-84D9-F13294EC5862}" type="pres">
      <dgm:prSet presAssocID="{518CB3A5-A68F-4CE2-B6AD-3106829C0B59}" presName="funnel" presStyleLbl="trAlignAcc1" presStyleIdx="0" presStyleCnt="1" custScaleX="199078" custScaleY="71513" custLinFactNeighborX="-615" custLinFactNeighborY="26005"/>
      <dgm:spPr>
        <a:solidFill>
          <a:srgbClr val="FF0000">
            <a:alpha val="23000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740AD1DA-C7E7-446A-9157-0B31953EA9D1}" srcId="{518CB3A5-A68F-4CE2-B6AD-3106829C0B59}" destId="{18A957E2-D3C5-435B-8945-8F8436FD2CD9}" srcOrd="0" destOrd="0" parTransId="{C835F2DF-105B-4FE8-8C50-8A382A77C084}" sibTransId="{6FDBFC7F-68F4-4D21-BE9A-EC195B624C25}"/>
    <dgm:cxn modelId="{382278F6-3F35-4D75-A0E4-A7C713148E09}" type="presOf" srcId="{518CB3A5-A68F-4CE2-B6AD-3106829C0B59}" destId="{1847A73E-70B9-4B59-AB2A-9E6DF72AC66C}" srcOrd="0" destOrd="0" presId="urn:microsoft.com/office/officeart/2005/8/layout/funnel1"/>
    <dgm:cxn modelId="{A8CA939A-FF10-4696-A97E-00E083FFB81F}" type="presOf" srcId="{18A957E2-D3C5-435B-8945-8F8436FD2CD9}" destId="{B6FD5A38-758F-482C-AA0E-6B0D9244CCDD}" srcOrd="0" destOrd="0" presId="urn:microsoft.com/office/officeart/2005/8/layout/funnel1"/>
    <dgm:cxn modelId="{B39F4E17-70EF-49A1-88CD-3F78BF2D4469}" type="presParOf" srcId="{1847A73E-70B9-4B59-AB2A-9E6DF72AC66C}" destId="{8454756C-EB53-48CE-A4F7-3F307387BC83}" srcOrd="0" destOrd="0" presId="urn:microsoft.com/office/officeart/2005/8/layout/funnel1"/>
    <dgm:cxn modelId="{9EB947FF-3C9A-4B1F-97DE-D046B0C6B26E}" type="presParOf" srcId="{1847A73E-70B9-4B59-AB2A-9E6DF72AC66C}" destId="{9D828D57-74DA-44B5-A924-81CCE695CA27}" srcOrd="1" destOrd="0" presId="urn:microsoft.com/office/officeart/2005/8/layout/funnel1"/>
    <dgm:cxn modelId="{980D53E2-6C4F-402C-BC3E-76AC6B83FEF1}" type="presParOf" srcId="{1847A73E-70B9-4B59-AB2A-9E6DF72AC66C}" destId="{B6FD5A38-758F-482C-AA0E-6B0D9244CCDD}" srcOrd="2" destOrd="0" presId="urn:microsoft.com/office/officeart/2005/8/layout/funnel1"/>
    <dgm:cxn modelId="{C5F7A615-E651-4E16-9816-121CD4C1AB95}" type="presParOf" srcId="{1847A73E-70B9-4B59-AB2A-9E6DF72AC66C}" destId="{C82B6DF4-3039-43DB-84D9-F13294EC5862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CBFB-742C-4161-8F0A-2B684F7D7A2A}">
      <dsp:nvSpPr>
        <dsp:cNvPr id="0" name=""/>
        <dsp:cNvSpPr/>
      </dsp:nvSpPr>
      <dsp:spPr>
        <a:xfrm rot="5400000">
          <a:off x="-191740" y="223826"/>
          <a:ext cx="1484312" cy="1039018"/>
        </a:xfrm>
        <a:prstGeom prst="chevron">
          <a:avLst/>
        </a:prstGeom>
        <a:gradFill flip="none" rotWithShape="1">
          <a:gsLst>
            <a:gs pos="32000">
              <a:srgbClr val="C00000">
                <a:alpha val="34000"/>
              </a:srgbClr>
            </a:gs>
            <a:gs pos="37000">
              <a:schemeClr val="accent4">
                <a:lumMod val="60000"/>
                <a:lumOff val="40000"/>
              </a:schemeClr>
            </a:gs>
            <a:gs pos="100000">
              <a:srgbClr val="00B0F0">
                <a:alpha val="90000"/>
              </a:srgbClr>
            </a:gs>
          </a:gsLst>
          <a:path path="shape">
            <a:fillToRect l="50000" t="50000" r="50000" b="50000"/>
          </a:path>
          <a:tileRect/>
        </a:gradFill>
        <a:ln w="41275" cap="flat" cmpd="sng" algn="ctr">
          <a:gradFill>
            <a:gsLst>
              <a:gs pos="32000">
                <a:schemeClr val="tx1">
                  <a:alpha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907" y="520688"/>
        <a:ext cx="1039018" cy="445294"/>
      </dsp:txXfrm>
    </dsp:sp>
    <dsp:sp modelId="{6A9E9264-46E5-4431-9E94-47EDE0F91630}">
      <dsp:nvSpPr>
        <dsp:cNvPr id="0" name=""/>
        <dsp:cNvSpPr/>
      </dsp:nvSpPr>
      <dsp:spPr>
        <a:xfrm rot="5400000">
          <a:off x="3197429" y="-2017848"/>
          <a:ext cx="964803" cy="5068563"/>
        </a:xfrm>
        <a:prstGeom prst="round2SameRect">
          <a:avLst/>
        </a:prstGeom>
        <a:gradFill flip="none" rotWithShape="1">
          <a:gsLst>
            <a:gs pos="82000">
              <a:srgbClr val="C00000">
                <a:alpha val="91000"/>
              </a:srgbClr>
            </a:gs>
            <a:gs pos="46000">
              <a:schemeClr val="accent4">
                <a:lumMod val="60000"/>
                <a:lumOff val="40000"/>
              </a:schemeClr>
            </a:gs>
            <a:gs pos="67000">
              <a:schemeClr val="accent1"/>
            </a:gs>
          </a:gsLst>
          <a:path path="circle">
            <a:fillToRect l="100000" t="100000"/>
          </a:path>
          <a:tileRect r="-100000" b="-100000"/>
        </a:gradFill>
        <a:ln w="76200" cap="flat" cmpd="sng" algn="ctr">
          <a:gradFill>
            <a:gsLst>
              <a:gs pos="500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sz="3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3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45549" y="81130"/>
        <a:ext cx="5021465" cy="870607"/>
      </dsp:txXfrm>
    </dsp:sp>
    <dsp:sp modelId="{3889B12D-08E7-4A22-BFCB-5D8528505CC5}">
      <dsp:nvSpPr>
        <dsp:cNvPr id="0" name=""/>
        <dsp:cNvSpPr/>
      </dsp:nvSpPr>
      <dsp:spPr>
        <a:xfrm rot="5400000">
          <a:off x="-191740" y="1512490"/>
          <a:ext cx="1484312" cy="1039018"/>
        </a:xfrm>
        <a:prstGeom prst="chevron">
          <a:avLst/>
        </a:prstGeom>
        <a:gradFill rotWithShape="0">
          <a:gsLst>
            <a:gs pos="32000">
              <a:srgbClr val="C00000">
                <a:alpha val="34000"/>
              </a:srgbClr>
            </a:gs>
            <a:gs pos="38000">
              <a:schemeClr val="accent4">
                <a:lumMod val="60000"/>
                <a:lumOff val="40000"/>
              </a:schemeClr>
            </a:gs>
            <a:gs pos="100000">
              <a:srgbClr val="00B0F0">
                <a:alpha val="90000"/>
              </a:srgbClr>
            </a:gs>
          </a:gsLst>
          <a:path path="shape">
            <a:fillToRect l="50000" t="50000" r="50000" b="50000"/>
          </a:path>
        </a:gradFill>
        <a:ln w="41275" cap="flat" cmpd="sng" algn="ctr">
          <a:gradFill>
            <a:gsLst>
              <a:gs pos="32000">
                <a:schemeClr val="tx1">
                  <a:alpha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907" y="1809352"/>
        <a:ext cx="1039018" cy="445294"/>
      </dsp:txXfrm>
    </dsp:sp>
    <dsp:sp modelId="{B9F174D0-76AE-4C74-838A-9716C08F2D4B}">
      <dsp:nvSpPr>
        <dsp:cNvPr id="0" name=""/>
        <dsp:cNvSpPr/>
      </dsp:nvSpPr>
      <dsp:spPr>
        <a:xfrm rot="5400000">
          <a:off x="3197429" y="-775485"/>
          <a:ext cx="964803" cy="5068563"/>
        </a:xfrm>
        <a:prstGeom prst="round2SameRect">
          <a:avLst/>
        </a:prstGeom>
        <a:gradFill rotWithShape="0">
          <a:gsLst>
            <a:gs pos="84000">
              <a:srgbClr val="C00000">
                <a:alpha val="34000"/>
              </a:srgbClr>
            </a:gs>
            <a:gs pos="76000">
              <a:schemeClr val="accent4">
                <a:lumMod val="60000"/>
                <a:lumOff val="40000"/>
              </a:schemeClr>
            </a:gs>
            <a:gs pos="36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ln w="63500" cap="flat" cmpd="sng" algn="ctr">
          <a:gradFill>
            <a:gsLst>
              <a:gs pos="5400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bn-BD" sz="3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চিনতে পারবে ।</a:t>
          </a:r>
          <a:endParaRPr lang="en-US" sz="3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45549" y="1323493"/>
        <a:ext cx="5021465" cy="870607"/>
      </dsp:txXfrm>
    </dsp:sp>
    <dsp:sp modelId="{36A89DF0-119B-434B-BD7D-AD3932BFB4FA}">
      <dsp:nvSpPr>
        <dsp:cNvPr id="0" name=""/>
        <dsp:cNvSpPr/>
      </dsp:nvSpPr>
      <dsp:spPr>
        <a:xfrm rot="5400000">
          <a:off x="-191740" y="2801154"/>
          <a:ext cx="1484312" cy="1039018"/>
        </a:xfrm>
        <a:prstGeom prst="chevron">
          <a:avLst/>
        </a:prstGeom>
        <a:gradFill rotWithShape="0">
          <a:gsLst>
            <a:gs pos="32000">
              <a:srgbClr val="C00000">
                <a:alpha val="34000"/>
              </a:srgbClr>
            </a:gs>
            <a:gs pos="38000">
              <a:schemeClr val="accent4">
                <a:lumMod val="60000"/>
                <a:lumOff val="40000"/>
              </a:schemeClr>
            </a:gs>
            <a:gs pos="100000">
              <a:srgbClr val="00B0F0">
                <a:alpha val="90000"/>
              </a:srgbClr>
            </a:gs>
          </a:gsLst>
          <a:path path="shape">
            <a:fillToRect l="50000" t="50000" r="50000" b="50000"/>
          </a:path>
        </a:gradFill>
        <a:ln w="41275" cap="flat" cmpd="sng" algn="ctr">
          <a:gradFill>
            <a:gsLst>
              <a:gs pos="32000">
                <a:schemeClr val="tx1">
                  <a:alpha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907" y="3098016"/>
        <a:ext cx="1039018" cy="445294"/>
      </dsp:txXfrm>
    </dsp:sp>
    <dsp:sp modelId="{C00F4D86-591D-48C0-A4FA-C567E9739275}">
      <dsp:nvSpPr>
        <dsp:cNvPr id="0" name=""/>
        <dsp:cNvSpPr/>
      </dsp:nvSpPr>
      <dsp:spPr>
        <a:xfrm rot="5400000">
          <a:off x="3197429" y="513178"/>
          <a:ext cx="964803" cy="5068563"/>
        </a:xfrm>
        <a:prstGeom prst="round2SameRect">
          <a:avLst/>
        </a:prstGeom>
        <a:gradFill rotWithShape="0">
          <a:gsLst>
            <a:gs pos="86000">
              <a:schemeClr val="accent4">
                <a:lumMod val="60000"/>
                <a:lumOff val="40000"/>
              </a:schemeClr>
            </a:gs>
            <a:gs pos="95000">
              <a:srgbClr val="D03619"/>
            </a:gs>
            <a:gs pos="75000">
              <a:srgbClr val="00B0F0">
                <a:alpha val="90000"/>
              </a:srgbClr>
            </a:gs>
          </a:gsLst>
          <a:path path="shape">
            <a:fillToRect l="50000" t="50000" r="50000" b="50000"/>
          </a:path>
        </a:gradFill>
        <a:ln w="63500" cap="flat" cmpd="sng" algn="ctr">
          <a:gradFill>
            <a:gsLst>
              <a:gs pos="5400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 প্যাটার্নের পরবর্তী সংখ্যা ও বীজগাণিকরাশি নির্ণয় করতে পারবে । </a:t>
          </a:r>
          <a:endParaRPr lang="en-US" sz="3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45549" y="2612156"/>
        <a:ext cx="5021465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484EE-E360-4086-80BC-7130A5BC22FC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ap="flat" cmpd="thinThick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74320" rIns="2286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</a:rPr>
            <a:t>ক</a:t>
          </a:r>
          <a:endParaRPr lang="en-US" sz="3600" kern="1200" dirty="0">
            <a:solidFill>
              <a:schemeClr val="tx1"/>
            </a:solidFill>
          </a:endParaRPr>
        </a:p>
      </dsp:txBody>
      <dsp:txXfrm rot="-5400000">
        <a:off x="0" y="522165"/>
        <a:ext cx="1038004" cy="444858"/>
      </dsp:txXfrm>
    </dsp:sp>
    <dsp:sp modelId="{C7AE99E9-513D-4867-AC63-F5C9C5B4FE90}">
      <dsp:nvSpPr>
        <dsp:cNvPr id="0" name=""/>
        <dsp:cNvSpPr/>
      </dsp:nvSpPr>
      <dsp:spPr>
        <a:xfrm rot="5400000">
          <a:off x="3084818" y="-2046813"/>
          <a:ext cx="964367" cy="5057995"/>
        </a:xfrm>
        <a:prstGeom prst="round2SameRect">
          <a:avLst/>
        </a:prstGeom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ap="flat" cmpd="thinThick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5000" kern="1200" dirty="0" smtClean="0">
              <a:solidFill>
                <a:schemeClr val="tx1"/>
              </a:solidFill>
            </a:rPr>
            <a:t>১,২,৩,৪,৫</a:t>
          </a:r>
          <a:endParaRPr lang="en-US" sz="5000" kern="1200" dirty="0">
            <a:solidFill>
              <a:schemeClr val="tx1"/>
            </a:solidFill>
          </a:endParaRPr>
        </a:p>
      </dsp:txBody>
      <dsp:txXfrm rot="-5400000">
        <a:off x="1038005" y="47077"/>
        <a:ext cx="5010918" cy="870213"/>
      </dsp:txXfrm>
    </dsp:sp>
    <dsp:sp modelId="{3291198C-2AA6-4ABB-9A6B-41F8A1396D5A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ap="flat" cmpd="thinThick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74320" rIns="2286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</a:rPr>
            <a:t>খ </a:t>
          </a:r>
          <a:endParaRPr lang="en-US" sz="3600" kern="1200" dirty="0">
            <a:solidFill>
              <a:schemeClr val="tx1"/>
            </a:solidFill>
          </a:endParaRPr>
        </a:p>
      </dsp:txBody>
      <dsp:txXfrm rot="-5400000">
        <a:off x="0" y="1809570"/>
        <a:ext cx="1038004" cy="444858"/>
      </dsp:txXfrm>
    </dsp:sp>
    <dsp:sp modelId="{BCB3C337-DB7D-4C85-A291-928CEFCB8D38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ap="flat" cmpd="thinThick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5000" kern="1200" dirty="0" smtClean="0">
              <a:solidFill>
                <a:schemeClr val="tx1"/>
              </a:solidFill>
            </a:rPr>
            <a:t>১,৩,৬,১০</a:t>
          </a:r>
          <a:endParaRPr lang="en-US" sz="5000" kern="1200" dirty="0">
            <a:solidFill>
              <a:schemeClr val="tx1"/>
            </a:solidFill>
          </a:endParaRPr>
        </a:p>
      </dsp:txBody>
      <dsp:txXfrm rot="-5400000">
        <a:off x="1038004" y="1337621"/>
        <a:ext cx="5010943" cy="869756"/>
      </dsp:txXfrm>
    </dsp:sp>
    <dsp:sp modelId="{DBED1192-4698-4D6C-A663-017277723DA7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ap="flat" cmpd="thinThick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74320" rIns="2286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</a:rPr>
            <a:t>গ </a:t>
          </a:r>
          <a:endParaRPr lang="en-US" sz="3600" kern="1200" dirty="0">
            <a:solidFill>
              <a:schemeClr val="tx1"/>
            </a:solidFill>
          </a:endParaRPr>
        </a:p>
      </dsp:txBody>
      <dsp:txXfrm rot="-5400000">
        <a:off x="0" y="3096976"/>
        <a:ext cx="1038004" cy="444858"/>
      </dsp:txXfrm>
    </dsp:sp>
    <dsp:sp modelId="{5FFAA2E3-6E9D-4358-BE33-1865706B5A7B}">
      <dsp:nvSpPr>
        <dsp:cNvPr id="0" name=""/>
        <dsp:cNvSpPr/>
      </dsp:nvSpPr>
      <dsp:spPr>
        <a:xfrm rot="5400000">
          <a:off x="3085071" y="517470"/>
          <a:ext cx="963860" cy="5057995"/>
        </a:xfrm>
        <a:prstGeom prst="round2SameRect">
          <a:avLst/>
        </a:prstGeom>
        <a:gradFill rotWithShape="0">
          <a:gsLst>
            <a:gs pos="12000">
              <a:schemeClr val="accent2">
                <a:lumMod val="75000"/>
                <a:alpha val="4000"/>
              </a:schemeClr>
            </a:gs>
            <a:gs pos="45000">
              <a:schemeClr val="accent4">
                <a:lumMod val="75000"/>
              </a:schemeClr>
            </a:gs>
            <a:gs pos="91000">
              <a:srgbClr val="C00000">
                <a:alpha val="10000"/>
              </a:srgbClr>
            </a:gs>
          </a:gsLst>
          <a:path path="circle">
            <a:fillToRect l="100000" t="100000"/>
          </a:path>
        </a:gradFill>
        <a:ln w="79375" cap="flat" cmpd="thinThick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5000" kern="1200" dirty="0" smtClean="0">
              <a:solidFill>
                <a:schemeClr val="tx1"/>
              </a:solidFill>
            </a:rPr>
            <a:t>১,৪,১০ </a:t>
          </a:r>
          <a:endParaRPr lang="en-US" sz="5000" kern="1200" dirty="0">
            <a:solidFill>
              <a:schemeClr val="tx1"/>
            </a:solidFill>
          </a:endParaRPr>
        </a:p>
      </dsp:txBody>
      <dsp:txXfrm rot="-5400000">
        <a:off x="1038004" y="2611589"/>
        <a:ext cx="5010943" cy="869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35F26-FA5C-42A8-81F0-281DDEC88FAB}">
      <dsp:nvSpPr>
        <dsp:cNvPr id="0" name=""/>
        <dsp:cNvSpPr/>
      </dsp:nvSpPr>
      <dsp:spPr>
        <a:xfrm>
          <a:off x="2055240" y="1260"/>
          <a:ext cx="4125790" cy="944272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07950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1440" tIns="22860" rIns="9144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১,৩,৬,১০...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55240" y="119294"/>
        <a:ext cx="3771688" cy="708204"/>
      </dsp:txXfrm>
    </dsp:sp>
    <dsp:sp modelId="{E13A618C-599C-4FCD-AB46-813771E05CAC}">
      <dsp:nvSpPr>
        <dsp:cNvPr id="0" name=""/>
        <dsp:cNvSpPr/>
      </dsp:nvSpPr>
      <dsp:spPr>
        <a:xfrm>
          <a:off x="702008" y="958"/>
          <a:ext cx="1353231" cy="944876"/>
        </a:xfrm>
        <a:prstGeom prst="roundRect">
          <a:avLst/>
        </a:prstGeom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07950" cap="flat" cmpd="sng" algn="ctr">
          <a:solidFill>
            <a:schemeClr val="accent6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8133" y="47083"/>
        <a:ext cx="1260981" cy="852626"/>
      </dsp:txXfrm>
    </dsp:sp>
    <dsp:sp modelId="{75A27A54-AE73-46DA-A167-A36757539F60}">
      <dsp:nvSpPr>
        <dsp:cNvPr id="0" name=""/>
        <dsp:cNvSpPr/>
      </dsp:nvSpPr>
      <dsp:spPr>
        <a:xfrm>
          <a:off x="2101061" y="1040261"/>
          <a:ext cx="4129824" cy="944272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07950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1440" tIns="22860" rIns="9144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১,৪,</a:t>
          </a:r>
          <a:r>
            <a:rPr lang="en-US" sz="36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৭,১০,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......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1061" y="1158295"/>
        <a:ext cx="3775722" cy="708204"/>
      </dsp:txXfrm>
    </dsp:sp>
    <dsp:sp modelId="{C0C8D758-78D8-426E-B11A-A97A222A7BFF}">
      <dsp:nvSpPr>
        <dsp:cNvPr id="0" name=""/>
        <dsp:cNvSpPr/>
      </dsp:nvSpPr>
      <dsp:spPr>
        <a:xfrm>
          <a:off x="678006" y="992368"/>
          <a:ext cx="1448907" cy="944272"/>
        </a:xfrm>
        <a:prstGeom prst="roundRect">
          <a:avLst/>
        </a:prstGeom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07950" cap="flat" cmpd="sng" algn="ctr">
          <a:solidFill>
            <a:schemeClr val="accent6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4102" y="1038464"/>
        <a:ext cx="1356715" cy="85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35F26-FA5C-42A8-81F0-281DDEC88FAB}">
      <dsp:nvSpPr>
        <dsp:cNvPr id="0" name=""/>
        <dsp:cNvSpPr/>
      </dsp:nvSpPr>
      <dsp:spPr>
        <a:xfrm>
          <a:off x="1731365" y="1383"/>
          <a:ext cx="4125790" cy="1036911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11125" cap="flat" cmpd="sng" algn="ctr">
          <a:solidFill>
            <a:schemeClr val="accent5">
              <a:alpha val="86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1440" tIns="182880" rIns="9144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১,৩,৬,১০,১৫,২১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1365" y="130997"/>
        <a:ext cx="3736948" cy="777683"/>
      </dsp:txXfrm>
    </dsp:sp>
    <dsp:sp modelId="{E13A618C-599C-4FCD-AB46-813771E05CAC}">
      <dsp:nvSpPr>
        <dsp:cNvPr id="0" name=""/>
        <dsp:cNvSpPr/>
      </dsp:nvSpPr>
      <dsp:spPr>
        <a:xfrm>
          <a:off x="1025883" y="1052"/>
          <a:ext cx="705482" cy="1037575"/>
        </a:xfrm>
        <a:prstGeom prst="roundRect">
          <a:avLst/>
        </a:prstGeom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11125" cap="flat" cmpd="sng" algn="ctr">
          <a:solidFill>
            <a:schemeClr val="accent5">
              <a:alpha val="86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54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0322" y="35491"/>
        <a:ext cx="636604" cy="968697"/>
      </dsp:txXfrm>
    </dsp:sp>
    <dsp:sp modelId="{75A27A54-AE73-46DA-A167-A36757539F60}">
      <dsp:nvSpPr>
        <dsp:cNvPr id="0" name=""/>
        <dsp:cNvSpPr/>
      </dsp:nvSpPr>
      <dsp:spPr>
        <a:xfrm>
          <a:off x="1754280" y="1142318"/>
          <a:ext cx="4129824" cy="1036911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11125" cap="flat" cmpd="sng" algn="ctr">
          <a:solidFill>
            <a:schemeClr val="accent5">
              <a:alpha val="86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6">
              <a:shade val="70000"/>
              <a:satMod val="105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1440" tIns="182880" rIns="9144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১,৪,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৭,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১০,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১৩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54280" y="1271932"/>
        <a:ext cx="3740982" cy="777683"/>
      </dsp:txXfrm>
    </dsp:sp>
    <dsp:sp modelId="{C0C8D758-78D8-426E-B11A-A97A222A7BFF}">
      <dsp:nvSpPr>
        <dsp:cNvPr id="0" name=""/>
        <dsp:cNvSpPr/>
      </dsp:nvSpPr>
      <dsp:spPr>
        <a:xfrm>
          <a:off x="1024788" y="1089726"/>
          <a:ext cx="755344" cy="1036911"/>
        </a:xfrm>
        <a:prstGeom prst="roundRect">
          <a:avLst/>
        </a:prstGeom>
        <a:gradFill rotWithShape="0">
          <a:gsLst>
            <a:gs pos="0">
              <a:schemeClr val="accent2"/>
            </a:gs>
            <a:gs pos="59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ln w="111125" cap="flat" cmpd="sng" algn="ctr">
          <a:solidFill>
            <a:schemeClr val="accent5">
              <a:alpha val="86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54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1661" y="1126599"/>
        <a:ext cx="681598" cy="963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46849-81B5-463B-95A0-FDE19992C982}">
      <dsp:nvSpPr>
        <dsp:cNvPr id="0" name=""/>
        <dsp:cNvSpPr/>
      </dsp:nvSpPr>
      <dsp:spPr>
        <a:xfrm rot="5400000">
          <a:off x="-155686" y="165464"/>
          <a:ext cx="1103095" cy="772167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7432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Webdings" panose="05030102010509060703" pitchFamily="18" charset="2"/>
            </a:rPr>
            <a:t></a:t>
          </a:r>
          <a:endParaRPr lang="en-US" sz="40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00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 rot="-5400000">
        <a:off x="9779" y="386084"/>
        <a:ext cx="772167" cy="330928"/>
      </dsp:txXfrm>
    </dsp:sp>
    <dsp:sp modelId="{72393B3C-2B61-43FA-ABC7-88EB67F27B47}">
      <dsp:nvSpPr>
        <dsp:cNvPr id="0" name=""/>
        <dsp:cNvSpPr/>
      </dsp:nvSpPr>
      <dsp:spPr>
        <a:xfrm rot="5400000">
          <a:off x="2198311" y="-1224251"/>
          <a:ext cx="725065" cy="3559887"/>
        </a:xfrm>
        <a:prstGeom prst="round2SameRect">
          <a:avLst/>
        </a:prstGeom>
        <a:gradFill rotWithShape="0">
          <a:gsLst>
            <a:gs pos="34000">
              <a:schemeClr val="accent2"/>
            </a:gs>
            <a:gs pos="100000">
              <a:srgbClr val="00B0F0">
                <a:alpha val="58000"/>
              </a:srgbClr>
            </a:gs>
          </a:gsLst>
          <a:lin ang="5400000" scaled="1"/>
        </a:gradFill>
        <a:ln w="9525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27432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b="1" kern="1200" cap="none" spc="0" dirty="0" smtClean="0">
              <a:ln w="6600">
                <a:solidFill>
                  <a:srgbClr val="00B0F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Wingdings" panose="05000000000000000000" pitchFamily="2" charset="2"/>
            </a:rPr>
            <a:t></a:t>
          </a:r>
          <a:r>
            <a:rPr lang="en-US" sz="4800" kern="1200" dirty="0" err="1" smtClean="0">
              <a:solidFill>
                <a:schemeClr val="bg2">
                  <a:lumMod val="75000"/>
                </a:schemeClr>
              </a:solidFill>
            </a:rPr>
            <a:t>দলীয়</a:t>
          </a:r>
          <a:r>
            <a:rPr lang="en-US" sz="4800" kern="1200" dirty="0" smtClean="0">
              <a:solidFill>
                <a:schemeClr val="bg2">
                  <a:lumMod val="75000"/>
                </a:schemeClr>
              </a:solidFill>
            </a:rPr>
            <a:t>            </a:t>
          </a:r>
          <a:r>
            <a:rPr lang="en-US" sz="4800" kern="1200" dirty="0" err="1" smtClean="0">
              <a:solidFill>
                <a:schemeClr val="bg2">
                  <a:lumMod val="75000"/>
                </a:schemeClr>
              </a:solidFill>
            </a:rPr>
            <a:t>কাজ</a:t>
          </a:r>
          <a:r>
            <a:rPr lang="en-US" sz="48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endParaRPr lang="en-US" sz="48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780901" y="228554"/>
        <a:ext cx="3524492" cy="654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4756C-EB53-48CE-A4F7-3F307387BC83}">
      <dsp:nvSpPr>
        <dsp:cNvPr id="0" name=""/>
        <dsp:cNvSpPr/>
      </dsp:nvSpPr>
      <dsp:spPr>
        <a:xfrm>
          <a:off x="-314230" y="624230"/>
          <a:ext cx="4655854" cy="690194"/>
        </a:xfrm>
        <a:prstGeom prst="ellipse">
          <a:avLst/>
        </a:prstGeom>
        <a:solidFill>
          <a:schemeClr val="accent5">
            <a:alpha val="74000"/>
          </a:schemeClr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9D828D57-74DA-44B5-A924-81CCE695CA27}">
      <dsp:nvSpPr>
        <dsp:cNvPr id="0" name=""/>
        <dsp:cNvSpPr/>
      </dsp:nvSpPr>
      <dsp:spPr>
        <a:xfrm>
          <a:off x="1482061" y="1970722"/>
          <a:ext cx="1092182" cy="523722"/>
        </a:xfrm>
        <a:prstGeom prst="downArrow">
          <a:avLst/>
        </a:prstGeom>
        <a:solidFill>
          <a:schemeClr val="tx1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6FD5A38-758F-482C-AA0E-6B0D9244CCDD}">
      <dsp:nvSpPr>
        <dsp:cNvPr id="0" name=""/>
        <dsp:cNvSpPr/>
      </dsp:nvSpPr>
      <dsp:spPr>
        <a:xfrm>
          <a:off x="741269" y="1044902"/>
          <a:ext cx="2486992" cy="95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1269" y="1044902"/>
        <a:ext cx="2486992" cy="953508"/>
      </dsp:txXfrm>
    </dsp:sp>
    <dsp:sp modelId="{C82B6DF4-3039-43DB-84D9-F13294EC5862}">
      <dsp:nvSpPr>
        <dsp:cNvPr id="0" name=""/>
        <dsp:cNvSpPr/>
      </dsp:nvSpPr>
      <dsp:spPr>
        <a:xfrm>
          <a:off x="-325327" y="600276"/>
          <a:ext cx="4684772" cy="1346294"/>
        </a:xfrm>
        <a:prstGeom prst="funnel">
          <a:avLst/>
        </a:prstGeom>
        <a:solidFill>
          <a:srgbClr val="FF0000">
            <a:alpha val="23000"/>
          </a:srgbClr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1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520BD7-D1B0-4588-8E03-3954037CE2FC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AA0A6-1952-45DA-9CC5-3DF961DF461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package" Target="../embeddings/Microsoft_Word_Document1.docx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package" Target="../embeddings/Microsoft_Word_Document2.docx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ross 6"/>
          <p:cNvSpPr/>
          <p:nvPr/>
        </p:nvSpPr>
        <p:spPr>
          <a:xfrm>
            <a:off x="266219" y="1029817"/>
            <a:ext cx="8623138" cy="5555497"/>
          </a:xfrm>
          <a:prstGeom prst="plus">
            <a:avLst>
              <a:gd name="adj" fmla="val 4379"/>
            </a:avLst>
          </a:prstGeom>
          <a:gradFill flip="none" rotWithShape="1">
            <a:gsLst>
              <a:gs pos="38000">
                <a:srgbClr val="00B050"/>
              </a:gs>
              <a:gs pos="37000">
                <a:srgbClr val="FF0000">
                  <a:alpha val="94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3078870" y="1330406"/>
            <a:ext cx="2858947" cy="2558005"/>
          </a:xfrm>
          <a:prstGeom prst="quadArrowCallout">
            <a:avLst>
              <a:gd name="adj1" fmla="val 27628"/>
              <a:gd name="adj2" fmla="val 13362"/>
              <a:gd name="adj3" fmla="val 28394"/>
              <a:gd name="adj4" fmla="val 45022"/>
            </a:avLst>
          </a:prstGeom>
          <a:gradFill>
            <a:gsLst>
              <a:gs pos="68000">
                <a:srgbClr val="FF0000">
                  <a:alpha val="34000"/>
                </a:srgbClr>
              </a:gs>
              <a:gs pos="46000">
                <a:srgbClr val="FFFF00">
                  <a:alpha val="22000"/>
                </a:srgbClr>
              </a:gs>
              <a:gs pos="22000">
                <a:schemeClr val="tx1"/>
              </a:gs>
              <a:gs pos="75000">
                <a:schemeClr val="bg1">
                  <a:alpha val="48000"/>
                  <a:lumMod val="36000"/>
                  <a:lumOff val="64000"/>
                </a:schemeClr>
              </a:gs>
            </a:gsLst>
            <a:path path="rect">
              <a:fillToRect l="50000" t="50000" r="50000" b="50000"/>
            </a:path>
          </a:gradFill>
          <a:ln w="79375" cmpd="thickThin">
            <a:solidFill>
              <a:srgbClr val="002060">
                <a:alpha val="9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Quad Arrow Callout 8"/>
          <p:cNvSpPr/>
          <p:nvPr/>
        </p:nvSpPr>
        <p:spPr>
          <a:xfrm>
            <a:off x="1597311" y="2678858"/>
            <a:ext cx="2858947" cy="2558005"/>
          </a:xfrm>
          <a:prstGeom prst="quadArrowCallout">
            <a:avLst>
              <a:gd name="adj1" fmla="val 27628"/>
              <a:gd name="adj2" fmla="val 13362"/>
              <a:gd name="adj3" fmla="val 28394"/>
              <a:gd name="adj4" fmla="val 45022"/>
            </a:avLst>
          </a:prstGeom>
          <a:gradFill>
            <a:gsLst>
              <a:gs pos="68000">
                <a:srgbClr val="FF0000">
                  <a:alpha val="34000"/>
                </a:srgbClr>
              </a:gs>
              <a:gs pos="46000">
                <a:srgbClr val="FFFF00">
                  <a:alpha val="22000"/>
                </a:srgbClr>
              </a:gs>
              <a:gs pos="22000">
                <a:schemeClr val="tx1"/>
              </a:gs>
              <a:gs pos="75000">
                <a:schemeClr val="bg1">
                  <a:alpha val="48000"/>
                  <a:lumMod val="36000"/>
                  <a:lumOff val="64000"/>
                </a:schemeClr>
              </a:gs>
            </a:gsLst>
            <a:path path="rect">
              <a:fillToRect l="50000" t="50000" r="50000" b="50000"/>
            </a:path>
          </a:gradFill>
          <a:ln w="79375" cmpd="thickThin">
            <a:solidFill>
              <a:srgbClr val="002060">
                <a:alpha val="9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Quad Arrow Callout 9"/>
          <p:cNvSpPr/>
          <p:nvPr/>
        </p:nvSpPr>
        <p:spPr>
          <a:xfrm>
            <a:off x="4572004" y="2678858"/>
            <a:ext cx="2858947" cy="2558005"/>
          </a:xfrm>
          <a:prstGeom prst="quadArrowCallout">
            <a:avLst>
              <a:gd name="adj1" fmla="val 27628"/>
              <a:gd name="adj2" fmla="val 13362"/>
              <a:gd name="adj3" fmla="val 28394"/>
              <a:gd name="adj4" fmla="val 45022"/>
            </a:avLst>
          </a:prstGeom>
          <a:gradFill>
            <a:gsLst>
              <a:gs pos="68000">
                <a:srgbClr val="FF0000">
                  <a:alpha val="34000"/>
                </a:srgbClr>
              </a:gs>
              <a:gs pos="46000">
                <a:srgbClr val="FFFF00">
                  <a:alpha val="22000"/>
                </a:srgbClr>
              </a:gs>
              <a:gs pos="22000">
                <a:schemeClr val="tx1"/>
              </a:gs>
              <a:gs pos="75000">
                <a:schemeClr val="bg1">
                  <a:alpha val="48000"/>
                  <a:lumMod val="36000"/>
                  <a:lumOff val="64000"/>
                </a:schemeClr>
              </a:gs>
            </a:gsLst>
            <a:path path="rect">
              <a:fillToRect l="50000" t="50000" r="50000" b="50000"/>
            </a:path>
          </a:gradFill>
          <a:ln w="79375" cmpd="thickThin">
            <a:solidFill>
              <a:srgbClr val="002060">
                <a:alpha val="9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Quad Arrow Callout 10"/>
          <p:cNvSpPr/>
          <p:nvPr/>
        </p:nvSpPr>
        <p:spPr>
          <a:xfrm>
            <a:off x="3084658" y="4027310"/>
            <a:ext cx="2858947" cy="2558005"/>
          </a:xfrm>
          <a:prstGeom prst="quadArrowCallout">
            <a:avLst>
              <a:gd name="adj1" fmla="val 27628"/>
              <a:gd name="adj2" fmla="val 13362"/>
              <a:gd name="adj3" fmla="val 28394"/>
              <a:gd name="adj4" fmla="val 45022"/>
            </a:avLst>
          </a:prstGeom>
          <a:gradFill>
            <a:gsLst>
              <a:gs pos="68000">
                <a:srgbClr val="FF0000">
                  <a:alpha val="34000"/>
                </a:srgbClr>
              </a:gs>
              <a:gs pos="46000">
                <a:srgbClr val="FFFF00">
                  <a:alpha val="22000"/>
                </a:srgbClr>
              </a:gs>
              <a:gs pos="22000">
                <a:schemeClr val="tx1"/>
              </a:gs>
              <a:gs pos="75000">
                <a:schemeClr val="bg1">
                  <a:alpha val="48000"/>
                  <a:lumMod val="36000"/>
                  <a:lumOff val="64000"/>
                </a:schemeClr>
              </a:gs>
            </a:gsLst>
            <a:path path="rect">
              <a:fillToRect l="50000" t="50000" r="50000" b="50000"/>
            </a:path>
          </a:gradFill>
          <a:ln w="79375" cmpd="thickThin">
            <a:solidFill>
              <a:srgbClr val="002060">
                <a:alpha val="9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3" y="1237809"/>
            <a:ext cx="1284650" cy="1527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94" y="1298573"/>
            <a:ext cx="1284650" cy="1527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94" y="5225288"/>
            <a:ext cx="1284650" cy="1527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0" y="5225288"/>
            <a:ext cx="1284650" cy="1527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12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9349" y="1448913"/>
            <a:ext cx="6531429" cy="646331"/>
          </a:xfrm>
          <a:prstGeom prst="rect">
            <a:avLst/>
          </a:prstGeom>
          <a:ln cmpd="thickThin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স্বাভাবিক সংখ্যা প্যাটার্ন নিন্মরুপ -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5170416"/>
              </p:ext>
            </p:extLst>
          </p:nvPr>
        </p:nvGraphicFramePr>
        <p:xfrm>
          <a:off x="1642079" y="2309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68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1296" y="5307362"/>
            <a:ext cx="73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সংখ্যা প্যাটার্নের পরবর্তী ২টি সংখ্যা  নির্ণয়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844" y="1476103"/>
            <a:ext cx="5140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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জোড়ায় কাজ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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6652963"/>
              </p:ext>
            </p:extLst>
          </p:nvPr>
        </p:nvGraphicFramePr>
        <p:xfrm>
          <a:off x="1046115" y="2560383"/>
          <a:ext cx="6883040" cy="198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9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896550907"/>
              </p:ext>
            </p:extLst>
          </p:nvPr>
        </p:nvGraphicFramePr>
        <p:xfrm>
          <a:off x="1085304" y="2808577"/>
          <a:ext cx="6883040" cy="218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88722" y="1853861"/>
            <a:ext cx="192024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9439" y="2792167"/>
            <a:ext cx="5510148" cy="1323439"/>
          </a:xfrm>
          <a:prstGeom prst="rect">
            <a:avLst/>
          </a:prstGeom>
          <a:gradFill>
            <a:gsLst>
              <a:gs pos="19000">
                <a:srgbClr val="00B050">
                  <a:alpha val="70000"/>
                </a:srgb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 w="161925" cmpd="thinThick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ইরাটোস্থিনিস ছাঁকনির সাহায্যে মৌলিক সংখ্যা নির্ণয় কর-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3707301" y="328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5" name="Plaque 4"/>
          <p:cNvSpPr/>
          <p:nvPr/>
        </p:nvSpPr>
        <p:spPr>
          <a:xfrm>
            <a:off x="4621701" y="4629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512951" y="328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6433310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8235216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7334263" y="1941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59404" y="46293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1" name="Plaque 10"/>
          <p:cNvSpPr/>
          <p:nvPr/>
        </p:nvSpPr>
        <p:spPr>
          <a:xfrm>
            <a:off x="944695" y="1753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859095" y="1940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2785070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4" name="Plaque 13"/>
          <p:cNvSpPr/>
          <p:nvPr/>
        </p:nvSpPr>
        <p:spPr>
          <a:xfrm>
            <a:off x="3707301" y="73349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4621701" y="74693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5512951" y="73349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6433310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8235216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7334263" y="7200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59404" y="746937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944695" y="718176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1859095" y="7200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2785070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laque 23"/>
          <p:cNvSpPr/>
          <p:nvPr/>
        </p:nvSpPr>
        <p:spPr>
          <a:xfrm>
            <a:off x="3707301" y="140537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laque 24"/>
          <p:cNvSpPr/>
          <p:nvPr/>
        </p:nvSpPr>
        <p:spPr>
          <a:xfrm>
            <a:off x="4621701" y="141882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5512951" y="140537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6433310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8235216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7334263" y="139193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Plaque 29"/>
          <p:cNvSpPr/>
          <p:nvPr/>
        </p:nvSpPr>
        <p:spPr>
          <a:xfrm>
            <a:off x="59404" y="1418819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Plaque 30"/>
          <p:cNvSpPr/>
          <p:nvPr/>
        </p:nvSpPr>
        <p:spPr>
          <a:xfrm>
            <a:off x="944695" y="139005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laque 31"/>
          <p:cNvSpPr/>
          <p:nvPr/>
        </p:nvSpPr>
        <p:spPr>
          <a:xfrm>
            <a:off x="1859095" y="139192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Plaque 32"/>
          <p:cNvSpPr/>
          <p:nvPr/>
        </p:nvSpPr>
        <p:spPr>
          <a:xfrm>
            <a:off x="2785070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Plaque 33"/>
          <p:cNvSpPr/>
          <p:nvPr/>
        </p:nvSpPr>
        <p:spPr>
          <a:xfrm>
            <a:off x="3707301" y="210457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laque 34"/>
          <p:cNvSpPr/>
          <p:nvPr/>
        </p:nvSpPr>
        <p:spPr>
          <a:xfrm>
            <a:off x="4621701" y="211801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laque 35"/>
          <p:cNvSpPr/>
          <p:nvPr/>
        </p:nvSpPr>
        <p:spPr>
          <a:xfrm>
            <a:off x="5512951" y="210457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Plaque 36"/>
          <p:cNvSpPr/>
          <p:nvPr/>
        </p:nvSpPr>
        <p:spPr>
          <a:xfrm>
            <a:off x="6433310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Plaque 37"/>
          <p:cNvSpPr/>
          <p:nvPr/>
        </p:nvSpPr>
        <p:spPr>
          <a:xfrm>
            <a:off x="8235216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Plaque 38"/>
          <p:cNvSpPr/>
          <p:nvPr/>
        </p:nvSpPr>
        <p:spPr>
          <a:xfrm>
            <a:off x="7334263" y="209113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Plaque 39"/>
          <p:cNvSpPr/>
          <p:nvPr/>
        </p:nvSpPr>
        <p:spPr>
          <a:xfrm>
            <a:off x="59404" y="211801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Plaque 40"/>
          <p:cNvSpPr/>
          <p:nvPr/>
        </p:nvSpPr>
        <p:spPr>
          <a:xfrm>
            <a:off x="944695" y="208925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Plaque 41"/>
          <p:cNvSpPr/>
          <p:nvPr/>
        </p:nvSpPr>
        <p:spPr>
          <a:xfrm>
            <a:off x="1859095" y="209112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Plaque 42"/>
          <p:cNvSpPr/>
          <p:nvPr/>
        </p:nvSpPr>
        <p:spPr>
          <a:xfrm>
            <a:off x="2785070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Plaque 43"/>
          <p:cNvSpPr/>
          <p:nvPr/>
        </p:nvSpPr>
        <p:spPr>
          <a:xfrm>
            <a:off x="3707301" y="281090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Plaque 44"/>
          <p:cNvSpPr/>
          <p:nvPr/>
        </p:nvSpPr>
        <p:spPr>
          <a:xfrm>
            <a:off x="4621701" y="282434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Plaque 45"/>
          <p:cNvSpPr/>
          <p:nvPr/>
        </p:nvSpPr>
        <p:spPr>
          <a:xfrm>
            <a:off x="5512951" y="281090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laque 46"/>
          <p:cNvSpPr/>
          <p:nvPr/>
        </p:nvSpPr>
        <p:spPr>
          <a:xfrm>
            <a:off x="6433310" y="28109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Plaque 47"/>
          <p:cNvSpPr/>
          <p:nvPr/>
        </p:nvSpPr>
        <p:spPr>
          <a:xfrm>
            <a:off x="8247091" y="278986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Plaque 48"/>
          <p:cNvSpPr/>
          <p:nvPr/>
        </p:nvSpPr>
        <p:spPr>
          <a:xfrm>
            <a:off x="7334263" y="279746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Plaque 49"/>
          <p:cNvSpPr/>
          <p:nvPr/>
        </p:nvSpPr>
        <p:spPr>
          <a:xfrm>
            <a:off x="59404" y="282434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Plaque 50"/>
          <p:cNvSpPr/>
          <p:nvPr/>
        </p:nvSpPr>
        <p:spPr>
          <a:xfrm>
            <a:off x="944695" y="279558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Plaque 51"/>
          <p:cNvSpPr/>
          <p:nvPr/>
        </p:nvSpPr>
        <p:spPr>
          <a:xfrm>
            <a:off x="1859095" y="279745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Plaque 52"/>
          <p:cNvSpPr/>
          <p:nvPr/>
        </p:nvSpPr>
        <p:spPr>
          <a:xfrm>
            <a:off x="2785070" y="28109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Plaque 53"/>
          <p:cNvSpPr/>
          <p:nvPr/>
        </p:nvSpPr>
        <p:spPr>
          <a:xfrm>
            <a:off x="3707301" y="347659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Plaque 54"/>
          <p:cNvSpPr/>
          <p:nvPr/>
        </p:nvSpPr>
        <p:spPr>
          <a:xfrm>
            <a:off x="4621701" y="349004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Plaque 55"/>
          <p:cNvSpPr/>
          <p:nvPr/>
        </p:nvSpPr>
        <p:spPr>
          <a:xfrm>
            <a:off x="5512951" y="347659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Plaque 56"/>
          <p:cNvSpPr/>
          <p:nvPr/>
        </p:nvSpPr>
        <p:spPr>
          <a:xfrm>
            <a:off x="6429949" y="349004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Plaque 57"/>
          <p:cNvSpPr/>
          <p:nvPr/>
        </p:nvSpPr>
        <p:spPr>
          <a:xfrm>
            <a:off x="8235216" y="34765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Plaque 58"/>
          <p:cNvSpPr/>
          <p:nvPr/>
        </p:nvSpPr>
        <p:spPr>
          <a:xfrm>
            <a:off x="7334263" y="34631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laque 59"/>
          <p:cNvSpPr/>
          <p:nvPr/>
        </p:nvSpPr>
        <p:spPr>
          <a:xfrm>
            <a:off x="59404" y="3490041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laque 60"/>
          <p:cNvSpPr/>
          <p:nvPr/>
        </p:nvSpPr>
        <p:spPr>
          <a:xfrm>
            <a:off x="944695" y="346128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Plaque 61"/>
          <p:cNvSpPr/>
          <p:nvPr/>
        </p:nvSpPr>
        <p:spPr>
          <a:xfrm>
            <a:off x="1859095" y="346315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Plaque 62"/>
          <p:cNvSpPr/>
          <p:nvPr/>
        </p:nvSpPr>
        <p:spPr>
          <a:xfrm>
            <a:off x="2785070" y="34765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Plaque 63"/>
          <p:cNvSpPr/>
          <p:nvPr/>
        </p:nvSpPr>
        <p:spPr>
          <a:xfrm>
            <a:off x="3719176" y="41676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Plaque 64"/>
          <p:cNvSpPr/>
          <p:nvPr/>
        </p:nvSpPr>
        <p:spPr>
          <a:xfrm>
            <a:off x="4633576" y="41811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Plaque 65"/>
          <p:cNvSpPr/>
          <p:nvPr/>
        </p:nvSpPr>
        <p:spPr>
          <a:xfrm>
            <a:off x="5524826" y="41676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Plaque 66"/>
          <p:cNvSpPr/>
          <p:nvPr/>
        </p:nvSpPr>
        <p:spPr>
          <a:xfrm>
            <a:off x="6429949" y="41544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Plaque 67"/>
          <p:cNvSpPr/>
          <p:nvPr/>
        </p:nvSpPr>
        <p:spPr>
          <a:xfrm>
            <a:off x="8247091" y="416765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Plaque 68"/>
          <p:cNvSpPr/>
          <p:nvPr/>
        </p:nvSpPr>
        <p:spPr>
          <a:xfrm>
            <a:off x="7346138" y="415421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Plaque 69"/>
          <p:cNvSpPr/>
          <p:nvPr/>
        </p:nvSpPr>
        <p:spPr>
          <a:xfrm>
            <a:off x="71279" y="4181101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Plaque 70"/>
          <p:cNvSpPr/>
          <p:nvPr/>
        </p:nvSpPr>
        <p:spPr>
          <a:xfrm>
            <a:off x="956570" y="415234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Plaque 71"/>
          <p:cNvSpPr/>
          <p:nvPr/>
        </p:nvSpPr>
        <p:spPr>
          <a:xfrm>
            <a:off x="1870970" y="415421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Plaque 72"/>
          <p:cNvSpPr/>
          <p:nvPr/>
        </p:nvSpPr>
        <p:spPr>
          <a:xfrm>
            <a:off x="2796945" y="416765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Plaque 73"/>
          <p:cNvSpPr/>
          <p:nvPr/>
        </p:nvSpPr>
        <p:spPr>
          <a:xfrm>
            <a:off x="3707301" y="4843104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Plaque 74"/>
          <p:cNvSpPr/>
          <p:nvPr/>
        </p:nvSpPr>
        <p:spPr>
          <a:xfrm>
            <a:off x="4621701" y="485655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5512951" y="4843104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Plaque 76"/>
          <p:cNvSpPr/>
          <p:nvPr/>
        </p:nvSpPr>
        <p:spPr>
          <a:xfrm>
            <a:off x="6433310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Plaque 77"/>
          <p:cNvSpPr/>
          <p:nvPr/>
        </p:nvSpPr>
        <p:spPr>
          <a:xfrm>
            <a:off x="8235216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Plaque 78"/>
          <p:cNvSpPr/>
          <p:nvPr/>
        </p:nvSpPr>
        <p:spPr>
          <a:xfrm>
            <a:off x="7334263" y="482966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Plaque 79"/>
          <p:cNvSpPr/>
          <p:nvPr/>
        </p:nvSpPr>
        <p:spPr>
          <a:xfrm>
            <a:off x="59404" y="4856550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Plaque 80"/>
          <p:cNvSpPr/>
          <p:nvPr/>
        </p:nvSpPr>
        <p:spPr>
          <a:xfrm>
            <a:off x="944695" y="482778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Plaque 81"/>
          <p:cNvSpPr/>
          <p:nvPr/>
        </p:nvSpPr>
        <p:spPr>
          <a:xfrm>
            <a:off x="1859095" y="4829660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Plaque 82"/>
          <p:cNvSpPr/>
          <p:nvPr/>
        </p:nvSpPr>
        <p:spPr>
          <a:xfrm>
            <a:off x="2785070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Plaque 83"/>
          <p:cNvSpPr/>
          <p:nvPr/>
        </p:nvSpPr>
        <p:spPr>
          <a:xfrm>
            <a:off x="3719176" y="55375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Plaque 84"/>
          <p:cNvSpPr/>
          <p:nvPr/>
        </p:nvSpPr>
        <p:spPr>
          <a:xfrm>
            <a:off x="4633576" y="5551006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Plaque 85"/>
          <p:cNvSpPr/>
          <p:nvPr/>
        </p:nvSpPr>
        <p:spPr>
          <a:xfrm>
            <a:off x="5524826" y="55375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Plaque 86"/>
          <p:cNvSpPr/>
          <p:nvPr/>
        </p:nvSpPr>
        <p:spPr>
          <a:xfrm>
            <a:off x="6445185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Plaque 87"/>
          <p:cNvSpPr/>
          <p:nvPr/>
        </p:nvSpPr>
        <p:spPr>
          <a:xfrm>
            <a:off x="8247091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Plaque 88"/>
          <p:cNvSpPr/>
          <p:nvPr/>
        </p:nvSpPr>
        <p:spPr>
          <a:xfrm>
            <a:off x="7346138" y="552412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Plaque 89"/>
          <p:cNvSpPr/>
          <p:nvPr/>
        </p:nvSpPr>
        <p:spPr>
          <a:xfrm>
            <a:off x="71279" y="5551005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Plaque 90"/>
          <p:cNvSpPr/>
          <p:nvPr/>
        </p:nvSpPr>
        <p:spPr>
          <a:xfrm>
            <a:off x="956570" y="552224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Plaque 91"/>
          <p:cNvSpPr/>
          <p:nvPr/>
        </p:nvSpPr>
        <p:spPr>
          <a:xfrm>
            <a:off x="1870970" y="552411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Plaque 92"/>
          <p:cNvSpPr/>
          <p:nvPr/>
        </p:nvSpPr>
        <p:spPr>
          <a:xfrm>
            <a:off x="2796945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Plaque 93"/>
          <p:cNvSpPr/>
          <p:nvPr/>
        </p:nvSpPr>
        <p:spPr>
          <a:xfrm>
            <a:off x="3719176" y="621619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Plaque 94"/>
          <p:cNvSpPr/>
          <p:nvPr/>
        </p:nvSpPr>
        <p:spPr>
          <a:xfrm>
            <a:off x="4633576" y="622963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Plaque 95"/>
          <p:cNvSpPr/>
          <p:nvPr/>
        </p:nvSpPr>
        <p:spPr>
          <a:xfrm>
            <a:off x="5524826" y="621619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Plaque 96"/>
          <p:cNvSpPr/>
          <p:nvPr/>
        </p:nvSpPr>
        <p:spPr>
          <a:xfrm>
            <a:off x="6445185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Plaque 97"/>
          <p:cNvSpPr/>
          <p:nvPr/>
        </p:nvSpPr>
        <p:spPr>
          <a:xfrm>
            <a:off x="8247091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Plaque 98"/>
          <p:cNvSpPr/>
          <p:nvPr/>
        </p:nvSpPr>
        <p:spPr>
          <a:xfrm>
            <a:off x="7346138" y="620275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Plaque 99"/>
          <p:cNvSpPr/>
          <p:nvPr/>
        </p:nvSpPr>
        <p:spPr>
          <a:xfrm>
            <a:off x="71279" y="622963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Plaque 100"/>
          <p:cNvSpPr/>
          <p:nvPr/>
        </p:nvSpPr>
        <p:spPr>
          <a:xfrm>
            <a:off x="956570" y="620087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Plaque 101"/>
          <p:cNvSpPr/>
          <p:nvPr/>
        </p:nvSpPr>
        <p:spPr>
          <a:xfrm>
            <a:off x="1870970" y="620274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Plaque 102"/>
          <p:cNvSpPr/>
          <p:nvPr/>
        </p:nvSpPr>
        <p:spPr>
          <a:xfrm>
            <a:off x="2796945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2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550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65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7500"/>
                            </p:stCondLst>
                            <p:childTnLst>
                              <p:par>
                                <p:cTn id="2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850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2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1500"/>
                            </p:stCondLst>
                            <p:childTnLst>
                              <p:par>
                                <p:cTn id="2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25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3500"/>
                            </p:stCondLst>
                            <p:childTnLst>
                              <p:par>
                                <p:cTn id="2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6500"/>
                            </p:stCondLst>
                            <p:childTnLst>
                              <p:par>
                                <p:cTn id="2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7500"/>
                            </p:stCondLst>
                            <p:childTnLst>
                              <p:par>
                                <p:cTn id="2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85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95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500"/>
                            </p:stCondLst>
                            <p:childTnLst>
                              <p:par>
                                <p:cTn id="3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15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2500"/>
                            </p:stCondLst>
                            <p:childTnLst>
                              <p:par>
                                <p:cTn id="3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3500"/>
                            </p:stCondLst>
                            <p:childTnLst>
                              <p:par>
                                <p:cTn id="3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45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5500"/>
                            </p:stCondLst>
                            <p:childTnLst>
                              <p:par>
                                <p:cTn id="3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6500"/>
                            </p:stCondLst>
                            <p:childTnLst>
                              <p:par>
                                <p:cTn id="3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75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8500"/>
                            </p:stCondLst>
                            <p:childTnLst>
                              <p:par>
                                <p:cTn id="3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9500"/>
                            </p:stCondLst>
                            <p:childTnLst>
                              <p:par>
                                <p:cTn id="3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5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61500"/>
                            </p:stCondLst>
                            <p:childTnLst>
                              <p:par>
                                <p:cTn id="3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2500"/>
                            </p:stCondLst>
                            <p:childTnLst>
                              <p:par>
                                <p:cTn id="3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635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64500"/>
                            </p:stCondLst>
                            <p:childTnLst>
                              <p:par>
                                <p:cTn id="4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65500"/>
                            </p:stCondLst>
                            <p:childTnLst>
                              <p:par>
                                <p:cTn id="4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665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67500"/>
                            </p:stCondLst>
                            <p:childTnLst>
                              <p:par>
                                <p:cTn id="4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68500"/>
                            </p:stCondLst>
                            <p:childTnLst>
                              <p:par>
                                <p:cTn id="4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695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70500"/>
                            </p:stCondLst>
                            <p:childTnLst>
                              <p:par>
                                <p:cTn id="4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71500"/>
                            </p:stCondLst>
                            <p:childTnLst>
                              <p:par>
                                <p:cTn id="4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725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73500"/>
                            </p:stCondLst>
                            <p:childTnLst>
                              <p:par>
                                <p:cTn id="4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74500"/>
                            </p:stCondLst>
                            <p:childTnLst>
                              <p:par>
                                <p:cTn id="4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75500"/>
                            </p:stCondLst>
                            <p:childTnLst>
                              <p:par>
                                <p:cTn id="4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76500"/>
                            </p:stCondLst>
                            <p:childTnLst>
                              <p:par>
                                <p:cTn id="4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775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78500"/>
                            </p:stCondLst>
                            <p:childTnLst>
                              <p:par>
                                <p:cTn id="4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79500"/>
                            </p:stCondLst>
                            <p:childTnLst>
                              <p:par>
                                <p:cTn id="4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805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81500"/>
                            </p:stCondLst>
                            <p:childTnLst>
                              <p:par>
                                <p:cTn id="5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82500"/>
                            </p:stCondLst>
                            <p:childTnLst>
                              <p:par>
                                <p:cTn id="5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835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84500"/>
                            </p:stCondLst>
                            <p:childTnLst>
                              <p:par>
                                <p:cTn id="5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85500"/>
                            </p:stCondLst>
                            <p:childTnLst>
                              <p:par>
                                <p:cTn id="5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865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87500"/>
                            </p:stCondLst>
                            <p:childTnLst>
                              <p:par>
                                <p:cTn id="5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88500"/>
                            </p:stCondLst>
                            <p:childTnLst>
                              <p:par>
                                <p:cTn id="5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895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90500"/>
                            </p:stCondLst>
                            <p:childTnLst>
                              <p:par>
                                <p:cTn id="5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91500"/>
                            </p:stCondLst>
                            <p:childTnLst>
                              <p:par>
                                <p:cTn id="5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92500"/>
                            </p:stCondLst>
                            <p:childTnLst>
                              <p:par>
                                <p:cTn id="5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93500"/>
                            </p:stCondLst>
                            <p:childTnLst>
                              <p:par>
                                <p:cTn id="5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94500"/>
                            </p:stCondLst>
                            <p:childTnLst>
                              <p:par>
                                <p:cTn id="5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95500"/>
                            </p:stCondLst>
                            <p:childTnLst>
                              <p:par>
                                <p:cTn id="5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96500"/>
                            </p:stCondLst>
                            <p:childTnLst>
                              <p:par>
                                <p:cTn id="5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97500"/>
                            </p:stCondLst>
                            <p:childTnLst>
                              <p:par>
                                <p:cTn id="5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98500"/>
                            </p:stCondLst>
                            <p:childTnLst>
                              <p:par>
                                <p:cTn id="6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99500"/>
                            </p:stCondLst>
                            <p:childTnLst>
                              <p:par>
                                <p:cTn id="6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500"/>
                            </p:stCondLst>
                            <p:childTnLst>
                              <p:par>
                                <p:cTn id="6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00"/>
                            </p:stCondLst>
                            <p:childTnLst>
                              <p:par>
                                <p:cTn id="6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500"/>
                            </p:stCondLst>
                            <p:childTnLst>
                              <p:par>
                                <p:cTn id="6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00"/>
                            </p:stCondLst>
                            <p:childTnLst>
                              <p:par>
                                <p:cTn id="6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500"/>
                            </p:stCondLst>
                            <p:childTnLst>
                              <p:par>
                                <p:cTn id="6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3000"/>
                            </p:stCondLst>
                            <p:childTnLst>
                              <p:par>
                                <p:cTn id="6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3500"/>
                            </p:stCondLst>
                            <p:childTnLst>
                              <p:par>
                                <p:cTn id="6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4500"/>
                            </p:stCondLst>
                            <p:childTnLst>
                              <p:par>
                                <p:cTn id="6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5500"/>
                            </p:stCondLst>
                            <p:childTnLst>
                              <p:par>
                                <p:cTn id="6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6000"/>
                            </p:stCondLst>
                            <p:childTnLst>
                              <p:par>
                                <p:cTn id="68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6500"/>
                            </p:stCondLst>
                            <p:childTnLst>
                              <p:par>
                                <p:cTn id="6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7000"/>
                            </p:stCondLst>
                            <p:childTnLst>
                              <p:par>
                                <p:cTn id="70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7500"/>
                            </p:stCondLst>
                            <p:childTnLst>
                              <p:par>
                                <p:cTn id="70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8000"/>
                            </p:stCondLst>
                            <p:childTnLst>
                              <p:par>
                                <p:cTn id="71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8500"/>
                            </p:stCondLst>
                            <p:childTnLst>
                              <p:par>
                                <p:cTn id="71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9000"/>
                            </p:stCondLst>
                            <p:childTnLst>
                              <p:par>
                                <p:cTn id="72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9500"/>
                            </p:stCondLst>
                            <p:childTnLst>
                              <p:par>
                                <p:cTn id="73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8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7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2500"/>
                            </p:stCondLst>
                            <p:childTnLst>
                              <p:par>
                                <p:cTn id="88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0" fill="hold">
                      <p:stCondLst>
                        <p:cond delay="indefinite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500"/>
                            </p:stCondLst>
                            <p:childTnLst>
                              <p:par>
                                <p:cTn id="91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000"/>
                            </p:stCondLst>
                            <p:childTnLst>
                              <p:par>
                                <p:cTn id="92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1500"/>
                            </p:stCondLst>
                            <p:childTnLst>
                              <p:par>
                                <p:cTn id="93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2000"/>
                            </p:stCondLst>
                            <p:childTnLst>
                              <p:par>
                                <p:cTn id="93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2500"/>
                            </p:stCondLst>
                            <p:childTnLst>
                              <p:par>
                                <p:cTn id="9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3000"/>
                            </p:stCondLst>
                            <p:childTnLst>
                              <p:par>
                                <p:cTn id="94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3500"/>
                            </p:stCondLst>
                            <p:childTnLst>
                              <p:par>
                                <p:cTn id="95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4000"/>
                            </p:stCondLst>
                            <p:childTnLst>
                              <p:par>
                                <p:cTn id="96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5000"/>
                            </p:stCondLst>
                            <p:childTnLst>
                              <p:par>
                                <p:cTn id="97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5500"/>
                            </p:stCondLst>
                            <p:childTnLst>
                              <p:par>
                                <p:cTn id="97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6000"/>
                            </p:stCondLst>
                            <p:childTnLst>
                              <p:par>
                                <p:cTn id="98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9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9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7" fill="hold">
                      <p:stCondLst>
                        <p:cond delay="indefinite"/>
                      </p:stCondLst>
                      <p:childTnLst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500"/>
                            </p:stCondLst>
                            <p:childTnLst>
                              <p:par>
                                <p:cTn id="101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4" fill="hold">
                      <p:stCondLst>
                        <p:cond delay="indefinite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>
                            <p:stCondLst>
                              <p:cond delay="500"/>
                            </p:stCondLst>
                            <p:childTnLst>
                              <p:par>
                                <p:cTn id="105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343162" y="2693597"/>
            <a:ext cx="8410873" cy="658906"/>
          </a:xfrm>
          <a:prstGeom prst="plaque">
            <a:avLst/>
          </a:prstGeom>
          <a:gradFill>
            <a:gsLst>
              <a:gs pos="15000">
                <a:srgbClr val="00B0F0"/>
              </a:gs>
              <a:gs pos="81000">
                <a:schemeClr val="tx1"/>
              </a:gs>
            </a:gsLst>
            <a:lin ang="5400000" scaled="1"/>
          </a:gradFill>
          <a:ln w="161925">
            <a:solidFill>
              <a:schemeClr val="accent2">
                <a:lumMod val="7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প্যাটার্নটির পরবর্তী সংখ্যা ও বীজগাণিতিক রাশি নির্ণয়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0304" y="4049181"/>
            <a:ext cx="601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	 ৫	  ৭	    ১১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১৩      ১৫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3162" y="3652974"/>
            <a:ext cx="1620109" cy="55399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2880" tIns="0" bIns="0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6780" y="4136129"/>
            <a:ext cx="2868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 সংখ্যাগুলিঃ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5251" y="4625242"/>
            <a:ext cx="124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3058" y="5907996"/>
            <a:ext cx="2905176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88726" y="5907996"/>
            <a:ext cx="1510009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২ক + ১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1" name="Elbow Connector 50"/>
          <p:cNvCxnSpPr/>
          <p:nvPr/>
        </p:nvCxnSpPr>
        <p:spPr>
          <a:xfrm rot="16200000" flipH="1">
            <a:off x="3102222" y="4553381"/>
            <a:ext cx="344739" cy="295837"/>
          </a:xfrm>
          <a:prstGeom prst="bentConnector3">
            <a:avLst>
              <a:gd name="adj1" fmla="val 108510"/>
            </a:avLst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351601" y="460559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Elbow Connector 52"/>
          <p:cNvCxnSpPr/>
          <p:nvPr/>
        </p:nvCxnSpPr>
        <p:spPr>
          <a:xfrm rot="10800000" flipV="1">
            <a:off x="3684515" y="4542376"/>
            <a:ext cx="376518" cy="369059"/>
          </a:xfrm>
          <a:prstGeom prst="bentConnector3">
            <a:avLst>
              <a:gd name="adj1" fmla="val 0"/>
            </a:avLst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659638" y="3235383"/>
            <a:ext cx="4100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৫ ,৭ , ১১ ,  ১৩ ,১৫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7" name="Elbow Connector 66"/>
          <p:cNvCxnSpPr/>
          <p:nvPr/>
        </p:nvCxnSpPr>
        <p:spPr>
          <a:xfrm rot="16200000" flipH="1">
            <a:off x="4179240" y="4566830"/>
            <a:ext cx="344739" cy="295837"/>
          </a:xfrm>
          <a:prstGeom prst="bentConnector3">
            <a:avLst>
              <a:gd name="adj1" fmla="val 108510"/>
            </a:avLst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455513" y="461904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9" name="Elbow Connector 68"/>
          <p:cNvCxnSpPr/>
          <p:nvPr/>
        </p:nvCxnSpPr>
        <p:spPr>
          <a:xfrm rot="10800000" flipV="1">
            <a:off x="4761533" y="4555825"/>
            <a:ext cx="376518" cy="369059"/>
          </a:xfrm>
          <a:prstGeom prst="bentConnector3">
            <a:avLst>
              <a:gd name="adj1" fmla="val 0"/>
            </a:avLst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6200000" flipH="1">
            <a:off x="5240285" y="4583539"/>
            <a:ext cx="344739" cy="295837"/>
          </a:xfrm>
          <a:prstGeom prst="bentConnector3">
            <a:avLst>
              <a:gd name="adj1" fmla="val 108510"/>
            </a:avLst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03111" y="463575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2" name="Elbow Connector 71"/>
          <p:cNvCxnSpPr/>
          <p:nvPr/>
        </p:nvCxnSpPr>
        <p:spPr>
          <a:xfrm rot="10800000" flipV="1">
            <a:off x="5903260" y="4572534"/>
            <a:ext cx="376518" cy="369059"/>
          </a:xfrm>
          <a:prstGeom prst="bentConnector3">
            <a:avLst>
              <a:gd name="adj1" fmla="val 0"/>
            </a:avLst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rot="16200000" flipH="1">
            <a:off x="6439901" y="4613759"/>
            <a:ext cx="344739" cy="295837"/>
          </a:xfrm>
          <a:prstGeom prst="bentConnector3">
            <a:avLst>
              <a:gd name="adj1" fmla="val 108510"/>
            </a:avLst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702727" y="466597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5" name="Elbow Connector 74"/>
          <p:cNvCxnSpPr/>
          <p:nvPr/>
        </p:nvCxnSpPr>
        <p:spPr>
          <a:xfrm rot="10800000" flipV="1">
            <a:off x="7102876" y="4602754"/>
            <a:ext cx="376518" cy="369059"/>
          </a:xfrm>
          <a:prstGeom prst="bentConnector3">
            <a:avLst>
              <a:gd name="adj1" fmla="val 0"/>
            </a:avLst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16200000" flipH="1">
            <a:off x="7574701" y="4613759"/>
            <a:ext cx="344739" cy="295837"/>
          </a:xfrm>
          <a:prstGeom prst="bentConnector3">
            <a:avLst>
              <a:gd name="adj1" fmla="val 108510"/>
            </a:avLst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837527" y="466597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8" name="Elbow Connector 77"/>
          <p:cNvCxnSpPr/>
          <p:nvPr/>
        </p:nvCxnSpPr>
        <p:spPr>
          <a:xfrm rot="10800000" flipV="1">
            <a:off x="8237676" y="4602754"/>
            <a:ext cx="376518" cy="369059"/>
          </a:xfrm>
          <a:prstGeom prst="bentConnector3">
            <a:avLst>
              <a:gd name="adj1" fmla="val 0"/>
            </a:avLst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647521" y="5152402"/>
            <a:ext cx="3717871" cy="5847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 পরবর্তী সংখ্যাঃ-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72444" y="5152402"/>
            <a:ext cx="1865332" cy="5847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১৫+২=১৭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2244710617"/>
              </p:ext>
            </p:extLst>
          </p:nvPr>
        </p:nvGraphicFramePr>
        <p:xfrm>
          <a:off x="2572870" y="1262530"/>
          <a:ext cx="4906523" cy="110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45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 animBg="1"/>
      <p:bldP spid="47" grpId="0"/>
      <p:bldP spid="48" grpId="0"/>
      <p:bldP spid="49" grpId="0" animBg="1"/>
      <p:bldP spid="50" grpId="0" animBg="1"/>
      <p:bldP spid="52" grpId="0"/>
      <p:bldP spid="68" grpId="0"/>
      <p:bldP spid="71" grpId="0"/>
      <p:bldP spid="74" grpId="0"/>
      <p:bldP spid="77" grpId="0"/>
      <p:bldP spid="79" grpId="0" animBg="1"/>
      <p:bldP spid="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23823287"/>
              </p:ext>
            </p:extLst>
          </p:nvPr>
        </p:nvGraphicFramePr>
        <p:xfrm>
          <a:off x="2326341" y="524436"/>
          <a:ext cx="4034118" cy="268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4564482"/>
                  </p:ext>
                </p:extLst>
              </p:nvPr>
            </p:nvGraphicFramePr>
            <p:xfrm>
              <a:off x="363064" y="3017756"/>
              <a:ext cx="8471653" cy="353421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618571"/>
                    <a:gridCol w="1075759"/>
                    <a:gridCol w="695459"/>
                    <a:gridCol w="778693"/>
                    <a:gridCol w="792120"/>
                    <a:gridCol w="818970"/>
                    <a:gridCol w="872674"/>
                    <a:gridCol w="939802"/>
                    <a:gridCol w="832397"/>
                    <a:gridCol w="1047208"/>
                  </a:tblGrid>
                  <a:tr h="62434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1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ক্রমিক</a:t>
                          </a:r>
                          <a:r>
                            <a:rPr lang="bn-BD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নং </a:t>
                          </a:r>
                          <a:endParaRPr lang="en-US" sz="2000" b="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bn-BD" sz="20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রাশি </a:t>
                          </a:r>
                          <a:endParaRPr lang="en-US" sz="2000" b="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6443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২য়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৩য়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১০ম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২০তম</a:t>
                          </a:r>
                          <a:r>
                            <a:rPr lang="bn-BD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৫০তম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৯৯তম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১০০তম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4995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২ক-১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৯৯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4995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৩ক+২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৩০২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4995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৪ক+১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৩৯৭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4995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bn-BD" sz="2000" b="0" i="1" smtClean="0">
                                      <a:latin typeface="Cambria Math" panose="02040503050406030204" pitchFamily="18" charset="0"/>
                                    </a:rPr>
                                    <m:t>ক</m:t>
                                  </m:r>
                                </m:e>
                                <m:sup>
                                  <m:r>
                                    <a:rPr lang="bn-BD" sz="2000" b="0" i="1" smtClean="0">
                                      <a:latin typeface="Cambria Math" panose="02040503050406030204" pitchFamily="18" charset="0"/>
                                    </a:rPr>
                                    <m:t>২</m:t>
                                  </m:r>
                                </m:sup>
                              </m:sSup>
                            </m:oMath>
                          </a14:m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+১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২৫০০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৯৮০২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4564482"/>
                  </p:ext>
                </p:extLst>
              </p:nvPr>
            </p:nvGraphicFramePr>
            <p:xfrm>
              <a:off x="363064" y="3017756"/>
              <a:ext cx="8471653" cy="338334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618571"/>
                    <a:gridCol w="1075759"/>
                    <a:gridCol w="695459"/>
                    <a:gridCol w="778693"/>
                    <a:gridCol w="792120"/>
                    <a:gridCol w="818970"/>
                    <a:gridCol w="872674"/>
                    <a:gridCol w="939802"/>
                    <a:gridCol w="832397"/>
                    <a:gridCol w="1047208"/>
                  </a:tblGrid>
                  <a:tr h="62434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1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ক্রমিক</a:t>
                          </a:r>
                          <a:r>
                            <a:rPr lang="bn-BD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নং </a:t>
                          </a:r>
                          <a:endParaRPr lang="en-US" sz="2000" b="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bn-BD" sz="2000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রাশি </a:t>
                          </a:r>
                          <a:endParaRPr lang="en-US" sz="2000" b="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 gridSpan="8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6443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২য়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৩য়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১০ম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২০তম</a:t>
                          </a:r>
                          <a:r>
                            <a:rPr lang="bn-BD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৫০তম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৯৯তম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১০০তম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২ক-১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৯৯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৩ক+২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৩০২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৪ক+১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৮১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৩৯৭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58523" t="-520000" r="-634091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২৫০০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bn-BD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৯৮০২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4343400" y="4279566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4010" y="4279566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৩৯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2470" y="4279566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3080" y="4279566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4010" y="4703268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৬২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4620" y="4703268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১৫২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2470" y="4703268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২৯৯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576" y="5227703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 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227703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  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4620" y="5227703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   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3080" y="5258138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৪০১    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6576" y="5769127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   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5769127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১০১      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7117" y="5755918"/>
            <a:ext cx="76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১০১      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8952" y="5836600"/>
            <a:ext cx="115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১০০০১      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981635" y="1304363"/>
            <a:ext cx="1748117" cy="1169895"/>
          </a:xfrm>
          <a:prstGeom prst="plaque">
            <a:avLst>
              <a:gd name="adj" fmla="val 12069"/>
            </a:avLst>
          </a:prstGeom>
          <a:gradFill flip="none" rotWithShape="1">
            <a:gsLst>
              <a:gs pos="45000">
                <a:schemeClr val="tx1"/>
              </a:gs>
              <a:gs pos="70000">
                <a:schemeClr val="accent1">
                  <a:lumMod val="45000"/>
                  <a:lumOff val="55000"/>
                  <a:alpha val="28000"/>
                </a:schemeClr>
              </a:gs>
              <a:gs pos="74000">
                <a:schemeClr val="accent2">
                  <a:lumMod val="75000"/>
                  <a:alpha val="76000"/>
                </a:schemeClr>
              </a:gs>
              <a:gs pos="89000">
                <a:schemeClr val="accent6">
                  <a:alpha val="62000"/>
                </a:schemeClr>
              </a:gs>
            </a:gsLst>
            <a:path path="rect">
              <a:fillToRect l="50000" t="50000" r="50000" b="50000"/>
            </a:path>
            <a:tileRect/>
          </a:gradFill>
          <a:ln w="149225" cmpd="thickThin">
            <a:solidFill>
              <a:schemeClr val="accent2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ebdings" panose="05030102010509060703" pitchFamily="18" charset="2"/>
              </a:rPr>
              <a:t></a:t>
            </a:r>
            <a:endParaRPr lang="en-US" sz="4000" b="1" dirty="0">
              <a:ln w="66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Plaque 2"/>
          <p:cNvSpPr/>
          <p:nvPr/>
        </p:nvSpPr>
        <p:spPr>
          <a:xfrm>
            <a:off x="2729752" y="1304363"/>
            <a:ext cx="3899648" cy="1169895"/>
          </a:xfrm>
          <a:prstGeom prst="plaque">
            <a:avLst>
              <a:gd name="adj" fmla="val 12069"/>
            </a:avLst>
          </a:prstGeom>
          <a:gradFill flip="none" rotWithShape="1">
            <a:gsLst>
              <a:gs pos="45000">
                <a:schemeClr val="tx1"/>
              </a:gs>
              <a:gs pos="70000">
                <a:schemeClr val="accent1">
                  <a:lumMod val="45000"/>
                  <a:lumOff val="55000"/>
                  <a:alpha val="28000"/>
                </a:schemeClr>
              </a:gs>
              <a:gs pos="84000">
                <a:schemeClr val="accent2">
                  <a:lumMod val="75000"/>
                  <a:alpha val="76000"/>
                </a:schemeClr>
              </a:gs>
              <a:gs pos="89000">
                <a:schemeClr val="accent6">
                  <a:alpha val="62000"/>
                </a:schemeClr>
              </a:gs>
            </a:gsLst>
            <a:path path="rect">
              <a:fillToRect l="50000" t="50000" r="50000" b="50000"/>
            </a:path>
            <a:tileRect/>
          </a:gradFill>
          <a:ln w="149225" cmpd="thickThin">
            <a:solidFill>
              <a:schemeClr val="accent2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Webdings" panose="05030102010509060703" pitchFamily="18" charset="2"/>
              </a:rPr>
              <a:t>বাড়ীর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Webdings" panose="05030102010509060703" pitchFamily="18" charset="2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Webdings" panose="05030102010509060703" pitchFamily="18" charset="2"/>
              </a:rPr>
              <a:t>কাজ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Plaque 3"/>
          <p:cNvSpPr/>
          <p:nvPr/>
        </p:nvSpPr>
        <p:spPr>
          <a:xfrm>
            <a:off x="6629400" y="1304363"/>
            <a:ext cx="1748117" cy="1169895"/>
          </a:xfrm>
          <a:prstGeom prst="plaque">
            <a:avLst>
              <a:gd name="adj" fmla="val 12069"/>
            </a:avLst>
          </a:prstGeom>
          <a:gradFill flip="none" rotWithShape="1">
            <a:gsLst>
              <a:gs pos="45000">
                <a:schemeClr val="tx1"/>
              </a:gs>
              <a:gs pos="70000">
                <a:schemeClr val="accent1">
                  <a:lumMod val="45000"/>
                  <a:lumOff val="55000"/>
                  <a:alpha val="28000"/>
                </a:schemeClr>
              </a:gs>
              <a:gs pos="74000">
                <a:schemeClr val="accent2">
                  <a:lumMod val="75000"/>
                  <a:alpha val="76000"/>
                </a:schemeClr>
              </a:gs>
              <a:gs pos="89000">
                <a:schemeClr val="accent6">
                  <a:alpha val="62000"/>
                </a:schemeClr>
              </a:gs>
            </a:gsLst>
            <a:path path="rect">
              <a:fillToRect l="50000" t="50000" r="50000" b="50000"/>
            </a:path>
            <a:tileRect/>
          </a:gradFill>
          <a:ln w="149225" cmpd="thickThin">
            <a:solidFill>
              <a:schemeClr val="accent2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Webdings" panose="05030102010509060703" pitchFamily="18" charset="2"/>
              </a:rPr>
              <a:t></a:t>
            </a:r>
            <a:endParaRPr lang="en-US" sz="4000" b="1" dirty="0">
              <a:ln w="66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Plaque 4"/>
          <p:cNvSpPr/>
          <p:nvPr/>
        </p:nvSpPr>
        <p:spPr>
          <a:xfrm>
            <a:off x="753035" y="2622175"/>
            <a:ext cx="7826189" cy="3590366"/>
          </a:xfrm>
          <a:prstGeom prst="plaque">
            <a:avLst>
              <a:gd name="adj" fmla="val 12069"/>
            </a:avLst>
          </a:prstGeom>
          <a:gradFill flip="none" rotWithShape="1">
            <a:gsLst>
              <a:gs pos="73000">
                <a:schemeClr val="tx1"/>
              </a:gs>
              <a:gs pos="84000">
                <a:schemeClr val="accent1">
                  <a:lumMod val="45000"/>
                  <a:lumOff val="55000"/>
                  <a:alpha val="28000"/>
                </a:schemeClr>
              </a:gs>
              <a:gs pos="84000">
                <a:schemeClr val="accent2">
                  <a:lumMod val="75000"/>
                  <a:alpha val="76000"/>
                </a:schemeClr>
              </a:gs>
              <a:gs pos="89000">
                <a:schemeClr val="accent6">
                  <a:alpha val="62000"/>
                </a:schemeClr>
              </a:gs>
            </a:gsLst>
            <a:path path="rect">
              <a:fillToRect l="50000" t="50000" r="50000" b="50000"/>
            </a:path>
            <a:tileRect/>
          </a:gradFill>
          <a:ln w="149225" cmpd="thickThin">
            <a:solidFill>
              <a:schemeClr val="accent2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অনুশীলনী-১</a:t>
            </a:r>
          </a:p>
          <a:p>
            <a:pPr algn="ctr"/>
            <a:r>
              <a:rPr lang="bn-BD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অংক নং- ২ এর ক,খ ও গ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>
                <a:alpha val="52000"/>
              </a:schemeClr>
            </a:gs>
            <a:gs pos="70000">
              <a:srgbClr val="00B050"/>
            </a:gs>
            <a:gs pos="61000">
              <a:srgbClr val="FFFF00">
                <a:alpha val="52000"/>
                <a:lumMod val="12000"/>
              </a:srgbClr>
            </a:gs>
            <a:gs pos="38942">
              <a:srgbClr val="6B0000"/>
            </a:gs>
            <a:gs pos="50000">
              <a:srgbClr val="FF0000">
                <a:alpha val="5000"/>
              </a:srgbClr>
            </a:gs>
            <a:gs pos="84000">
              <a:srgbClr val="FF0000">
                <a:alpha val="56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>
            <a:off x="588153" y="492369"/>
            <a:ext cx="7824327" cy="5423303"/>
          </a:xfrm>
          <a:prstGeom prst="star16">
            <a:avLst>
              <a:gd name="adj" fmla="val 32080"/>
            </a:avLst>
          </a:prstGeom>
          <a:gradFill flip="none" rotWithShape="1">
            <a:gsLst>
              <a:gs pos="31000">
                <a:schemeClr val="tx1"/>
              </a:gs>
              <a:gs pos="70000">
                <a:srgbClr val="00B050"/>
              </a:gs>
              <a:gs pos="61000">
                <a:srgbClr val="FFFF00"/>
              </a:gs>
              <a:gs pos="50000">
                <a:srgbClr val="FF0000">
                  <a:alpha val="51000"/>
                </a:srgbClr>
              </a:gs>
              <a:gs pos="84000">
                <a:srgbClr val="FF0000">
                  <a:alpha val="90000"/>
                </a:srgbClr>
              </a:gs>
            </a:gsLst>
            <a:path path="circle">
              <a:fillToRect l="50000" t="50000" r="50000" b="50000"/>
            </a:path>
            <a:tileRect/>
          </a:gradFill>
          <a:ln w="155575" cap="rnd" cmpd="thinThick">
            <a:solidFill>
              <a:srgbClr val="00B0F0">
                <a:alpha val="72000"/>
              </a:srgbClr>
            </a:solidFill>
            <a:round/>
          </a:ln>
          <a:effectLst>
            <a:glow rad="419100">
              <a:srgbClr val="FF0000">
                <a:alpha val="40000"/>
              </a:srgbClr>
            </a:glow>
            <a:innerShdw blurRad="304800" dist="622300" dir="2340000">
              <a:schemeClr val="accent2">
                <a:alpha val="60000"/>
              </a:schemeClr>
            </a:innerShdw>
            <a:softEdge rad="76200"/>
          </a:effectLst>
          <a:scene3d>
            <a:camera prst="orthographicFront"/>
            <a:lightRig rig="threePt" dir="t"/>
          </a:scene3d>
          <a:sp3d contourW="101600" prstMaterial="matte">
            <a:bevelT prst="slope"/>
            <a:bevelB w="63500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8000" dirty="0" smtClean="0"/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708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0835" y="1655184"/>
            <a:ext cx="3739469" cy="4166887"/>
          </a:xfrm>
          <a:prstGeom prst="ellipse">
            <a:avLst/>
          </a:prstGeom>
          <a:pattFill prst="pct80">
            <a:fgClr>
              <a:schemeClr val="accent2">
                <a:lumMod val="75000"/>
              </a:schemeClr>
            </a:fgClr>
            <a:bgClr>
              <a:srgbClr val="00B0F0"/>
            </a:bgClr>
          </a:pattFill>
          <a:ln w="298450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60293" y="1719849"/>
            <a:ext cx="3828049" cy="4166887"/>
          </a:xfrm>
          <a:prstGeom prst="ellipse">
            <a:avLst/>
          </a:prstGeom>
          <a:pattFill prst="pct25">
            <a:fgClr>
              <a:srgbClr val="00B0F0"/>
            </a:fgClr>
            <a:bgClr>
              <a:schemeClr val="accent2">
                <a:lumMod val="75000"/>
              </a:schemeClr>
            </a:bgClr>
          </a:pattFill>
          <a:ln w="298450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59786" y="3591398"/>
            <a:ext cx="3394704" cy="5107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নূরুল ইসলাম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20824" y="4275982"/>
            <a:ext cx="2973756" cy="437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প্রধান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08688" y="4714704"/>
            <a:ext cx="2730522" cy="398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400" noProof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ঝিনুক মাধ্যমিক বালিকা</a:t>
            </a:r>
            <a:r>
              <a:rPr kumimoji="0" lang="bn-B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306062" y="5021906"/>
            <a:ext cx="2361532" cy="364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কোর্টপাড়া, চুয়াডাঙ্গা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55042" y="4001260"/>
            <a:ext cx="3394704" cy="291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1600" dirty="0" smtClean="0">
                <a:latin typeface="NikoshBAN" panose="02000000000000000000" pitchFamily="2" charset="0"/>
                <a:cs typeface="NikoshBAN" pitchFamily="2" charset="0"/>
              </a:rPr>
              <a:t>এমএসসি (গণিত) এমএড (রাবি)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5185458" y="2838468"/>
            <a:ext cx="1214644" cy="388094"/>
          </a:xfrm>
          <a:prstGeom prst="homePlate">
            <a:avLst/>
          </a:prstGeom>
          <a:noFill/>
          <a:ln w="92075" cap="rnd" cmpd="dbl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6357347" y="2820080"/>
            <a:ext cx="1548674" cy="392996"/>
          </a:xfrm>
          <a:prstGeom prst="homePlate">
            <a:avLst/>
          </a:prstGeom>
          <a:noFill/>
          <a:ln w="92075" cap="rnd" cmpd="dbl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5185457" y="3316986"/>
            <a:ext cx="1213459" cy="388094"/>
          </a:xfrm>
          <a:prstGeom prst="homePlate">
            <a:avLst/>
          </a:prstGeom>
          <a:noFill/>
          <a:ln w="92075" cap="rnd" cmpd="dbl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 flipH="1">
            <a:off x="6351948" y="3319289"/>
            <a:ext cx="1554073" cy="392996"/>
          </a:xfrm>
          <a:prstGeom prst="homePlate">
            <a:avLst/>
          </a:prstGeom>
          <a:noFill/>
          <a:ln w="92075" cap="rnd" cmpd="dbl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5185457" y="3804796"/>
            <a:ext cx="1213460" cy="388094"/>
          </a:xfrm>
          <a:prstGeom prst="homePlate">
            <a:avLst/>
          </a:prstGeom>
          <a:noFill/>
          <a:ln w="92075" cap="rnd" cmpd="dbl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 flipH="1">
            <a:off x="6353456" y="3803293"/>
            <a:ext cx="1552565" cy="392996"/>
          </a:xfrm>
          <a:prstGeom prst="homePlate">
            <a:avLst/>
          </a:prstGeom>
          <a:noFill/>
          <a:ln w="92075" cap="rnd" cmpd="dbl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1755" y="4276286"/>
            <a:ext cx="2409704" cy="584775"/>
          </a:xfrm>
          <a:prstGeom prst="rect">
            <a:avLst/>
          </a:prstGeom>
          <a:noFill/>
          <a:ln w="9207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4192" y="4960031"/>
            <a:ext cx="1574158" cy="523220"/>
          </a:xfrm>
          <a:prstGeom prst="rect">
            <a:avLst/>
          </a:prstGeom>
          <a:noFill/>
          <a:ln w="92075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5845" y="2180399"/>
            <a:ext cx="210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C:\Users\HP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46" y="2048343"/>
            <a:ext cx="1759569" cy="147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1" y="2071870"/>
            <a:ext cx="3682123" cy="2095016"/>
          </a:xfrm>
          <a:prstGeom prst="snip2DiagRect">
            <a:avLst>
              <a:gd name="adj1" fmla="val 0"/>
              <a:gd name="adj2" fmla="val 1712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69" y="2071870"/>
            <a:ext cx="3617090" cy="2095017"/>
          </a:xfrm>
          <a:prstGeom prst="snip2DiagRect">
            <a:avLst>
              <a:gd name="adj1" fmla="val 1826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2" y="4353139"/>
            <a:ext cx="3591482" cy="1989787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68" y="4353139"/>
            <a:ext cx="3437684" cy="1989787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01476" y="1239286"/>
            <a:ext cx="604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ভেবে বল চিত্রগুলোতে কী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948" y="4192357"/>
            <a:ext cx="1499746" cy="2206943"/>
            <a:chOff x="645712" y="3752718"/>
            <a:chExt cx="1499746" cy="22069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712" y="3752718"/>
              <a:ext cx="1499746" cy="22069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90890" y="4736605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106" y="3260432"/>
            <a:ext cx="2078916" cy="1335140"/>
            <a:chOff x="405894" y="2547741"/>
            <a:chExt cx="2078916" cy="13351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894" y="2547741"/>
              <a:ext cx="2078916" cy="13351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9419" y="2835939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759" y="2913732"/>
            <a:ext cx="2078916" cy="1335140"/>
            <a:chOff x="2340547" y="2201041"/>
            <a:chExt cx="2078916" cy="13351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0547" y="2201041"/>
              <a:ext cx="2078916" cy="13351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14072" y="2547741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6754" y="1753293"/>
            <a:ext cx="1889924" cy="1365622"/>
            <a:chOff x="2484810" y="1107169"/>
            <a:chExt cx="1889924" cy="13656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4810" y="1107169"/>
              <a:ext cx="1889924" cy="136562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81605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79935" y="4659933"/>
            <a:ext cx="1207113" cy="1237595"/>
            <a:chOff x="4033723" y="3947242"/>
            <a:chExt cx="1207113" cy="12375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3723" y="3947242"/>
              <a:ext cx="1207113" cy="123759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345370" y="447713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67651" y="5004327"/>
            <a:ext cx="1207113" cy="1237595"/>
            <a:chOff x="2385276" y="5184837"/>
            <a:chExt cx="1207113" cy="12375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5276" y="5184837"/>
              <a:ext cx="1207113" cy="123759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480776" y="5618968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99864" y="4604035"/>
            <a:ext cx="2011854" cy="1164437"/>
            <a:chOff x="5047553" y="2199426"/>
            <a:chExt cx="2011854" cy="116443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553" y="2199426"/>
              <a:ext cx="2011854" cy="116443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43283" y="2405932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87048" y="1710205"/>
            <a:ext cx="2011854" cy="1164437"/>
            <a:chOff x="5240836" y="997514"/>
            <a:chExt cx="2011854" cy="11644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836" y="997514"/>
              <a:ext cx="2011854" cy="11644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609675" y="1214966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46425" y="2138594"/>
            <a:ext cx="2487384" cy="2914141"/>
            <a:chOff x="6467230" y="2085582"/>
            <a:chExt cx="2487384" cy="291414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7230" y="2085582"/>
              <a:ext cx="2487384" cy="291414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787830" y="3215311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02393" y="2090186"/>
            <a:ext cx="2487384" cy="2914141"/>
            <a:chOff x="4825943" y="3190896"/>
            <a:chExt cx="2487384" cy="29141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5943" y="3190896"/>
              <a:ext cx="2487384" cy="291414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098391" y="4381373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6835" y="1819860"/>
            <a:ext cx="1889924" cy="1365622"/>
            <a:chOff x="450623" y="1107169"/>
            <a:chExt cx="1889924" cy="136562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623" y="1107169"/>
              <a:ext cx="1889924" cy="136562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79080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65315" y="1363040"/>
            <a:ext cx="1499746" cy="2206943"/>
            <a:chOff x="2938851" y="3081386"/>
            <a:chExt cx="1499746" cy="2206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851" y="3081386"/>
              <a:ext cx="1499746" cy="220694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367615" y="4169803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98846" y="2862879"/>
            <a:ext cx="1944793" cy="2145978"/>
            <a:chOff x="3664882" y="2083603"/>
            <a:chExt cx="1944793" cy="214597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64882" y="2083603"/>
              <a:ext cx="1944793" cy="214597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354697" y="279486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03794"/>
              </p:ext>
            </p:extLst>
          </p:nvPr>
        </p:nvGraphicFramePr>
        <p:xfrm>
          <a:off x="7794006" y="58975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showAsIcon="1" r:id="rId11" imgW="914400" imgH="771480" progId="Word.Document.12">
                  <p:embed/>
                </p:oleObj>
              </mc:Choice>
              <mc:Fallback>
                <p:oleObj name="Document" showAsIcon="1" r:id="rId11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94006" y="589752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4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1924" y="3981317"/>
            <a:ext cx="1499746" cy="2206943"/>
            <a:chOff x="645712" y="3752718"/>
            <a:chExt cx="1499746" cy="220694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712" y="3752718"/>
              <a:ext cx="1499746" cy="220694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90890" y="4736605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2106" y="2776340"/>
            <a:ext cx="2078916" cy="1335140"/>
            <a:chOff x="405894" y="2547741"/>
            <a:chExt cx="2078916" cy="133514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894" y="2547741"/>
              <a:ext cx="2078916" cy="13351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9419" y="2835939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759" y="2429640"/>
            <a:ext cx="2078916" cy="1335140"/>
            <a:chOff x="2340547" y="2201041"/>
            <a:chExt cx="2078916" cy="133514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0547" y="2201041"/>
              <a:ext cx="2078916" cy="13351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14072" y="2547741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1022" y="1335768"/>
            <a:ext cx="1889924" cy="1365622"/>
            <a:chOff x="2484810" y="1107169"/>
            <a:chExt cx="1889924" cy="136562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4810" y="1107169"/>
              <a:ext cx="1889924" cy="13656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81605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79935" y="4175841"/>
            <a:ext cx="1207113" cy="1237595"/>
            <a:chOff x="4033723" y="3947242"/>
            <a:chExt cx="1207113" cy="123759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3723" y="3947242"/>
              <a:ext cx="1207113" cy="123759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345370" y="447713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1488" y="5413436"/>
            <a:ext cx="1207113" cy="1237595"/>
            <a:chOff x="2385276" y="5184837"/>
            <a:chExt cx="1207113" cy="123759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5276" y="5184837"/>
              <a:ext cx="1207113" cy="123759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80776" y="5618968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6934" y="2529355"/>
            <a:ext cx="2011854" cy="1164437"/>
            <a:chOff x="5047553" y="2199426"/>
            <a:chExt cx="2011854" cy="116443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553" y="2199426"/>
              <a:ext cx="2011854" cy="11644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43283" y="2405932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7048" y="1226113"/>
            <a:ext cx="2011854" cy="1164437"/>
            <a:chOff x="5240836" y="997514"/>
            <a:chExt cx="2011854" cy="116443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836" y="997514"/>
              <a:ext cx="2011854" cy="116443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09675" y="1214966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6425" y="1654502"/>
            <a:ext cx="2487384" cy="2914141"/>
            <a:chOff x="6467230" y="2085582"/>
            <a:chExt cx="2487384" cy="291414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7230" y="2085582"/>
              <a:ext cx="2487384" cy="291414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787830" y="3215311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80851" y="3433870"/>
            <a:ext cx="2487384" cy="2914141"/>
            <a:chOff x="4825943" y="3190896"/>
            <a:chExt cx="2487384" cy="291414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5943" y="3190896"/>
              <a:ext cx="2487384" cy="291414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98391" y="4381373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835" y="1335768"/>
            <a:ext cx="1889924" cy="1365622"/>
            <a:chOff x="450623" y="1107169"/>
            <a:chExt cx="1889924" cy="136562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623" y="1107169"/>
              <a:ext cx="1889924" cy="136562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79080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85063" y="3309985"/>
            <a:ext cx="1499746" cy="2206943"/>
            <a:chOff x="2938851" y="3081386"/>
            <a:chExt cx="1499746" cy="220694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851" y="3081386"/>
              <a:ext cx="1499746" cy="220694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367615" y="4169803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98846" y="2378787"/>
            <a:ext cx="1944793" cy="2145978"/>
            <a:chOff x="3664882" y="2083603"/>
            <a:chExt cx="1944793" cy="214597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64882" y="2083603"/>
              <a:ext cx="1944793" cy="214597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354697" y="279486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9" name="Object 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845352"/>
              </p:ext>
            </p:extLst>
          </p:nvPr>
        </p:nvGraphicFramePr>
        <p:xfrm>
          <a:off x="7767025" y="6183469"/>
          <a:ext cx="988048" cy="63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showAsIcon="1" r:id="rId11" imgW="914400" imgH="771480" progId="Word.Document.12">
                  <p:embed/>
                </p:oleObj>
              </mc:Choice>
              <mc:Fallback>
                <p:oleObj name="Document" showAsIcon="1" r:id="rId11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67025" y="6183469"/>
                        <a:ext cx="988048" cy="636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Up Arrow Callout 23"/>
          <p:cNvSpPr/>
          <p:nvPr/>
        </p:nvSpPr>
        <p:spPr>
          <a:xfrm>
            <a:off x="3227817" y="5516928"/>
            <a:ext cx="2595678" cy="988304"/>
          </a:xfrm>
          <a:prstGeom prst="upArrowCallout">
            <a:avLst>
              <a:gd name="adj1" fmla="val 25000"/>
              <a:gd name="adj2" fmla="val 20703"/>
              <a:gd name="adj3" fmla="val 25000"/>
              <a:gd name="adj4" fmla="val 51364"/>
            </a:avLst>
          </a:prstGeom>
          <a:gradFill>
            <a:gsLst>
              <a:gs pos="28000">
                <a:srgbClr val="00B050"/>
              </a:gs>
              <a:gs pos="12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63500">
            <a:gradFill flip="none" rotWithShape="1">
              <a:gsLst>
                <a:gs pos="12000">
                  <a:srgbClr val="FF0000">
                    <a:alpha val="81000"/>
                  </a:srgbClr>
                </a:gs>
                <a:gs pos="1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1504708" y="1331088"/>
            <a:ext cx="5856790" cy="1446836"/>
          </a:xfrm>
          <a:prstGeom prst="plaque">
            <a:avLst/>
          </a:prstGeom>
          <a:gradFill flip="none" rotWithShape="1">
            <a:gsLst>
              <a:gs pos="61000">
                <a:schemeClr val="tx1">
                  <a:lumMod val="31000"/>
                </a:schemeClr>
              </a:gs>
              <a:gs pos="77000">
                <a:schemeClr val="accent1">
                  <a:lumMod val="45000"/>
                  <a:lumOff val="55000"/>
                  <a:alpha val="28000"/>
                </a:schemeClr>
              </a:gs>
              <a:gs pos="81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161925" cap="rnd" cmpd="tri">
            <a:solidFill>
              <a:srgbClr val="FF0000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Ins="182880"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485647" y="2961486"/>
            <a:ext cx="7511968" cy="3379807"/>
          </a:xfrm>
          <a:prstGeom prst="sun">
            <a:avLst>
              <a:gd name="adj" fmla="val 12500"/>
            </a:avLst>
          </a:prstGeom>
          <a:gradFill>
            <a:gsLst>
              <a:gs pos="32000">
                <a:schemeClr val="tx1"/>
              </a:gs>
              <a:gs pos="51000">
                <a:schemeClr val="bg1"/>
              </a:gs>
              <a:gs pos="83000">
                <a:srgbClr val="FF0000">
                  <a:alpha val="80000"/>
                  <a:lumMod val="68000"/>
                </a:srgbClr>
              </a:gs>
              <a:gs pos="80000">
                <a:schemeClr val="bg1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 w="73025" cmpd="sng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070922"/>
              </p:ext>
            </p:extLst>
          </p:nvPr>
        </p:nvGraphicFramePr>
        <p:xfrm>
          <a:off x="1500851" y="2334550"/>
          <a:ext cx="62312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que 3"/>
          <p:cNvSpPr/>
          <p:nvPr/>
        </p:nvSpPr>
        <p:spPr>
          <a:xfrm>
            <a:off x="2658602" y="1398324"/>
            <a:ext cx="3859306" cy="659076"/>
          </a:xfrm>
          <a:prstGeom prst="plaque">
            <a:avLst/>
          </a:prstGeom>
          <a:gradFill flip="none" rotWithShape="1">
            <a:gsLst>
              <a:gs pos="56000">
                <a:schemeClr val="bg1"/>
              </a:gs>
              <a:gs pos="7000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94000">
                <a:srgbClr val="FF0000">
                  <a:alpha val="82000"/>
                </a:srgbClr>
              </a:gs>
            </a:gsLst>
            <a:path path="shape">
              <a:fillToRect l="50000" t="50000" r="50000" b="50000"/>
            </a:path>
            <a:tileRect/>
          </a:gradFill>
          <a:ln w="114300">
            <a:gradFill>
              <a:gsLst>
                <a:gs pos="21000">
                  <a:schemeClr val="tx1">
                    <a:alpha val="71000"/>
                  </a:schemeClr>
                </a:gs>
                <a:gs pos="45000">
                  <a:schemeClr val="accent1">
                    <a:lumMod val="45000"/>
                    <a:lumOff val="55000"/>
                    <a:alpha val="90000"/>
                  </a:schemeClr>
                </a:gs>
                <a:gs pos="86000">
                  <a:schemeClr val="accent1">
                    <a:lumMod val="45000"/>
                    <a:lumOff val="55000"/>
                  </a:schemeClr>
                </a:gs>
                <a:gs pos="86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1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>
            <a:off x="1248371" y="1564796"/>
            <a:ext cx="7326768" cy="4236301"/>
          </a:xfrm>
          <a:prstGeom prst="triangle">
            <a:avLst/>
          </a:prstGeom>
          <a:gradFill>
            <a:gsLst>
              <a:gs pos="23000">
                <a:srgbClr val="FFFF00">
                  <a:alpha val="80000"/>
                </a:srgbClr>
              </a:gs>
              <a:gs pos="48000">
                <a:srgbClr val="00B050">
                  <a:alpha val="76000"/>
                </a:srgbClr>
              </a:gs>
              <a:gs pos="75000">
                <a:schemeClr val="accent2">
                  <a:lumMod val="75000"/>
                  <a:alpha val="78000"/>
                </a:schemeClr>
              </a:gs>
              <a:gs pos="100000">
                <a:srgbClr val="7030A0">
                  <a:alpha val="3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4301191" y="1564796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5" name="Isosceles Triangle 24"/>
          <p:cNvSpPr/>
          <p:nvPr/>
        </p:nvSpPr>
        <p:spPr>
          <a:xfrm>
            <a:off x="3690627" y="2270849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4911755" y="2270849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3080063" y="2976902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4301191" y="2976902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2469499" y="3682955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5522319" y="2976902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3690627" y="3682955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4911755" y="3682954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6132883" y="3682954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1858935" y="4389007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3080063" y="4389007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4301191" y="4389006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5522319" y="4389005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743447" y="4389004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1248371" y="5095057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2469499" y="5095057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3690627" y="5095055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4911755" y="5095052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6132883" y="509504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7354011" y="5095044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456001" y="2623875"/>
            <a:ext cx="914400" cy="546264"/>
          </a:xfrm>
          <a:prstGeom prst="downArrowCallout">
            <a:avLst>
              <a:gd name="adj1" fmla="val 25000"/>
              <a:gd name="adj2" fmla="val 25000"/>
              <a:gd name="adj3" fmla="val 33696"/>
              <a:gd name="adj4" fmla="val 45191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+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889" y="1358719"/>
            <a:ext cx="313239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 ১ এবং অন্য সংখ্যা গুলো উপরের সারির পাশাপাশি দুটি সংখ্যর সমষ্টির সমান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00" y="1397876"/>
            <a:ext cx="7014923" cy="4290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137" y="1650670"/>
            <a:ext cx="266007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45" y="2070310"/>
            <a:ext cx="2576946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১,২,৪,৮,১৬,৩২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3303" y="2848830"/>
            <a:ext cx="226818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 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45" y="5775938"/>
            <a:ext cx="81660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চিত্রটি থেকে প্রত্যেকে ২টি করে স্বাভাবিক সংখ্যা প্যাটার্ন লিখ 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969</TotalTime>
  <Words>500</Words>
  <Application>Microsoft Office PowerPoint</Application>
  <PresentationFormat>On-screen Show (4:3)</PresentationFormat>
  <Paragraphs>278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Civic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MHS</dc:creator>
  <cp:lastModifiedBy>HP</cp:lastModifiedBy>
  <cp:revision>109</cp:revision>
  <dcterms:created xsi:type="dcterms:W3CDTF">2013-12-09T14:53:05Z</dcterms:created>
  <dcterms:modified xsi:type="dcterms:W3CDTF">2021-05-21T12:00:19Z</dcterms:modified>
</cp:coreProperties>
</file>