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9" r:id="rId2"/>
    <p:sldId id="261" r:id="rId3"/>
    <p:sldId id="268" r:id="rId4"/>
    <p:sldId id="267" r:id="rId5"/>
    <p:sldId id="256" r:id="rId6"/>
    <p:sldId id="266" r:id="rId7"/>
    <p:sldId id="263" r:id="rId8"/>
    <p:sldId id="262" r:id="rId9"/>
    <p:sldId id="258" r:id="rId10"/>
    <p:sldId id="257" r:id="rId11"/>
    <p:sldId id="259" r:id="rId12"/>
    <p:sldId id="264" r:id="rId13"/>
    <p:sldId id="260" r:id="rId14"/>
    <p:sldId id="265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54" autoAdjust="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6A5D6-4E54-4877-BE18-F70AA59D4BB8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13816-C2E7-4C5E-A6A4-78BB4177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09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3C80-84FA-4A66-BD1A-296C9E5711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70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n w="50800"/>
                <a:latin typeface="NikoshBAN" pitchFamily="2" charset="0"/>
                <a:cs typeface="NikoshBAN" pitchFamily="2" charset="0"/>
              </a:rPr>
              <a:t>এই স্লাইডে পারমাণবিক</a:t>
            </a:r>
            <a:r>
              <a:rPr lang="bn-IN" sz="1200" baseline="0" dirty="0" smtClean="0">
                <a:ln w="50800"/>
                <a:latin typeface="NikoshBAN" pitchFamily="2" charset="0"/>
                <a:cs typeface="NikoshBAN" pitchFamily="2" charset="0"/>
              </a:rPr>
              <a:t> বর্ণালির ব্যাখ্যা প্রদানের চেষ্টা করা হয়েছে-</a:t>
            </a:r>
            <a:endParaRPr lang="bn-IN" sz="1200" dirty="0" smtClean="0">
              <a:ln w="50800"/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="1" dirty="0" smtClean="0">
                <a:ln w="50800"/>
                <a:latin typeface="NikoshBAN" pitchFamily="2" charset="0"/>
                <a:cs typeface="NikoshBAN" pitchFamily="2" charset="0"/>
              </a:rPr>
              <a:t>পারমাণবিক বর্ণালিঃ </a:t>
            </a:r>
            <a:r>
              <a:rPr lang="bn-IN" sz="1200" dirty="0" smtClean="0">
                <a:ln w="50800"/>
                <a:latin typeface="NikoshBAN" pitchFamily="2" charset="0"/>
                <a:cs typeface="NikoshBAN" pitchFamily="2" charset="0"/>
              </a:rPr>
              <a:t>বর্ণালি</a:t>
            </a:r>
            <a:r>
              <a:rPr lang="bn-IN" sz="1200" baseline="0" dirty="0" smtClean="0">
                <a:ln w="50800"/>
                <a:latin typeface="NikoshBAN" pitchFamily="2" charset="0"/>
                <a:cs typeface="NikoshBAN" pitchFamily="2" charset="0"/>
              </a:rPr>
              <a:t> হলো বিভিন্ন বর্ণের আলোর সমাবেশ। বৃষ্টির পর আকাশে সূর্যের বিপরীত পাশে বর্ণালি দেখা যায়।এই বর্ণালি ও পরমাণু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 smtClean="0">
                <a:ln w="50800"/>
                <a:latin typeface="NikoshBAN" pitchFamily="2" charset="0"/>
                <a:cs typeface="NikoshBAN" pitchFamily="2" charset="0"/>
              </a:rPr>
              <a:t> থেকে প্রাপ্ত বর্ণালি দেখতে একই রকম। এখানে বিকরিত ও শোষিত শক্তিকে বর্ণালি হিসাবে পাওয়া যায়। 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FDBF5-AD61-425D-9F1A-3EE7F5987B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1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14CC-44F6-4D37-AA9F-A144BADCE920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A836-FD27-445F-A97A-C00204A9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1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14CC-44F6-4D37-AA9F-A144BADCE920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A836-FD27-445F-A97A-C00204A9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14CC-44F6-4D37-AA9F-A144BADCE920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A836-FD27-445F-A97A-C00204A9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5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14CC-44F6-4D37-AA9F-A144BADCE920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A836-FD27-445F-A97A-C00204A9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8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14CC-44F6-4D37-AA9F-A144BADCE920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A836-FD27-445F-A97A-C00204A9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3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14CC-44F6-4D37-AA9F-A144BADCE920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A836-FD27-445F-A97A-C00204A9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4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14CC-44F6-4D37-AA9F-A144BADCE920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A836-FD27-445F-A97A-C00204A9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92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14CC-44F6-4D37-AA9F-A144BADCE920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A836-FD27-445F-A97A-C00204A9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67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14CC-44F6-4D37-AA9F-A144BADCE920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A836-FD27-445F-A97A-C00204A9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4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14CC-44F6-4D37-AA9F-A144BADCE920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A836-FD27-445F-A97A-C00204A9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46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14CC-44F6-4D37-AA9F-A144BADCE920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A836-FD27-445F-A97A-C00204A9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814CC-44F6-4D37-AA9F-A144BADCE920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4A836-FD27-445F-A97A-C00204A9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3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Images\Gif\b7e8d618134a11d98729f7645e59a87b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037" y="2130762"/>
            <a:ext cx="6977922" cy="421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45551" y="423975"/>
            <a:ext cx="4382298" cy="1509552"/>
          </a:xfrm>
          <a:prstGeom prst="rect">
            <a:avLst/>
          </a:prstGeom>
        </p:spPr>
        <p:txBody>
          <a:bodyPr wrap="none" lIns="74458" tIns="37229" rIns="74458" bIns="37229">
            <a:spAutoFit/>
          </a:bodyPr>
          <a:lstStyle/>
          <a:p>
            <a:r>
              <a:rPr lang="bn-IN" sz="932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32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www.intelligentdesigntheory.info/niels-bohr-model-atom_files/image00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16" y="4981205"/>
            <a:ext cx="2064192" cy="125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7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41" y="365125"/>
            <a:ext cx="11333747" cy="6216149"/>
          </a:xfrm>
        </p:spPr>
      </p:pic>
    </p:spTree>
    <p:extLst>
      <p:ext uri="{BB962C8B-B14F-4D97-AF65-F5344CB8AC3E}">
        <p14:creationId xmlns:p14="http://schemas.microsoft.com/office/powerpoint/2010/main" val="176325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33" y="0"/>
            <a:ext cx="10208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7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753"/>
            <a:ext cx="6342743" cy="5643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43" y="931719"/>
            <a:ext cx="5922286" cy="54136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0990" y="5017168"/>
            <a:ext cx="2141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40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773779"/>
          </a:xfrm>
        </p:spPr>
      </p:pic>
    </p:spTree>
    <p:extLst>
      <p:ext uri="{BB962C8B-B14F-4D97-AF65-F5344CB8AC3E}">
        <p14:creationId xmlns:p14="http://schemas.microsoft.com/office/powerpoint/2010/main" val="284877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44" y="108648"/>
            <a:ext cx="10828420" cy="6376737"/>
          </a:xfrm>
          <a:prstGeom prst="round2Same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7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BD" dirty="0" smtClean="0"/>
              <a:t>                     </a:t>
            </a:r>
            <a:r>
              <a:rPr lang="bn-BD" sz="6600" dirty="0" smtClean="0"/>
              <a:t>মূল্যায়ন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" y="1825624"/>
            <a:ext cx="12081164" cy="5032375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b="1" i="1" dirty="0" smtClean="0"/>
              <a:t>১</a:t>
            </a:r>
            <a:r>
              <a:rPr lang="en-US" sz="5400" b="1" i="1" dirty="0" smtClean="0"/>
              <a:t>) </a:t>
            </a:r>
            <a:r>
              <a:rPr lang="bn-BD" sz="5400" b="1" i="1" dirty="0" smtClean="0"/>
              <a:t>বর্ণালী </a:t>
            </a:r>
            <a:r>
              <a:rPr lang="en-US" sz="5400" b="1" i="1" dirty="0" err="1" smtClean="0"/>
              <a:t>কী</a:t>
            </a:r>
            <a:r>
              <a:rPr lang="bn-BD" sz="5400" b="1" i="1" dirty="0" smtClean="0"/>
              <a:t>  </a:t>
            </a:r>
            <a:r>
              <a:rPr lang="en-US" sz="6600" b="1" i="1" dirty="0" smtClean="0"/>
              <a:t>?</a:t>
            </a:r>
            <a:endParaRPr lang="bn-BD" sz="6600" b="1" i="1" dirty="0" smtClean="0"/>
          </a:p>
          <a:p>
            <a:r>
              <a:rPr lang="bn-BD" sz="5400" b="1" i="1" dirty="0" smtClean="0"/>
              <a:t>২)</a:t>
            </a:r>
            <a:r>
              <a:rPr lang="en-US" sz="5400" b="1" i="1" dirty="0"/>
              <a:t> </a:t>
            </a:r>
            <a:r>
              <a:rPr lang="en-US" sz="5400" b="1" i="1" dirty="0" err="1"/>
              <a:t>পারমানবিক</a:t>
            </a:r>
            <a:r>
              <a:rPr lang="en-US" sz="5400" b="1" i="1" dirty="0"/>
              <a:t> </a:t>
            </a:r>
            <a:r>
              <a:rPr lang="bn-BD" sz="5400" b="1" i="1" dirty="0"/>
              <a:t>বর্ণালী </a:t>
            </a:r>
            <a:r>
              <a:rPr lang="en-US" sz="5400" b="1" i="1" dirty="0" err="1" smtClean="0"/>
              <a:t>কী</a:t>
            </a:r>
            <a:r>
              <a:rPr lang="bn-BD" sz="5400" b="1" i="1" dirty="0" smtClean="0"/>
              <a:t> </a:t>
            </a:r>
            <a:r>
              <a:rPr lang="bn-BD" sz="6600" b="1" i="1" dirty="0" smtClean="0"/>
              <a:t>?</a:t>
            </a:r>
            <a:endParaRPr lang="en-US" sz="5400" b="1" i="1" dirty="0"/>
          </a:p>
          <a:p>
            <a:r>
              <a:rPr lang="bn-BD" sz="5400" b="1" i="1" dirty="0" smtClean="0"/>
              <a:t>৩</a:t>
            </a:r>
            <a:r>
              <a:rPr lang="en-US" sz="5400" b="1" i="1" dirty="0" smtClean="0"/>
              <a:t>) </a:t>
            </a:r>
            <a:r>
              <a:rPr lang="en-US" sz="5400" b="1" i="1" dirty="0" err="1"/>
              <a:t>হাইড্রোজে</a:t>
            </a:r>
            <a:r>
              <a:rPr lang="bn-BD" sz="5400" b="1" i="1" dirty="0"/>
              <a:t>নের</a:t>
            </a:r>
            <a:r>
              <a:rPr lang="en-US" sz="5400" b="1" i="1" dirty="0"/>
              <a:t> </a:t>
            </a:r>
            <a:r>
              <a:rPr lang="en-US" sz="5400" b="1" i="1" dirty="0" err="1"/>
              <a:t>পারমানবিক</a:t>
            </a:r>
            <a:r>
              <a:rPr lang="en-US" sz="5400" b="1" i="1" dirty="0"/>
              <a:t> </a:t>
            </a:r>
            <a:r>
              <a:rPr lang="bn-BD" sz="5400" b="1" i="1" dirty="0"/>
              <a:t>বর্ণালী বা সিরিজ বর্ণানা </a:t>
            </a:r>
            <a:r>
              <a:rPr lang="bn-BD" sz="5400" b="1" i="1" dirty="0" smtClean="0"/>
              <a:t>কর ।</a:t>
            </a:r>
            <a:endParaRPr lang="bn-BD" sz="5400" b="1" i="1" dirty="0"/>
          </a:p>
          <a:p>
            <a:r>
              <a:rPr lang="bn-BD" sz="5400" b="1" i="1" dirty="0" smtClean="0"/>
              <a:t>৪) রিডবার্গ সমীকরণ  কোন টি 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2388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63" y="1"/>
            <a:ext cx="12074237" cy="1690688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BD" dirty="0" smtClean="0"/>
              <a:t>                </a:t>
            </a:r>
            <a:r>
              <a:rPr lang="bn-BD" sz="6000" dirty="0" smtClean="0"/>
              <a:t>বাড়ির কাজ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63" y="2202873"/>
            <a:ext cx="11956473" cy="4350327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BD" b="1" i="1" dirty="0" smtClean="0"/>
              <a:t> </a:t>
            </a:r>
            <a:r>
              <a:rPr lang="bn-BD" sz="8000" b="1" i="1" dirty="0"/>
              <a:t>রিডবার্গ সমীকরণ ব্যবহার করে বিভিন্ন গাণিতিক সমস্যা সমাধান </a:t>
            </a:r>
            <a:r>
              <a:rPr lang="bn-BD" sz="8000" b="1" i="1" dirty="0" smtClean="0"/>
              <a:t>কর ।</a:t>
            </a:r>
            <a:endParaRPr lang="en-US" sz="8000" b="1" i="1" dirty="0"/>
          </a:p>
          <a:p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10465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8" y="221673"/>
            <a:ext cx="9379528" cy="6338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0255" y="2576945"/>
            <a:ext cx="4980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</a:rPr>
              <a:t>আল্লাহ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হাফেজ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83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9" y="0"/>
            <a:ext cx="12091792" cy="2206376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solidFill>
                  <a:srgbClr val="0D02EE"/>
                </a:solidFill>
                <a:latin typeface="NikoshBAN"/>
              </a:rPr>
              <a:t>পরিচিতি</a:t>
            </a:r>
            <a:endParaRPr lang="en-US" sz="5400" dirty="0">
              <a:solidFill>
                <a:srgbClr val="0D02EE"/>
              </a:solidFill>
              <a:latin typeface="NikoshB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209" y="2222299"/>
            <a:ext cx="5238889" cy="432197"/>
          </a:xfrm>
          <a:blipFill>
            <a:blip r:embed="rId4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700" dirty="0" err="1">
                <a:solidFill>
                  <a:srgbClr val="00B050"/>
                </a:solidFill>
                <a:latin typeface="NikoshBAN"/>
              </a:rPr>
              <a:t>শিক্ষক</a:t>
            </a:r>
            <a:endParaRPr lang="en-US" sz="2700" dirty="0">
              <a:solidFill>
                <a:srgbClr val="00B050"/>
              </a:solidFill>
              <a:latin typeface="NikoshB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209" y="2670418"/>
            <a:ext cx="5544283" cy="4003480"/>
          </a:xfrm>
          <a:blipFill>
            <a:blip r:embed="rId5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DE331"/>
                </a:solidFill>
                <a:latin typeface="NikoshBAN"/>
              </a:rPr>
              <a:t>  </a:t>
            </a:r>
            <a:r>
              <a:rPr lang="bn-BD" b="1" i="1" dirty="0" smtClean="0">
                <a:latin typeface="NikoshBAN"/>
              </a:rPr>
              <a:t>মোঃ আবুল হাশেম     সরকার</a:t>
            </a:r>
            <a:endParaRPr lang="en-US" b="1" i="1" dirty="0">
              <a:latin typeface="NikoshBAN"/>
            </a:endParaRPr>
          </a:p>
          <a:p>
            <a:r>
              <a:rPr lang="en-US" b="1" i="1" dirty="0" err="1" smtClean="0">
                <a:latin typeface="NikoshBAN"/>
              </a:rPr>
              <a:t>প্রভাষক</a:t>
            </a:r>
            <a:r>
              <a:rPr lang="en-US" b="1" i="1" dirty="0" smtClean="0">
                <a:latin typeface="NikoshBAN"/>
              </a:rPr>
              <a:t>, </a:t>
            </a:r>
            <a:r>
              <a:rPr lang="en-US" b="1" i="1" dirty="0" err="1">
                <a:latin typeface="NikoshBAN"/>
              </a:rPr>
              <a:t>রসায়ন</a:t>
            </a:r>
            <a:r>
              <a:rPr lang="en-US" b="1" i="1" dirty="0">
                <a:latin typeface="NikoshBAN"/>
              </a:rPr>
              <a:t> </a:t>
            </a:r>
          </a:p>
          <a:p>
            <a:pPr marL="0" indent="0">
              <a:buNone/>
            </a:pPr>
            <a:r>
              <a:rPr lang="en-US" b="1" i="1" dirty="0" err="1" smtClean="0">
                <a:latin typeface="NikoshBAN"/>
              </a:rPr>
              <a:t>বওলা</a:t>
            </a:r>
            <a:r>
              <a:rPr lang="bn-BD" b="1" i="1" dirty="0" smtClean="0">
                <a:latin typeface="NikoshBAN"/>
              </a:rPr>
              <a:t> </a:t>
            </a:r>
            <a:r>
              <a:rPr lang="en-US" b="1" i="1" dirty="0" err="1" smtClean="0">
                <a:latin typeface="NikoshBAN"/>
              </a:rPr>
              <a:t>কলেজ</a:t>
            </a:r>
            <a:r>
              <a:rPr lang="bn-BD" b="1" i="1" dirty="0" smtClean="0">
                <a:latin typeface="NikoshBAN"/>
              </a:rPr>
              <a:t>,ফুল্পুর, ময়মনসিংহ।</a:t>
            </a:r>
            <a:endParaRPr lang="en-US" b="1" i="1" dirty="0">
              <a:latin typeface="NikoshBAN"/>
            </a:endParaRPr>
          </a:p>
          <a:p>
            <a:pPr marL="0" indent="0">
              <a:buNone/>
            </a:pPr>
            <a:r>
              <a:rPr lang="en-US" b="1" i="1" dirty="0">
                <a:latin typeface="NikoshBAN"/>
              </a:rP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40288" y="2206377"/>
            <a:ext cx="6851712" cy="432197"/>
          </a:xfrm>
          <a:blipFill>
            <a:blip r:embed="rId4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000" dirty="0" err="1">
                <a:solidFill>
                  <a:srgbClr val="FF0000"/>
                </a:solidFill>
                <a:latin typeface="NikoshBAN"/>
              </a:rPr>
              <a:t>পাঠ</a:t>
            </a:r>
            <a:endParaRPr lang="en-US" sz="3000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4492" y="2702261"/>
            <a:ext cx="6547507" cy="4003481"/>
          </a:xfrm>
          <a:blipFill>
            <a:blip r:embed="rId5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>
                <a:solidFill>
                  <a:srgbClr val="FF0000"/>
                </a:solidFill>
                <a:latin typeface="NikoshBAN"/>
              </a:rPr>
              <a:t>  </a:t>
            </a:r>
            <a:r>
              <a:rPr lang="en-US" sz="2700" b="1" i="1" dirty="0" err="1">
                <a:solidFill>
                  <a:srgbClr val="000000"/>
                </a:solidFill>
                <a:latin typeface="NikoshBAN"/>
              </a:rPr>
              <a:t>শ্রেণিঃ</a:t>
            </a:r>
            <a:r>
              <a:rPr lang="en-US" sz="2700" b="1" i="1" dirty="0">
                <a:solidFill>
                  <a:srgbClr val="000000"/>
                </a:solidFill>
                <a:latin typeface="NikoshBAN"/>
              </a:rPr>
              <a:t> </a:t>
            </a:r>
            <a:r>
              <a:rPr lang="en-US" sz="2700" b="1" i="1" dirty="0" err="1">
                <a:solidFill>
                  <a:srgbClr val="000000"/>
                </a:solidFill>
                <a:latin typeface="NikoshBAN"/>
              </a:rPr>
              <a:t>একাদশ</a:t>
            </a:r>
            <a:endParaRPr lang="en-US" sz="2700" b="1" i="1" dirty="0">
              <a:solidFill>
                <a:srgbClr val="000000"/>
              </a:solidFill>
              <a:latin typeface="NikoshBAN"/>
            </a:endParaRPr>
          </a:p>
          <a:p>
            <a:r>
              <a:rPr lang="en-US" sz="2700" b="1" i="1" dirty="0" err="1">
                <a:solidFill>
                  <a:srgbClr val="000000"/>
                </a:solidFill>
                <a:latin typeface="NikoshBAN"/>
              </a:rPr>
              <a:t>বিষয়ঃ</a:t>
            </a:r>
            <a:r>
              <a:rPr lang="en-US" sz="2700" b="1" i="1" dirty="0">
                <a:solidFill>
                  <a:srgbClr val="000000"/>
                </a:solidFill>
                <a:latin typeface="NikoshBAN"/>
              </a:rPr>
              <a:t> </a:t>
            </a:r>
            <a:r>
              <a:rPr lang="en-US" sz="2700" b="1" i="1" dirty="0" err="1">
                <a:solidFill>
                  <a:srgbClr val="000000"/>
                </a:solidFill>
                <a:latin typeface="NikoshBAN"/>
              </a:rPr>
              <a:t>রসায়ন</a:t>
            </a:r>
            <a:r>
              <a:rPr lang="en-US" sz="2700" b="1" i="1" dirty="0">
                <a:solidFill>
                  <a:srgbClr val="000000"/>
                </a:solidFill>
                <a:latin typeface="NikoshBAN"/>
              </a:rPr>
              <a:t>, </a:t>
            </a:r>
            <a:r>
              <a:rPr lang="en-US" sz="2700" b="1" i="1" dirty="0" err="1">
                <a:solidFill>
                  <a:srgbClr val="000000"/>
                </a:solidFill>
                <a:latin typeface="NikoshBAN"/>
              </a:rPr>
              <a:t>পত্রঃ</a:t>
            </a:r>
            <a:r>
              <a:rPr lang="en-US" sz="2700" b="1" i="1" dirty="0">
                <a:solidFill>
                  <a:srgbClr val="000000"/>
                </a:solidFill>
                <a:latin typeface="NikoshBAN"/>
              </a:rPr>
              <a:t> ১ম </a:t>
            </a:r>
          </a:p>
          <a:p>
            <a:r>
              <a:rPr lang="en-US" sz="2700" b="1" i="1" dirty="0" err="1">
                <a:solidFill>
                  <a:srgbClr val="000000"/>
                </a:solidFill>
                <a:latin typeface="NikoshBAN"/>
              </a:rPr>
              <a:t>অধ্যায়ঃ</a:t>
            </a:r>
            <a:r>
              <a:rPr lang="en-US" sz="2700" b="1" i="1" dirty="0">
                <a:solidFill>
                  <a:srgbClr val="000000"/>
                </a:solidFill>
                <a:latin typeface="NikoshBAN"/>
              </a:rPr>
              <a:t> ২য়, </a:t>
            </a:r>
            <a:r>
              <a:rPr lang="en-US" sz="2700" b="1" i="1" dirty="0" err="1">
                <a:solidFill>
                  <a:srgbClr val="000000"/>
                </a:solidFill>
                <a:latin typeface="NikoshBAN"/>
              </a:rPr>
              <a:t>গুণগত</a:t>
            </a:r>
            <a:r>
              <a:rPr lang="en-US" sz="2700" b="1" i="1" dirty="0">
                <a:solidFill>
                  <a:srgbClr val="000000"/>
                </a:solidFill>
                <a:latin typeface="NikoshBAN"/>
              </a:rPr>
              <a:t> </a:t>
            </a:r>
            <a:r>
              <a:rPr lang="en-US" sz="2700" b="1" i="1" dirty="0" err="1">
                <a:solidFill>
                  <a:srgbClr val="000000"/>
                </a:solidFill>
                <a:latin typeface="NikoshBAN"/>
              </a:rPr>
              <a:t>রসায়ন</a:t>
            </a:r>
            <a:endParaRPr lang="en-US" sz="2700" b="1" i="1" dirty="0">
              <a:solidFill>
                <a:srgbClr val="000000"/>
              </a:solidFill>
              <a:latin typeface="NikoshBAN"/>
            </a:endParaRPr>
          </a:p>
          <a:p>
            <a:pPr marL="114300" indent="0">
              <a:buNone/>
            </a:pPr>
            <a:r>
              <a:rPr lang="en-US" sz="2700" b="1" i="1" dirty="0">
                <a:solidFill>
                  <a:srgbClr val="000000"/>
                </a:solidFill>
                <a:latin typeface="NikoshBAN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53" y="115934"/>
            <a:ext cx="2404997" cy="2122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311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Images\Gif\Spectrum 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429" y="571500"/>
            <a:ext cx="7429500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096500" y="898072"/>
            <a:ext cx="952184" cy="5558958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r>
              <a:rPr lang="bn-IN" sz="3857" dirty="0">
                <a:ln w="50800"/>
                <a:latin typeface="NikoshBAN" pitchFamily="2" charset="0"/>
                <a:cs typeface="NikoshBAN" pitchFamily="2" charset="0"/>
              </a:rPr>
              <a:t>পারমাণবিক বর্ণালি</a:t>
            </a:r>
            <a:endParaRPr lang="en-US" sz="3857" dirty="0"/>
          </a:p>
        </p:txBody>
      </p:sp>
    </p:spTree>
    <p:extLst>
      <p:ext uri="{BB962C8B-B14F-4D97-AF65-F5344CB8AC3E}">
        <p14:creationId xmlns:p14="http://schemas.microsoft.com/office/powerpoint/2010/main" val="157536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myweb.rollins.edu/jsiry/AnimHydrogenAto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327" y="665018"/>
            <a:ext cx="7439891" cy="418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2073" y="5361709"/>
            <a:ext cx="6555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i="1" dirty="0" smtClean="0"/>
              <a:t>হাইড্রোজেন পরমাণু</a:t>
            </a:r>
            <a:endParaRPr lang="en-US" sz="5400" b="1" i="1" dirty="0"/>
          </a:p>
        </p:txBody>
      </p:sp>
    </p:spTree>
    <p:extLst>
      <p:ext uri="{BB962C8B-B14F-4D97-AF65-F5344CB8AC3E}">
        <p14:creationId xmlns:p14="http://schemas.microsoft.com/office/powerpoint/2010/main" val="416760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1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825624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BD" dirty="0" smtClean="0"/>
              <a:t>                       </a:t>
            </a:r>
            <a:r>
              <a:rPr lang="en-US" sz="7200" dirty="0" err="1" smtClean="0"/>
              <a:t>শিখন</a:t>
            </a:r>
            <a:r>
              <a:rPr lang="en-US" sz="7200" dirty="0" smtClean="0"/>
              <a:t> </a:t>
            </a:r>
            <a:r>
              <a:rPr lang="en-US" sz="7200" dirty="0" err="1" smtClean="0"/>
              <a:t>ফল</a:t>
            </a:r>
            <a:r>
              <a:rPr lang="en-US" sz="7200" dirty="0" smtClean="0"/>
              <a:t> 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5223164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4400" b="1" i="1" dirty="0" smtClean="0"/>
              <a:t>১) </a:t>
            </a:r>
            <a:r>
              <a:rPr lang="en-US" sz="4400" b="1" i="1" dirty="0" err="1" smtClean="0"/>
              <a:t>পারমানবিক</a:t>
            </a:r>
            <a:r>
              <a:rPr lang="en-US" sz="4400" b="1" i="1" dirty="0" smtClean="0"/>
              <a:t> </a:t>
            </a:r>
            <a:r>
              <a:rPr lang="bn-BD" sz="4400" b="1" i="1" dirty="0" smtClean="0"/>
              <a:t>বর্ণালী </a:t>
            </a:r>
            <a:r>
              <a:rPr lang="en-US" sz="4400" b="1" i="1" dirty="0" err="1" smtClean="0"/>
              <a:t>কী</a:t>
            </a:r>
            <a:r>
              <a:rPr lang="en-US" sz="4400" b="1" i="1" dirty="0" smtClean="0"/>
              <a:t>?</a:t>
            </a:r>
          </a:p>
          <a:p>
            <a:r>
              <a:rPr lang="en-US" sz="4400" b="1" i="1" dirty="0" smtClean="0"/>
              <a:t>২) </a:t>
            </a:r>
            <a:r>
              <a:rPr lang="en-US" sz="4400" b="1" i="1" dirty="0" err="1" smtClean="0"/>
              <a:t>হাইড্রোজে</a:t>
            </a:r>
            <a:r>
              <a:rPr lang="bn-BD" sz="4400" b="1" i="1" dirty="0" smtClean="0"/>
              <a:t>নের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পারমানবিক</a:t>
            </a:r>
            <a:r>
              <a:rPr lang="en-US" sz="4400" b="1" i="1" dirty="0" smtClean="0"/>
              <a:t> </a:t>
            </a:r>
            <a:r>
              <a:rPr lang="bn-BD" sz="4400" b="1" i="1" dirty="0" smtClean="0"/>
              <a:t>বর্ণালী বা সিরিজ বর্ণানা করতে পারবে।</a:t>
            </a:r>
          </a:p>
          <a:p>
            <a:r>
              <a:rPr lang="bn-BD" sz="4400" b="1" i="1" dirty="0" smtClean="0"/>
              <a:t>৩) বর্ণালীর বিভিন্ন সিরিজের তরঙ্গ দৈর্ঘ্য নির্ণয় করতে পারবে।</a:t>
            </a:r>
          </a:p>
          <a:p>
            <a:r>
              <a:rPr lang="bn-BD" sz="4400" b="1" i="1" dirty="0" smtClean="0"/>
              <a:t>৪) রিডবার্গ সমীকরণ ব্যবহার করে বিভিন্ন গাণিতিক সমস্যা সমাধান করতে পারবে।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128002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5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8" y="0"/>
            <a:ext cx="11862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6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0316"/>
            <a:ext cx="10563726" cy="673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9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181</Words>
  <Application>Microsoft Office PowerPoint</Application>
  <PresentationFormat>Widescreen</PresentationFormat>
  <Paragraphs>32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                       শিখন 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মূল্যায়ন</vt:lpstr>
      <vt:lpstr>                বাড়ির কাজ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4WFDN72</dc:creator>
  <cp:lastModifiedBy>4WFDN72</cp:lastModifiedBy>
  <cp:revision>16</cp:revision>
  <dcterms:created xsi:type="dcterms:W3CDTF">2021-05-17T04:36:07Z</dcterms:created>
  <dcterms:modified xsi:type="dcterms:W3CDTF">2021-05-22T05:42:55Z</dcterms:modified>
</cp:coreProperties>
</file>