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93C42-C1E5-4865-A279-F76BE7CC84CC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CA08D37D-26B9-4C58-9861-6E448C19909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29D36B-E884-4A4E-9D88-E47992181615}" type="parTrans" cxnId="{410CDC15-FD63-4B8D-AA3A-C3F41A026EED}">
      <dgm:prSet/>
      <dgm:spPr/>
      <dgm:t>
        <a:bodyPr/>
        <a:lstStyle/>
        <a:p>
          <a:endParaRPr lang="en-US"/>
        </a:p>
      </dgm:t>
    </dgm:pt>
    <dgm:pt modelId="{AF3202B3-B3F7-41EB-9DF6-F94218B734A6}" type="sibTrans" cxnId="{410CDC15-FD63-4B8D-AA3A-C3F41A026EED}">
      <dgm:prSet/>
      <dgm:spPr/>
      <dgm:t>
        <a:bodyPr/>
        <a:lstStyle/>
        <a:p>
          <a:endParaRPr lang="en-US"/>
        </a:p>
      </dgm:t>
    </dgm:pt>
    <dgm:pt modelId="{9B73DAB2-8EB1-4D63-BA59-29C8FB87EB30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69A6D-145E-4EAA-ADDB-80D461DF4792}" type="parTrans" cxnId="{59EB37D6-E142-4381-9468-B7A782F42DE5}">
      <dgm:prSet/>
      <dgm:spPr/>
      <dgm:t>
        <a:bodyPr/>
        <a:lstStyle/>
        <a:p>
          <a:endParaRPr lang="en-US"/>
        </a:p>
      </dgm:t>
    </dgm:pt>
    <dgm:pt modelId="{F05497BB-78FE-4659-8699-3A23A35DBAD7}" type="sibTrans" cxnId="{59EB37D6-E142-4381-9468-B7A782F42DE5}">
      <dgm:prSet/>
      <dgm:spPr/>
      <dgm:t>
        <a:bodyPr/>
        <a:lstStyle/>
        <a:p>
          <a:endParaRPr lang="en-US"/>
        </a:p>
      </dgm:t>
    </dgm:pt>
    <dgm:pt modelId="{38DCB06F-7E4E-4A61-B0FE-06E9B554CA2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3439A2-7CD2-4FDF-A58D-BB726DAD6FB9}" type="parTrans" cxnId="{B414588E-5DA5-4C4A-9452-FAA9095FEBCA}">
      <dgm:prSet/>
      <dgm:spPr/>
      <dgm:t>
        <a:bodyPr/>
        <a:lstStyle/>
        <a:p>
          <a:endParaRPr lang="en-US"/>
        </a:p>
      </dgm:t>
    </dgm:pt>
    <dgm:pt modelId="{A9D9B223-0457-4B48-9B44-74FA5509A826}" type="sibTrans" cxnId="{B414588E-5DA5-4C4A-9452-FAA9095FEBCA}">
      <dgm:prSet/>
      <dgm:spPr/>
      <dgm:t>
        <a:bodyPr/>
        <a:lstStyle/>
        <a:p>
          <a:endParaRPr lang="en-US"/>
        </a:p>
      </dgm:t>
    </dgm:pt>
    <dgm:pt modelId="{A2DDC6F5-DF63-491A-98B8-7DC731E84011}" type="pres">
      <dgm:prSet presAssocID="{8F993C42-C1E5-4865-A279-F76BE7CC84CC}" presName="linearFlow" presStyleCnt="0">
        <dgm:presLayoutVars>
          <dgm:resizeHandles val="exact"/>
        </dgm:presLayoutVars>
      </dgm:prSet>
      <dgm:spPr/>
    </dgm:pt>
    <dgm:pt modelId="{DAD4E41D-8A71-4F60-B262-170B9FAF10FD}" type="pres">
      <dgm:prSet presAssocID="{CA08D37D-26B9-4C58-9861-6E448C199092}" presName="node" presStyleLbl="node1" presStyleIdx="0" presStyleCnt="3" custLinFactNeighborY="-7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DABE4-114F-4ABD-9525-C531C8065C94}" type="pres">
      <dgm:prSet presAssocID="{AF3202B3-B3F7-41EB-9DF6-F94218B734A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F3F28CA-E89A-4CFB-85AC-2262777E6781}" type="pres">
      <dgm:prSet presAssocID="{AF3202B3-B3F7-41EB-9DF6-F94218B734A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670C107-BFA5-4D28-8FEA-423E11834FD6}" type="pres">
      <dgm:prSet presAssocID="{9B73DAB2-8EB1-4D63-BA59-29C8FB87EB30}" presName="node" presStyleLbl="node1" presStyleIdx="1" presStyleCnt="3" custLinFactNeighborX="2550" custLinFactNeighborY="2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7481E-9C50-42F1-B70E-A9EC9DE910C2}" type="pres">
      <dgm:prSet presAssocID="{F05497BB-78FE-4659-8699-3A23A35DBAD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558E65-60C9-46DB-9B45-0A1A4FF7052E}" type="pres">
      <dgm:prSet presAssocID="{F05497BB-78FE-4659-8699-3A23A35DBAD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BF3540B-574C-4C01-ACD0-56AEFB4AB600}" type="pres">
      <dgm:prSet presAssocID="{38DCB06F-7E4E-4A61-B0FE-06E9B554CA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A7B49-8740-4E7D-8B38-9AD06C0D8465}" type="presOf" srcId="{AF3202B3-B3F7-41EB-9DF6-F94218B734A6}" destId="{6F3F28CA-E89A-4CFB-85AC-2262777E6781}" srcOrd="1" destOrd="0" presId="urn:microsoft.com/office/officeart/2005/8/layout/process2"/>
    <dgm:cxn modelId="{181720DB-1196-4C09-85AE-3B0811D4342B}" type="presOf" srcId="{AF3202B3-B3F7-41EB-9DF6-F94218B734A6}" destId="{2CFDABE4-114F-4ABD-9525-C531C8065C94}" srcOrd="0" destOrd="0" presId="urn:microsoft.com/office/officeart/2005/8/layout/process2"/>
    <dgm:cxn modelId="{410CDC15-FD63-4B8D-AA3A-C3F41A026EED}" srcId="{8F993C42-C1E5-4865-A279-F76BE7CC84CC}" destId="{CA08D37D-26B9-4C58-9861-6E448C199092}" srcOrd="0" destOrd="0" parTransId="{7429D36B-E884-4A4E-9D88-E47992181615}" sibTransId="{AF3202B3-B3F7-41EB-9DF6-F94218B734A6}"/>
    <dgm:cxn modelId="{40189EE5-EAF7-4643-9351-B74F50886DC9}" type="presOf" srcId="{CA08D37D-26B9-4C58-9861-6E448C199092}" destId="{DAD4E41D-8A71-4F60-B262-170B9FAF10FD}" srcOrd="0" destOrd="0" presId="urn:microsoft.com/office/officeart/2005/8/layout/process2"/>
    <dgm:cxn modelId="{B414588E-5DA5-4C4A-9452-FAA9095FEBCA}" srcId="{8F993C42-C1E5-4865-A279-F76BE7CC84CC}" destId="{38DCB06F-7E4E-4A61-B0FE-06E9B554CA22}" srcOrd="2" destOrd="0" parTransId="{593439A2-7CD2-4FDF-A58D-BB726DAD6FB9}" sibTransId="{A9D9B223-0457-4B48-9B44-74FA5509A826}"/>
    <dgm:cxn modelId="{4E8FF305-4DA7-4335-9ECB-0B3F0828A7E8}" type="presOf" srcId="{8F993C42-C1E5-4865-A279-F76BE7CC84CC}" destId="{A2DDC6F5-DF63-491A-98B8-7DC731E84011}" srcOrd="0" destOrd="0" presId="urn:microsoft.com/office/officeart/2005/8/layout/process2"/>
    <dgm:cxn modelId="{0D0BF367-53F8-47C6-B009-1F21EC053BC8}" type="presOf" srcId="{F05497BB-78FE-4659-8699-3A23A35DBAD7}" destId="{A1558E65-60C9-46DB-9B45-0A1A4FF7052E}" srcOrd="1" destOrd="0" presId="urn:microsoft.com/office/officeart/2005/8/layout/process2"/>
    <dgm:cxn modelId="{59EB37D6-E142-4381-9468-B7A782F42DE5}" srcId="{8F993C42-C1E5-4865-A279-F76BE7CC84CC}" destId="{9B73DAB2-8EB1-4D63-BA59-29C8FB87EB30}" srcOrd="1" destOrd="0" parTransId="{3DD69A6D-145E-4EAA-ADDB-80D461DF4792}" sibTransId="{F05497BB-78FE-4659-8699-3A23A35DBAD7}"/>
    <dgm:cxn modelId="{D420D2AE-2137-4195-9D1C-EBBD620A3E9A}" type="presOf" srcId="{9B73DAB2-8EB1-4D63-BA59-29C8FB87EB30}" destId="{3670C107-BFA5-4D28-8FEA-423E11834FD6}" srcOrd="0" destOrd="0" presId="urn:microsoft.com/office/officeart/2005/8/layout/process2"/>
    <dgm:cxn modelId="{12CFBB1B-A8C3-44B8-B35D-01F94B2A2DF0}" type="presOf" srcId="{38DCB06F-7E4E-4A61-B0FE-06E9B554CA22}" destId="{5BF3540B-574C-4C01-ACD0-56AEFB4AB600}" srcOrd="0" destOrd="0" presId="urn:microsoft.com/office/officeart/2005/8/layout/process2"/>
    <dgm:cxn modelId="{9F636656-064A-4A04-9A02-ADD0D8D522BE}" type="presOf" srcId="{F05497BB-78FE-4659-8699-3A23A35DBAD7}" destId="{6AA7481E-9C50-42F1-B70E-A9EC9DE910C2}" srcOrd="0" destOrd="0" presId="urn:microsoft.com/office/officeart/2005/8/layout/process2"/>
    <dgm:cxn modelId="{4480A34A-9761-4BE2-93BD-EE03A945BA5F}" type="presParOf" srcId="{A2DDC6F5-DF63-491A-98B8-7DC731E84011}" destId="{DAD4E41D-8A71-4F60-B262-170B9FAF10FD}" srcOrd="0" destOrd="0" presId="urn:microsoft.com/office/officeart/2005/8/layout/process2"/>
    <dgm:cxn modelId="{C9815E19-80A0-4C0F-82CC-DBDE8BEDE258}" type="presParOf" srcId="{A2DDC6F5-DF63-491A-98B8-7DC731E84011}" destId="{2CFDABE4-114F-4ABD-9525-C531C8065C94}" srcOrd="1" destOrd="0" presId="urn:microsoft.com/office/officeart/2005/8/layout/process2"/>
    <dgm:cxn modelId="{1BEBD2B1-A2FB-4476-BF43-26EA31C111FB}" type="presParOf" srcId="{2CFDABE4-114F-4ABD-9525-C531C8065C94}" destId="{6F3F28CA-E89A-4CFB-85AC-2262777E6781}" srcOrd="0" destOrd="0" presId="urn:microsoft.com/office/officeart/2005/8/layout/process2"/>
    <dgm:cxn modelId="{070D8CC8-73A3-45B0-BF57-11292423E12D}" type="presParOf" srcId="{A2DDC6F5-DF63-491A-98B8-7DC731E84011}" destId="{3670C107-BFA5-4D28-8FEA-423E11834FD6}" srcOrd="2" destOrd="0" presId="urn:microsoft.com/office/officeart/2005/8/layout/process2"/>
    <dgm:cxn modelId="{105E326A-C0C3-4C77-805D-E2635966B60E}" type="presParOf" srcId="{A2DDC6F5-DF63-491A-98B8-7DC731E84011}" destId="{6AA7481E-9C50-42F1-B70E-A9EC9DE910C2}" srcOrd="3" destOrd="0" presId="urn:microsoft.com/office/officeart/2005/8/layout/process2"/>
    <dgm:cxn modelId="{25DDCDBA-7B07-429D-A4B7-ECE6DFA9D7E5}" type="presParOf" srcId="{6AA7481E-9C50-42F1-B70E-A9EC9DE910C2}" destId="{A1558E65-60C9-46DB-9B45-0A1A4FF7052E}" srcOrd="0" destOrd="0" presId="urn:microsoft.com/office/officeart/2005/8/layout/process2"/>
    <dgm:cxn modelId="{EF618CA1-9254-4652-9A62-1FEE0425881B}" type="presParOf" srcId="{A2DDC6F5-DF63-491A-98B8-7DC731E84011}" destId="{5BF3540B-574C-4C01-ACD0-56AEFB4AB60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E41D-8A71-4F60-B262-170B9FAF10FD}">
      <dsp:nvSpPr>
        <dsp:cNvPr id="0" name=""/>
        <dsp:cNvSpPr/>
      </dsp:nvSpPr>
      <dsp:spPr>
        <a:xfrm>
          <a:off x="1819130" y="0"/>
          <a:ext cx="1477791" cy="820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43176" y="24046"/>
        <a:ext cx="1429699" cy="772903"/>
      </dsp:txXfrm>
    </dsp:sp>
    <dsp:sp modelId="{2CFDABE4-114F-4ABD-9525-C531C8065C94}">
      <dsp:nvSpPr>
        <dsp:cNvPr id="0" name=""/>
        <dsp:cNvSpPr/>
      </dsp:nvSpPr>
      <dsp:spPr>
        <a:xfrm rot="5295657">
          <a:off x="2419228" y="846360"/>
          <a:ext cx="315278" cy="369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464597" y="873466"/>
        <a:ext cx="221669" cy="220695"/>
      </dsp:txXfrm>
    </dsp:sp>
    <dsp:sp modelId="{3670C107-BFA5-4D28-8FEA-423E11834FD6}">
      <dsp:nvSpPr>
        <dsp:cNvPr id="0" name=""/>
        <dsp:cNvSpPr/>
      </dsp:nvSpPr>
      <dsp:spPr>
        <a:xfrm>
          <a:off x="1856813" y="1241172"/>
          <a:ext cx="1477791" cy="820995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0859" y="1265218"/>
        <a:ext cx="1429699" cy="772903"/>
      </dsp:txXfrm>
    </dsp:sp>
    <dsp:sp modelId="{6AA7481E-9C50-42F1-B70E-A9EC9DE910C2}">
      <dsp:nvSpPr>
        <dsp:cNvPr id="0" name=""/>
        <dsp:cNvSpPr/>
      </dsp:nvSpPr>
      <dsp:spPr>
        <a:xfrm rot="5505995">
          <a:off x="2426489" y="2077853"/>
          <a:ext cx="300756" cy="369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467423" y="2112220"/>
        <a:ext cx="221669" cy="210529"/>
      </dsp:txXfrm>
    </dsp:sp>
    <dsp:sp modelId="{5BF3540B-574C-4C01-ACD0-56AEFB4AB600}">
      <dsp:nvSpPr>
        <dsp:cNvPr id="0" name=""/>
        <dsp:cNvSpPr/>
      </dsp:nvSpPr>
      <dsp:spPr>
        <a:xfrm>
          <a:off x="1819130" y="2462986"/>
          <a:ext cx="1477791" cy="82099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43176" y="2487032"/>
        <a:ext cx="1429699" cy="77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7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8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7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12BC-A8FC-4CD7-A347-F898577B2F5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F88-967C-414D-817F-68EB5E4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3" y="235975"/>
            <a:ext cx="11779045" cy="6331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39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EFB769-248F-4083-ADED-9E84FD030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1624" r="-1248" b="7291"/>
          <a:stretch/>
        </p:blipFill>
        <p:spPr>
          <a:xfrm>
            <a:off x="1179505" y="641719"/>
            <a:ext cx="10068598" cy="151692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8560764-DDC7-4B4A-B09C-10C12A2274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1493" r="-834" b="16668"/>
          <a:stretch/>
        </p:blipFill>
        <p:spPr>
          <a:xfrm>
            <a:off x="1242170" y="4650657"/>
            <a:ext cx="10005933" cy="153350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392129" y="2684206"/>
            <a:ext cx="4906297" cy="1799304"/>
          </a:xfrm>
          <a:prstGeom prst="horizontalScrol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2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" y="154321"/>
            <a:ext cx="11971089" cy="67036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83507" y="777823"/>
            <a:ext cx="4466696" cy="5445997"/>
            <a:chOff x="783507" y="777823"/>
            <a:chExt cx="4466696" cy="54459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07" y="3722470"/>
              <a:ext cx="4466696" cy="2501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969" y="777823"/>
              <a:ext cx="4415234" cy="279128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574890" y="1574121"/>
            <a:ext cx="5732207" cy="41679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খাদ্য।তাই</a:t>
            </a:r>
            <a:endParaRPr lang="en-US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3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4CEFD2-96A5-6D41-A89E-51D45BBD74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4" y="739371"/>
            <a:ext cx="4850647" cy="5407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359AA29-6F28-4551-828E-5E9C525AF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5" t="3030" b="7522"/>
          <a:stretch/>
        </p:blipFill>
        <p:spPr>
          <a:xfrm>
            <a:off x="5928851" y="3782793"/>
            <a:ext cx="5299587" cy="2364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50" y="835741"/>
            <a:ext cx="5299587" cy="2753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37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5" y="158506"/>
            <a:ext cx="11971089" cy="66102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4399" y="824603"/>
            <a:ext cx="4493343" cy="5210713"/>
            <a:chOff x="727586" y="613365"/>
            <a:chExt cx="4748981" cy="55612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8293" t="-1048" r="-2254" b="1048"/>
            <a:stretch/>
          </p:blipFill>
          <p:spPr>
            <a:xfrm>
              <a:off x="727586" y="613365"/>
              <a:ext cx="4748981" cy="2816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35" y="3573104"/>
              <a:ext cx="4545068" cy="260155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574890" y="1189703"/>
            <a:ext cx="5732207" cy="44920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আউশ,আমন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5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pic>
        <p:nvPicPr>
          <p:cNvPr id="3" name="Picture 2" descr="2000px-Bangladesh_divisions_bengali.svg.png">
            <a:extLst>
              <a:ext uri="{FF2B5EF4-FFF2-40B4-BE49-F238E27FC236}">
                <a16:creationId xmlns:a16="http://schemas.microsoft.com/office/drawing/2014/main" id="{8927FE69-A31D-8843-B6E6-16EDFDDFC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35743" y="698090"/>
            <a:ext cx="3727237" cy="5424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AABDAC97-7078-4B60-B622-50A8FF965B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92" t="19290" r="5081" b="37189"/>
          <a:stretch/>
        </p:blipFill>
        <p:spPr>
          <a:xfrm>
            <a:off x="5358580" y="806245"/>
            <a:ext cx="1711497" cy="816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C53CD02-C3DD-4354-94BF-73885B6303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1" t="4518" r="17305" b="18584"/>
          <a:stretch/>
        </p:blipFill>
        <p:spPr>
          <a:xfrm>
            <a:off x="8003458" y="943896"/>
            <a:ext cx="3264310" cy="5178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32" y="1886734"/>
            <a:ext cx="2979174" cy="4235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17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A0ACE-23DF-844F-882D-32FC01B17F43}"/>
              </a:ext>
            </a:extLst>
          </p:cNvPr>
          <p:cNvSpPr txBox="1"/>
          <p:nvPr/>
        </p:nvSpPr>
        <p:spPr>
          <a:xfrm>
            <a:off x="3717527" y="613428"/>
            <a:ext cx="44696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শীত কালে গমের চাষ হয়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66966" y="1661652"/>
            <a:ext cx="9982813" cy="3149854"/>
            <a:chOff x="1166967" y="1843338"/>
            <a:chExt cx="9913988" cy="29681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055" y="1843338"/>
              <a:ext cx="4643900" cy="29681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67" y="1843338"/>
              <a:ext cx="5056852" cy="29681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993058" y="5151843"/>
            <a:ext cx="10156721" cy="1060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আটায়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বাড়ছে।ফলে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211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0" y="91403"/>
            <a:ext cx="11971089" cy="670367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B6FFF88-A5F5-4D48-809F-98E9E174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87" y="608525"/>
            <a:ext cx="8718036" cy="9632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99181" y="1571776"/>
            <a:ext cx="10088225" cy="4424515"/>
            <a:chOff x="951731" y="1720646"/>
            <a:chExt cx="10088225" cy="44245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731" y="1728043"/>
              <a:ext cx="2921468" cy="1715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1731" y="3693553"/>
              <a:ext cx="2921468" cy="245160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4695" y="1728043"/>
              <a:ext cx="3053524" cy="1800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4695" y="3806466"/>
              <a:ext cx="2856278" cy="23386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49715" y="1720646"/>
              <a:ext cx="3690241" cy="18685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49715" y="3806466"/>
              <a:ext cx="3690241" cy="2338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36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7089058" y="786581"/>
            <a:ext cx="4021395" cy="5417574"/>
          </a:xfrm>
          <a:prstGeom prst="round2SameRect">
            <a:avLst>
              <a:gd name="adj1" fmla="val 21015"/>
              <a:gd name="adj2" fmla="val 1449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4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কৃষিপণ্য।দেশের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ডালের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3563" y="786581"/>
            <a:ext cx="5830528" cy="5348748"/>
            <a:chOff x="891969" y="668595"/>
            <a:chExt cx="6295411" cy="55355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69" y="668595"/>
              <a:ext cx="6295411" cy="27628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1" r="10341"/>
            <a:stretch/>
          </p:blipFill>
          <p:spPr>
            <a:xfrm>
              <a:off x="1041795" y="3593429"/>
              <a:ext cx="6145585" cy="2610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5925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B413994-CF40-4177-9BEB-983DB3D64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4" r="8861" b="33856"/>
          <a:stretch/>
        </p:blipFill>
        <p:spPr>
          <a:xfrm>
            <a:off x="3976940" y="483934"/>
            <a:ext cx="4439920" cy="100073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5FA520-48C5-4F94-B880-F865D53802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5" t="2406" r="17239" b="6020"/>
          <a:stretch/>
        </p:blipFill>
        <p:spPr>
          <a:xfrm>
            <a:off x="1012723" y="1602658"/>
            <a:ext cx="3775587" cy="4493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17" y="1602658"/>
            <a:ext cx="6035317" cy="43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" y="0"/>
            <a:ext cx="11971089" cy="6703679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34FFC7-29CA-4F54-B9E0-40D888ECA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3" t="10421" r="9553" b="35365"/>
          <a:stretch/>
        </p:blipFill>
        <p:spPr>
          <a:xfrm>
            <a:off x="4725528" y="772170"/>
            <a:ext cx="2457592" cy="102083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4" name="Group 3"/>
          <p:cNvGrpSpPr/>
          <p:nvPr/>
        </p:nvGrpSpPr>
        <p:grpSpPr>
          <a:xfrm>
            <a:off x="1108800" y="2184681"/>
            <a:ext cx="9977375" cy="1002891"/>
            <a:chOff x="1101213" y="1966452"/>
            <a:chExt cx="9977375" cy="1002891"/>
          </a:xfrm>
        </p:grpSpPr>
        <p:grpSp>
          <p:nvGrpSpPr>
            <p:cNvPr id="10" name="Group 9"/>
            <p:cNvGrpSpPr/>
            <p:nvPr/>
          </p:nvGrpSpPr>
          <p:grpSpPr>
            <a:xfrm>
              <a:off x="1101213" y="1966452"/>
              <a:ext cx="1828800" cy="1002891"/>
              <a:chOff x="1101213" y="1966452"/>
              <a:chExt cx="2123768" cy="1002891"/>
            </a:xfrm>
          </p:grpSpPr>
          <p:sp>
            <p:nvSpPr>
              <p:cNvPr id="6" name="Flowchart: Alternate Process 5"/>
              <p:cNvSpPr/>
              <p:nvPr/>
            </p:nvSpPr>
            <p:spPr>
              <a:xfrm>
                <a:off x="1101213" y="1966452"/>
                <a:ext cx="1435510" cy="1002891"/>
              </a:xfrm>
              <a:prstGeom prst="flowChartAlternateProcess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দল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2536723" y="2325329"/>
                <a:ext cx="688258" cy="28513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lowchart: Terminator 11"/>
            <p:cNvSpPr/>
            <p:nvPr/>
          </p:nvSpPr>
          <p:spPr>
            <a:xfrm>
              <a:off x="3028336" y="2099187"/>
              <a:ext cx="8050252" cy="737420"/>
            </a:xfrm>
            <a:prstGeom prst="flowChartTerminator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অর্থনীতির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শতকরা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কতভাগ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আসে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01213" y="4193458"/>
            <a:ext cx="9977375" cy="1002891"/>
            <a:chOff x="1101213" y="4193458"/>
            <a:chExt cx="9977375" cy="1002891"/>
          </a:xfrm>
        </p:grpSpPr>
        <p:grpSp>
          <p:nvGrpSpPr>
            <p:cNvPr id="11" name="Group 10"/>
            <p:cNvGrpSpPr/>
            <p:nvPr/>
          </p:nvGrpSpPr>
          <p:grpSpPr>
            <a:xfrm>
              <a:off x="1101213" y="4193458"/>
              <a:ext cx="1828800" cy="1002891"/>
              <a:chOff x="1101213" y="4193458"/>
              <a:chExt cx="2123768" cy="1002891"/>
            </a:xfrm>
          </p:grpSpPr>
          <p:sp>
            <p:nvSpPr>
              <p:cNvPr id="7" name="Flowchart: Alternate Process 6"/>
              <p:cNvSpPr/>
              <p:nvPr/>
            </p:nvSpPr>
            <p:spPr>
              <a:xfrm>
                <a:off x="1101213" y="4193458"/>
                <a:ext cx="1435510" cy="1002891"/>
              </a:xfrm>
              <a:prstGeom prst="flowChartAlternateProces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দল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536723" y="4552335"/>
                <a:ext cx="688258" cy="28513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Terminator 12"/>
            <p:cNvSpPr/>
            <p:nvPr/>
          </p:nvSpPr>
          <p:spPr>
            <a:xfrm>
              <a:off x="3028336" y="4326193"/>
              <a:ext cx="8050252" cy="737420"/>
            </a:xfrm>
            <a:prstGeom prst="flowChartTerminator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</a:t>
              </a:r>
              <a:r>
                <a: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প্রধানত</a:t>
              </a:r>
              <a:r>
                <a: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ধরণের</a:t>
              </a:r>
              <a:r>
                <a:rPr lang="en-US" sz="3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ধানের</a:t>
              </a:r>
              <a:r>
                <a: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চাষ</a:t>
              </a:r>
              <a:r>
                <a:rPr lang="en-US" sz="3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97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0" y="875072"/>
            <a:ext cx="5090404" cy="5220928"/>
          </a:xfrm>
          <a:prstGeom prst="rect">
            <a:avLst/>
          </a:prstGeom>
        </p:spPr>
      </p:pic>
      <p:sp>
        <p:nvSpPr>
          <p:cNvPr id="4" name="Flowchart: Sequential Access Storage 3"/>
          <p:cNvSpPr/>
          <p:nvPr/>
        </p:nvSpPr>
        <p:spPr>
          <a:xfrm flipH="1">
            <a:off x="6308518" y="1580535"/>
            <a:ext cx="4447972" cy="4249993"/>
          </a:xfrm>
          <a:prstGeom prst="flowChartMagneticTap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32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1" y="154319"/>
            <a:ext cx="11971089" cy="6703679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C959A4C-41D2-43C0-8E40-4DDD52134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1" b="23281"/>
          <a:stretch/>
        </p:blipFill>
        <p:spPr>
          <a:xfrm>
            <a:off x="5064416" y="921660"/>
            <a:ext cx="2284075" cy="860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6248" y="2878910"/>
            <a:ext cx="9940413" cy="15696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717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273F36-FFC3-49CB-8CAB-B681EF35EA7A}"/>
              </a:ext>
            </a:extLst>
          </p:cNvPr>
          <p:cNvGrpSpPr/>
          <p:nvPr/>
        </p:nvGrpSpPr>
        <p:grpSpPr>
          <a:xfrm>
            <a:off x="863737" y="1247681"/>
            <a:ext cx="3098663" cy="4533687"/>
            <a:chOff x="1198034" y="1831331"/>
            <a:chExt cx="3982953" cy="3001023"/>
          </a:xfrm>
        </p:grpSpPr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A81A7261-9059-4FA8-8C58-8CC0C4709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034" y="1831331"/>
              <a:ext cx="3982953" cy="300102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448486-1567-4996-8DB3-2BF335072F90}"/>
                </a:ext>
              </a:extLst>
            </p:cNvPr>
            <p:cNvSpPr txBox="1"/>
            <p:nvPr/>
          </p:nvSpPr>
          <p:spPr>
            <a:xfrm>
              <a:off x="3189510" y="2177680"/>
              <a:ext cx="1925688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প্রিয়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রা, তোমার বাংলাদেশ ও বিশ্ব পরিচয় পাঠ্য বইয়ের </a:t>
              </a:r>
              <a:r>
                <a:rPr lang="en-US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৩০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খোল</a:t>
              </a:r>
              <a:r>
                <a:rPr lang="en-US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নীরবে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পড় ।</a:t>
              </a:r>
              <a:endParaRPr lang="en-US" sz="24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69A5FB5-E5F8-774E-91BC-D173E47CD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026" y="589935"/>
            <a:ext cx="7020232" cy="568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243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" y="83753"/>
            <a:ext cx="11971089" cy="6703679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0E07433-7163-41FF-BC35-43A0FEA00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8" t="6192" r="18651" b="44924"/>
          <a:stretch/>
        </p:blipFill>
        <p:spPr>
          <a:xfrm>
            <a:off x="843280" y="650239"/>
            <a:ext cx="2570480" cy="94250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6144B85-A36A-458B-AE20-8DEEA048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413" y="650239"/>
            <a:ext cx="3903226" cy="10729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54003" y="2049713"/>
            <a:ext cx="8504903" cy="3948082"/>
            <a:chOff x="1632155" y="2146489"/>
            <a:chExt cx="8504903" cy="3948082"/>
          </a:xfrm>
          <a:solidFill>
            <a:schemeClr val="accent6">
              <a:lumMod val="7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1632155" y="2146489"/>
              <a:ext cx="8504903" cy="806245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১।ফসল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বিক্রি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32155" y="3330749"/>
              <a:ext cx="8504903" cy="80624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২।কৃষিজাত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তুমি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পছন্দ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32155" y="4289684"/>
              <a:ext cx="8504903" cy="8062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৩।কোন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শস্যটি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দেশে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সবচেয়ে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উৎপন্ন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32155" y="5288326"/>
              <a:ext cx="8504903" cy="806245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৪।কোন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শস্যটি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সবচেয়ে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আমদানি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62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8" y="154321"/>
            <a:ext cx="11971089" cy="6703679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1681317" y="2579047"/>
            <a:ext cx="9291483" cy="293000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ধান,গম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খাদ্যশষ্যের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004619" y="884903"/>
            <a:ext cx="2831690" cy="1061884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6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38F6AA-C309-4987-91EF-072C8E1E6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1" t="13417" r="8149" b="33145"/>
          <a:stretch/>
        </p:blipFill>
        <p:spPr>
          <a:xfrm>
            <a:off x="3981817" y="4921542"/>
            <a:ext cx="4192011" cy="9144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740310" y="1002891"/>
            <a:ext cx="9134167" cy="387391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886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" y="78658"/>
            <a:ext cx="11971089" cy="670367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63614" y="658794"/>
            <a:ext cx="10208753" cy="5543405"/>
            <a:chOff x="941028" y="425451"/>
            <a:chExt cx="10385734" cy="5786548"/>
          </a:xfrm>
        </p:grpSpPr>
        <p:pic>
          <p:nvPicPr>
            <p:cNvPr id="3" name="Picture 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CA780B3-7CF6-46DE-988A-9047BF442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5352" b="22005"/>
            <a:stretch/>
          </p:blipFill>
          <p:spPr>
            <a:xfrm>
              <a:off x="4477936" y="425451"/>
              <a:ext cx="2728484" cy="133557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D46976-8CD4-854C-9264-4B5198C19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0652" y="848204"/>
              <a:ext cx="2728484" cy="307322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B3CA86A8-EC6D-41ED-B0B4-B2B4A8AC2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600" b="14728"/>
            <a:stretch/>
          </p:blipFill>
          <p:spPr>
            <a:xfrm>
              <a:off x="6984553" y="4119717"/>
              <a:ext cx="4342209" cy="209228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86945" y="4100053"/>
              <a:ext cx="5152104" cy="201362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Inflate">
                <a:avLst/>
              </a:prstTxWarp>
            </a:bodyPr>
            <a:lstStyle/>
            <a:p>
              <a:pPr algn="ctr"/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দাস</a:t>
              </a:r>
              <a:endPara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৬৪নং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লুটিয়া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সঃ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লোহাগড়া,নড়াইল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28" y="948856"/>
              <a:ext cx="3235522" cy="28463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9876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8" y="75663"/>
            <a:ext cx="11971089" cy="6703679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1663951" y="894736"/>
            <a:ext cx="9475997" cy="5260258"/>
          </a:xfrm>
          <a:prstGeom prst="round2SameRect">
            <a:avLst>
              <a:gd name="adj1" fmla="val 47186"/>
              <a:gd name="adj2" fmla="val 13636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চলুন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4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137651"/>
            <a:ext cx="11975690" cy="65384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7039" y="820071"/>
            <a:ext cx="10537877" cy="5354585"/>
            <a:chOff x="897039" y="820071"/>
            <a:chExt cx="10537877" cy="53545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14" y="820071"/>
              <a:ext cx="2925521" cy="17320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39" y="2696227"/>
              <a:ext cx="2954096" cy="17442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39" y="4440511"/>
              <a:ext cx="2954096" cy="1734145"/>
            </a:xfrm>
            <a:prstGeom prst="rect">
              <a:avLst/>
            </a:prstGeom>
          </p:spPr>
        </p:pic>
        <p:pic>
          <p:nvPicPr>
            <p:cNvPr id="1026" name="Picture 2" descr="Parliament passes bill by removing cereals, oils, onion &amp; potato from  essential commodity list - Anandabaza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815" y="820071"/>
              <a:ext cx="3516793" cy="187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0890" y="2855346"/>
              <a:ext cx="3596718" cy="33193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34466" y="894792"/>
              <a:ext cx="3600450" cy="21630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34465" y="3205315"/>
              <a:ext cx="3479527" cy="2969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15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" y="154321"/>
            <a:ext cx="11971089" cy="6703679"/>
          </a:xfrm>
          <a:prstGeom prst="rect">
            <a:avLst/>
          </a:prstGeom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CE7ED2B-E013-4659-AFD2-17A5E844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08" y="604413"/>
            <a:ext cx="3907875" cy="1079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EECE81-D309-4F5C-9FD2-FEC2B4E0D0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4" t="11087" r="3492" b="52326"/>
          <a:stretch/>
        </p:blipFill>
        <p:spPr>
          <a:xfrm>
            <a:off x="970188" y="5456903"/>
            <a:ext cx="10474559" cy="86523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5170531"/>
              </p:ext>
            </p:extLst>
          </p:nvPr>
        </p:nvGraphicFramePr>
        <p:xfrm>
          <a:off x="3189219" y="1864169"/>
          <a:ext cx="5116052" cy="328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45604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6" y="120546"/>
            <a:ext cx="11824419" cy="6621545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722B35C-C567-4BB8-AE43-A0CA16063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63" y="882126"/>
            <a:ext cx="2328874" cy="969348"/>
          </a:xfrm>
          <a:prstGeom prst="rect">
            <a:avLst/>
          </a:prstGeom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DE77CBBA-A6FE-45F6-8EA9-183DCF5F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41" y="3431319"/>
            <a:ext cx="8515511" cy="755970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8C0E2C52-9140-4A9D-9B7C-B8D976D03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741" y="2243860"/>
            <a:ext cx="8748518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6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2" y="113016"/>
            <a:ext cx="11872406" cy="6678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3F69A-DD90-4252-9E25-78883AF3E5FB}"/>
              </a:ext>
            </a:extLst>
          </p:cNvPr>
          <p:cNvSpPr txBox="1"/>
          <p:nvPr/>
        </p:nvSpPr>
        <p:spPr>
          <a:xfrm>
            <a:off x="3185914" y="685484"/>
            <a:ext cx="617632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AutoShape 2" descr="পাট | 381834 | কালের কণ্ঠ | kalerkantho"/>
          <p:cNvSpPr>
            <a:spLocks noChangeAspect="1" noChangeArrowheads="1"/>
          </p:cNvSpPr>
          <p:nvPr/>
        </p:nvSpPr>
        <p:spPr bwMode="auto">
          <a:xfrm>
            <a:off x="312891" y="0"/>
            <a:ext cx="390268" cy="3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28" y="1729712"/>
            <a:ext cx="4683030" cy="219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7" y="4076882"/>
            <a:ext cx="5408554" cy="2003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835" y="1687176"/>
            <a:ext cx="5025168" cy="2241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111" y="4110834"/>
            <a:ext cx="4499528" cy="19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88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91404"/>
            <a:ext cx="11971089" cy="67036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16362" y="490993"/>
            <a:ext cx="3234812" cy="8750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59" y="3973701"/>
            <a:ext cx="5260481" cy="2259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66" y="1647694"/>
            <a:ext cx="4729151" cy="223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66" y="3973702"/>
            <a:ext cx="4729151" cy="2259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959" y="1647693"/>
            <a:ext cx="5260481" cy="2200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7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210</Words>
  <Application>Microsoft Office PowerPoint</Application>
  <PresentationFormat>Widescreen</PresentationFormat>
  <Paragraphs>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79</cp:revision>
  <dcterms:created xsi:type="dcterms:W3CDTF">2021-04-16T09:41:06Z</dcterms:created>
  <dcterms:modified xsi:type="dcterms:W3CDTF">2021-05-19T09:10:47Z</dcterms:modified>
</cp:coreProperties>
</file>