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9D398-1C54-4BA8-ABBD-620245E774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71111-757C-4879-B565-3BB811A02C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1111-757C-4879-B565-3BB811A02C1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hneoazmd@yahoo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abandhu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7162800" cy="4267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85800"/>
            <a:ext cx="5416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Welcome to my class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iped Right Arrow 2"/>
          <p:cNvSpPr/>
          <p:nvPr/>
        </p:nvSpPr>
        <p:spPr>
          <a:xfrm>
            <a:off x="0" y="0"/>
            <a:ext cx="5334000" cy="129540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Let’s be introduced with some new words</a:t>
            </a:r>
            <a:endParaRPr lang="en-US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533400" y="1676400"/>
            <a:ext cx="2057400" cy="990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Barricade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6324600" y="1371600"/>
            <a:ext cx="2590800" cy="21336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Barrier/ obstacle/ blockade/ bar/ fence/ obstruction/ roadblock</a:t>
            </a:r>
            <a:endParaRPr lang="en-US" dirty="0"/>
          </a:p>
        </p:txBody>
      </p:sp>
      <p:pic>
        <p:nvPicPr>
          <p:cNvPr id="8" name="Picture 7" descr="quietn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47800"/>
            <a:ext cx="2971800" cy="21336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6324600" y="4191000"/>
            <a:ext cx="2590800" cy="2286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Upset/ Unnerved/ Disquieted/ Disturbed/ Distressed/ Unsettled/ Concerned/ Troubled/ Anxious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apprehend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191000"/>
            <a:ext cx="2935663" cy="22860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33400" y="4800600"/>
            <a:ext cx="19050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Agitated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iped Right Arrow 2"/>
          <p:cNvSpPr/>
          <p:nvPr/>
        </p:nvSpPr>
        <p:spPr>
          <a:xfrm>
            <a:off x="0" y="0"/>
            <a:ext cx="5334000" cy="129540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Let’s be introduced with some new words</a:t>
            </a:r>
            <a:endParaRPr lang="en-US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533400" y="1676400"/>
            <a:ext cx="2057400" cy="990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Cordon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6324600" y="1371600"/>
            <a:ext cx="2590800" cy="21336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Shut off/ partition off/ separate off/ Isolate/ Segregate/ Quarantine/ Seal/ Close/ Shut/ Blockade/ Enclose/ Encircle/ surround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 descr="quietn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71600"/>
            <a:ext cx="2971800" cy="2167407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6324600" y="4191000"/>
            <a:ext cx="2590800" cy="2286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Making one feel strong, healthy, and full of energy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apprehend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238772"/>
            <a:ext cx="2935663" cy="219045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33400" y="4800600"/>
            <a:ext cx="19050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Invigorating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72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057400" y="228600"/>
            <a:ext cx="472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Pair Work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724400" y="2133600"/>
            <a:ext cx="44196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False</a:t>
            </a:r>
          </a:p>
          <a:p>
            <a:r>
              <a:rPr lang="en-US" dirty="0" smtClean="0"/>
              <a:t>C/A: Begum </a:t>
            </a:r>
            <a:r>
              <a:rPr lang="en-US" dirty="0" err="1" smtClean="0"/>
              <a:t>Mujib</a:t>
            </a:r>
            <a:r>
              <a:rPr lang="en-US" dirty="0" smtClean="0"/>
              <a:t> stayed with </a:t>
            </a:r>
            <a:r>
              <a:rPr lang="en-US" dirty="0" err="1" smtClean="0"/>
              <a:t>Bangabandhu</a:t>
            </a:r>
            <a:r>
              <a:rPr lang="en-US" dirty="0" smtClean="0"/>
              <a:t> at </a:t>
            </a:r>
            <a:r>
              <a:rPr lang="en-US" dirty="0" err="1" smtClean="0"/>
              <a:t>Dhanmondi</a:t>
            </a:r>
            <a:r>
              <a:rPr lang="en-US" dirty="0" smtClean="0"/>
              <a:t> Road No 32.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3048000"/>
            <a:ext cx="1066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3886200"/>
            <a:ext cx="44958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False</a:t>
            </a:r>
          </a:p>
          <a:p>
            <a:r>
              <a:rPr lang="en-US" sz="1400" dirty="0" smtClean="0"/>
              <a:t>C/A: Some people came forward to helping them  while some refused to help them for fear of their own safety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8200" y="4876800"/>
            <a:ext cx="914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8200" y="5715000"/>
            <a:ext cx="44958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False</a:t>
            </a:r>
          </a:p>
          <a:p>
            <a:r>
              <a:rPr lang="en-US" dirty="0" smtClean="0"/>
              <a:t>C/A: Sheikh Jamal returned home in the afternoon while Sheikh </a:t>
            </a:r>
            <a:r>
              <a:rPr lang="en-US" dirty="0" err="1" smtClean="0"/>
              <a:t>Kamal</a:t>
            </a:r>
            <a:r>
              <a:rPr lang="en-US" dirty="0" smtClean="0"/>
              <a:t> returned home the next day. </a:t>
            </a: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19400" y="228600"/>
            <a:ext cx="342900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Group Work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077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Write the answer of the following question: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Why was the family anxious on the 25 March night in 1971?</a:t>
            </a:r>
          </a:p>
          <a:p>
            <a:pPr marL="342900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Ans. The family was anxious on the 25 March night in 1971 because they could apprehend that something tragic was going to happen.</a:t>
            </a:r>
          </a:p>
          <a:p>
            <a:pPr marL="342900" indent="-342900">
              <a:buAutoNum type="arabicPeriod" startAt="2"/>
            </a:pPr>
            <a:endParaRPr lang="en-US" sz="2000" b="1" dirty="0" smtClean="0"/>
          </a:p>
          <a:p>
            <a:pPr marL="342900" indent="-342900">
              <a:buAutoNum type="arabicPeriod" startAt="2"/>
            </a:pPr>
            <a:r>
              <a:rPr lang="en-US" sz="2000" b="1" dirty="0" smtClean="0"/>
              <a:t>Where did </a:t>
            </a:r>
            <a:r>
              <a:rPr lang="en-US" sz="2000" b="1" dirty="0" err="1" smtClean="0"/>
              <a:t>Bangabandhu</a:t>
            </a:r>
            <a:r>
              <a:rPr lang="en-US" sz="2000" b="1" dirty="0" smtClean="0"/>
              <a:t> send the girls on that night?</a:t>
            </a:r>
          </a:p>
          <a:p>
            <a:pPr marL="342900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Ans.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Bangabandhu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sent the girls to the safer place on that night.</a:t>
            </a:r>
          </a:p>
          <a:p>
            <a:pPr marL="342900" indent="-342900">
              <a:buAutoNum type="arabicPeriod" startAt="3"/>
            </a:pPr>
            <a:endParaRPr lang="en-US" sz="2000" b="1" dirty="0" smtClean="0"/>
          </a:p>
          <a:p>
            <a:pPr marL="342900" indent="-342900">
              <a:buAutoNum type="arabicPeriod" startAt="3"/>
            </a:pPr>
            <a:r>
              <a:rPr lang="en-US" sz="2000" b="1" dirty="0" smtClean="0"/>
              <a:t>How would the family communicate with people of freedom fighters while they were under house arrest?</a:t>
            </a:r>
          </a:p>
          <a:p>
            <a:pPr marL="342900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Ans. While they were under house arrest, people would come to them with valuable information in disguise of vendors; also some would throw pieces of waste papers with important information written on them. Thus they communicate with freedom fighters.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19400" y="228600"/>
            <a:ext cx="342900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Evaluation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Tell me the answer of the questions: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What was the invigorating slogan of </a:t>
            </a:r>
            <a:r>
              <a:rPr lang="en-US" sz="2800" dirty="0" err="1" smtClean="0">
                <a:solidFill>
                  <a:srgbClr val="0070C0"/>
                </a:solidFill>
              </a:rPr>
              <a:t>Bangalees</a:t>
            </a:r>
            <a:r>
              <a:rPr lang="en-US" sz="2800" dirty="0" smtClean="0">
                <a:solidFill>
                  <a:srgbClr val="0070C0"/>
                </a:solidFill>
              </a:rPr>
              <a:t> during the liberation war?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What was the consequence of the protest by a young man in </a:t>
            </a:r>
            <a:r>
              <a:rPr lang="en-US" sz="2800" dirty="0" err="1" smtClean="0">
                <a:solidFill>
                  <a:srgbClr val="0070C0"/>
                </a:solidFill>
              </a:rPr>
              <a:t>Tungipara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When was Sheikh </a:t>
            </a:r>
            <a:r>
              <a:rPr lang="en-US" sz="2800" dirty="0" err="1" smtClean="0">
                <a:solidFill>
                  <a:srgbClr val="0070C0"/>
                </a:solidFill>
              </a:rPr>
              <a:t>Hasina</a:t>
            </a:r>
            <a:r>
              <a:rPr lang="en-US" sz="2800" dirty="0" smtClean="0">
                <a:solidFill>
                  <a:srgbClr val="0070C0"/>
                </a:solidFill>
              </a:rPr>
              <a:t> blessed with a baby boy?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Who were admitted to PG Hospital?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How was </a:t>
            </a:r>
            <a:r>
              <a:rPr lang="en-US" sz="2800" dirty="0" err="1" smtClean="0">
                <a:solidFill>
                  <a:srgbClr val="0070C0"/>
                </a:solidFill>
              </a:rPr>
              <a:t>Bangabandhu’s</a:t>
            </a:r>
            <a:r>
              <a:rPr lang="en-US" sz="2800" dirty="0" smtClean="0">
                <a:solidFill>
                  <a:srgbClr val="0070C0"/>
                </a:solidFill>
              </a:rPr>
              <a:t> family kept in House No 18?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81200"/>
            <a:ext cx="807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Answer of the questions: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How did Pakistani Army scare Sheikh Jamal?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How did Sheikh Jamal manage to flee from captivity?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How do you explain </a:t>
            </a:r>
            <a:r>
              <a:rPr lang="en-US" sz="2800" dirty="0" err="1" smtClean="0">
                <a:solidFill>
                  <a:srgbClr val="0070C0"/>
                </a:solidFill>
              </a:rPr>
              <a:t>Bangabandhu’s</a:t>
            </a:r>
            <a:r>
              <a:rPr lang="en-US" sz="2800" dirty="0" smtClean="0">
                <a:solidFill>
                  <a:srgbClr val="0070C0"/>
                </a:solidFill>
              </a:rPr>
              <a:t> family’s contribution to Liberation War?</a:t>
            </a:r>
          </a:p>
        </p:txBody>
      </p:sp>
      <p:pic>
        <p:nvPicPr>
          <p:cNvPr id="4" name="Picture 3" descr="home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563708" cy="18288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odbye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9891" cy="6853587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743200" y="457200"/>
            <a:ext cx="3124200" cy="914400"/>
          </a:xfrm>
          <a:prstGeom prst="downArrow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  <p:pic>
        <p:nvPicPr>
          <p:cNvPr id="3" name="Picture 2" descr="sh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1143000"/>
            <a:ext cx="3048000" cy="2919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ound Diagonal Corner Rectangle 3"/>
          <p:cNvSpPr/>
          <p:nvPr/>
        </p:nvSpPr>
        <p:spPr>
          <a:xfrm>
            <a:off x="4343400" y="1600200"/>
            <a:ext cx="4267200" cy="2286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Md. </a:t>
            </a:r>
            <a:r>
              <a:rPr lang="en-US" sz="2400" b="1" dirty="0" err="1" smtClean="0"/>
              <a:t>Shahneoaz</a:t>
            </a:r>
            <a:endParaRPr lang="en-US" sz="2400" b="1" dirty="0" smtClean="0"/>
          </a:p>
          <a:p>
            <a:pPr algn="ctr"/>
            <a:r>
              <a:rPr lang="en-US" sz="2400" dirty="0" smtClean="0"/>
              <a:t>Assistant Teacher (English)</a:t>
            </a:r>
          </a:p>
          <a:p>
            <a:pPr algn="ctr"/>
            <a:r>
              <a:rPr lang="en-US" sz="2400" b="1" dirty="0" err="1" smtClean="0"/>
              <a:t>Jalalabad</a:t>
            </a:r>
            <a:r>
              <a:rPr lang="en-US" sz="2400" b="1" dirty="0" smtClean="0"/>
              <a:t> B/L High School</a:t>
            </a:r>
          </a:p>
          <a:p>
            <a:pPr algn="ctr"/>
            <a:r>
              <a:rPr lang="en-US" sz="2400" b="1" dirty="0" smtClean="0">
                <a:hlinkClick r:id="rId3"/>
              </a:rPr>
              <a:t>shahneoazmd@yahoo.com</a:t>
            </a:r>
            <a:endParaRPr lang="en-US" sz="2400" b="1" dirty="0" smtClean="0"/>
          </a:p>
          <a:p>
            <a:pPr algn="ctr"/>
            <a:r>
              <a:rPr lang="en-US" sz="2400" dirty="0" smtClean="0"/>
              <a:t>Cell: 01631712091</a:t>
            </a:r>
            <a:endParaRPr lang="en-US" sz="2400" dirty="0"/>
          </a:p>
        </p:txBody>
      </p:sp>
      <p:pic>
        <p:nvPicPr>
          <p:cNvPr id="5" name="Picture 4" descr="eft 9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191000"/>
            <a:ext cx="2209800" cy="2428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lowchart: Punched Tape 5"/>
          <p:cNvSpPr/>
          <p:nvPr/>
        </p:nvSpPr>
        <p:spPr>
          <a:xfrm>
            <a:off x="4343400" y="3962400"/>
            <a:ext cx="4267200" cy="2743200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English 1</a:t>
            </a:r>
            <a:r>
              <a:rPr lang="en-US" sz="3200" b="1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Paper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Class: Nine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Unit: 01, Lesson: 01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371600" y="304800"/>
            <a:ext cx="6248400" cy="914400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Look at the pictures bellow</a:t>
            </a:r>
            <a:endParaRPr lang="en-US" sz="3200" dirty="0"/>
          </a:p>
        </p:txBody>
      </p:sp>
      <p:pic>
        <p:nvPicPr>
          <p:cNvPr id="3" name="Picture 2" descr="family 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34290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family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0"/>
            <a:ext cx="37338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4648200"/>
            <a:ext cx="73914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Who can you see in the pictures?</a:t>
            </a:r>
          </a:p>
          <a:p>
            <a:pPr algn="ctr"/>
            <a:r>
              <a:rPr lang="en-US" sz="2400" dirty="0" smtClean="0"/>
              <a:t>What do you know about them?</a:t>
            </a:r>
          </a:p>
          <a:p>
            <a:pPr algn="ctr"/>
            <a:r>
              <a:rPr lang="en-US" sz="2400" dirty="0" smtClean="0"/>
              <a:t>Where were those people during the liberation war?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114800"/>
            <a:ext cx="101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114800"/>
            <a:ext cx="101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2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Callout 2"/>
          <p:cNvSpPr/>
          <p:nvPr/>
        </p:nvSpPr>
        <p:spPr>
          <a:xfrm>
            <a:off x="304800" y="762000"/>
            <a:ext cx="1905000" cy="914400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Today’s Topic</a:t>
            </a:r>
            <a:endParaRPr lang="en-US" sz="2400" b="1" dirty="0"/>
          </a:p>
        </p:txBody>
      </p:sp>
      <p:pic>
        <p:nvPicPr>
          <p:cNvPr id="4" name="Picture 3" descr="Screenshot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09600"/>
            <a:ext cx="64008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orizontal Scroll 4"/>
          <p:cNvSpPr/>
          <p:nvPr/>
        </p:nvSpPr>
        <p:spPr>
          <a:xfrm>
            <a:off x="533400" y="4343400"/>
            <a:ext cx="5638800" cy="1219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Bangabandhu’s</a:t>
            </a:r>
            <a:r>
              <a:rPr lang="en-US" sz="2800" dirty="0" smtClean="0">
                <a:solidFill>
                  <a:srgbClr val="002060"/>
                </a:solidFill>
              </a:rPr>
              <a:t> Family in 1971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657600" y="5715000"/>
            <a:ext cx="4724400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Unit 1, Lesson 1</a:t>
            </a:r>
            <a:endParaRPr lang="en-US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2819400" y="381000"/>
            <a:ext cx="3505200" cy="91440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Silent Reading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654"/>
            <a:ext cx="9143999" cy="5148545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2819400" y="381000"/>
            <a:ext cx="3505200" cy="91440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Silent Reading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654"/>
            <a:ext cx="9144000" cy="5453346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2819400" y="381000"/>
            <a:ext cx="3505200" cy="91440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Silent Reading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819400" y="381000"/>
            <a:ext cx="3505200" cy="91440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Silent Reading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text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8264835" cy="4038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iped Right Arrow 2"/>
          <p:cNvSpPr/>
          <p:nvPr/>
        </p:nvSpPr>
        <p:spPr>
          <a:xfrm>
            <a:off x="0" y="0"/>
            <a:ext cx="5334000" cy="129540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Let’s be introduced with some new words</a:t>
            </a:r>
            <a:endParaRPr lang="en-US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533400" y="1676400"/>
            <a:ext cx="2057400" cy="990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Quietness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6324600" y="1371600"/>
            <a:ext cx="2590800" cy="21336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Peace/Restfulness/</a:t>
            </a:r>
          </a:p>
          <a:p>
            <a:r>
              <a:rPr lang="en-US" dirty="0" smtClean="0"/>
              <a:t>Calm/Calmness/</a:t>
            </a:r>
          </a:p>
          <a:p>
            <a:r>
              <a:rPr lang="en-US" dirty="0" smtClean="0"/>
              <a:t>Tranquility/Serenity/</a:t>
            </a:r>
          </a:p>
          <a:p>
            <a:r>
              <a:rPr lang="en-US" dirty="0" smtClean="0"/>
              <a:t>Silence/ stillness/still/quiet/</a:t>
            </a:r>
          </a:p>
          <a:p>
            <a:r>
              <a:rPr lang="en-US" dirty="0" smtClean="0"/>
              <a:t>quietude/hush</a:t>
            </a:r>
            <a:endParaRPr lang="en-US" dirty="0"/>
          </a:p>
        </p:txBody>
      </p:sp>
      <p:pic>
        <p:nvPicPr>
          <p:cNvPr id="8" name="Picture 7" descr="quiet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371600"/>
            <a:ext cx="2819400" cy="21336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6324600" y="4191000"/>
            <a:ext cx="2590800" cy="2286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Understand /comprehend /realize /recognize /appreciate /discern /perceive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apprehend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191000"/>
            <a:ext cx="3124200" cy="22860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33400" y="4800600"/>
            <a:ext cx="19050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Apprehend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496</Words>
  <Application>Microsoft Office PowerPoint</Application>
  <PresentationFormat>On-screen Show (4:3)</PresentationFormat>
  <Paragraphs>83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</dc:creator>
  <cp:lastModifiedBy>FC</cp:lastModifiedBy>
  <cp:revision>30</cp:revision>
  <dcterms:created xsi:type="dcterms:W3CDTF">2006-08-16T00:00:00Z</dcterms:created>
  <dcterms:modified xsi:type="dcterms:W3CDTF">2021-05-08T19:47:49Z</dcterms:modified>
</cp:coreProperties>
</file>