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ozibur65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9697" y="1477492"/>
            <a:ext cx="8915399" cy="2262781"/>
          </a:xfrm>
        </p:spPr>
        <p:txBody>
          <a:bodyPr/>
          <a:lstStyle/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السلام عليكم ورحمة الله</a:t>
            </a:r>
            <a:b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966" y="3204041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2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5878" y="1172817"/>
            <a:ext cx="572493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املاء الفراغات في الجملة بكلمة مناسبة من عندك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فأحسنوا كما أحسن الله ----  ألجواب : اليكم –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وجاهدوا في الله حق ---- ألجواب : جهاده – 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ذلك بأن الله ----علي الناس  ألجواب :يقضي -     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976" y="3060216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68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0203" y="1115367"/>
            <a:ext cx="70137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كتابة الصحيح أو الخطاء مع تصحيح الخطاء في الجمل التالية من النص: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ليهلك من هلك عن بينة ويحي من حي عن بينة –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ألجواب : صحيح –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فأكثروا ذكرالله  واعملوا لما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قبل الموت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ألجواب : خطاء – والصحيح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: فأكثروا ذكرالله  واعملوا لما بعد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الموت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ألله أكبر  ولا قوة  الا بالله العلي العظيم –</a:t>
            </a: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ألجواب : ألصحيح -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769" y="3280727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3953" y="954741"/>
            <a:ext cx="925157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ألعمل الاجتماعي: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MA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MA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حقق كلمتين الأتيتين:</a:t>
            </a:r>
            <a:r>
              <a:rPr lang="ar-SA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SA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أصلح - يقضي</a:t>
            </a:r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أصلح: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ألصيغة : ألمفرد ألمذكر للغائب-ألبحث :ألماضي ألمثبت المعروف – ألباب :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افعال–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ألمصدر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ألاصلاح–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ألمادة :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ص ل ح - ألجنس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: صحيح  ألمعني : 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صحح–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يقضي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  ألصيغة : ألمفرد ألمذكر  للغائب –ألبحث :ألمضارع ألمثبت المعروف – ألباب :  ضرب-  ألمصدر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ألقضاء–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ألمادة : 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ق ض ي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–ألجنس: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ألناقص اليائى 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– ألمعني :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يحكم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253" y="4986614"/>
            <a:ext cx="1752600" cy="187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581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8082" y="389965"/>
            <a:ext cx="75303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ألواجب المنزلي:</a:t>
            </a:r>
          </a:p>
          <a:p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اكتب عشرة جملة مفيدة باللغة العربية من عندك علي خطبة الرسول صلي الله عليه وسلم لأول جمعة في مسجد قباء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95" y="3816163"/>
            <a:ext cx="18097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9075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8424" y="1707777"/>
            <a:ext cx="70193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مع السلامة أيها الطلبة-</a:t>
            </a:r>
          </a:p>
          <a:p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الي اللقاء</a:t>
            </a:r>
          </a:p>
          <a:p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>
                <a:latin typeface="Arial" panose="020B0604020202020204" pitchFamily="34" charset="0"/>
                <a:cs typeface="Arial" panose="020B0604020202020204" pitchFamily="34" charset="0"/>
              </a:rPr>
              <a:t>ألسلام عليكم ورحةالله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299" y="3080216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0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79557" y="632417"/>
            <a:ext cx="185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ألتعريف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1481" y="3193983"/>
            <a:ext cx="47449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ألصف </a:t>
            </a:r>
            <a:r>
              <a:rPr lang="ar-SA" sz="24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 العالم   </a:t>
            </a:r>
            <a:endParaRPr lang="ar-SA" sz="24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ألمادة:  أللغة العربية الأتصالية</a:t>
            </a: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ألوحدة: السادسة</a:t>
            </a: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الدرس : الأول</a:t>
            </a:r>
          </a:p>
          <a:p>
            <a:r>
              <a:rPr lang="ar-SA" sz="2400" dirty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ألوقت:  40</a:t>
            </a:r>
          </a:p>
          <a:p>
            <a:r>
              <a:rPr lang="en-US" sz="24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4476" y="3363260"/>
            <a:ext cx="44484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محمد مجيب الرحمن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ألأستاذ المساعد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ألمدرسة المجددية الأسلامية (ألعالم)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كالياكوير- غازي فور-</a:t>
            </a: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رقم الجوال:01720513321</a:t>
            </a:r>
            <a:endParaRPr lang="en-US" sz="2000" dirty="0">
              <a:solidFill>
                <a:srgbClr val="33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000" dirty="0">
              <a:solidFill>
                <a:srgbClr val="33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mozibur659@gmail.com</a:t>
            </a:r>
            <a:r>
              <a:rPr lang="en-US" sz="2000" dirty="0">
                <a:solidFill>
                  <a:srgbClr val="33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ألبريد الالكتروني</a:t>
            </a:r>
            <a:endParaRPr lang="en-US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301" y="1184146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3794" y="2125143"/>
            <a:ext cx="39744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اعلان الدرس : </a:t>
            </a:r>
          </a:p>
          <a:p>
            <a:endParaRPr lang="ar-SA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خطبة الرسول صلي الله عليه وسلم لاول جمعة في مسجد قبا  4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75" y="2125143"/>
            <a:ext cx="3775295" cy="231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5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1224" y="510988"/>
            <a:ext cx="9386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نتائج الدرس: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*  يستطيع الطلات في نهاية هذا الدرس----</a:t>
            </a:r>
          </a:p>
          <a:p>
            <a:pPr algn="just"/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1-ان يقروا النص بالنطق الصحيح-                             </a:t>
            </a:r>
          </a:p>
          <a:p>
            <a:pPr algn="just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2-ان يقولوا معاني  الكلمات الجديدة مع تكوين الجملة المفيدة-</a:t>
            </a:r>
          </a:p>
          <a:p>
            <a:pPr algn="just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 3-أن يستطيعوا تصحيح العبارات واملاء الفرغات-            </a:t>
            </a:r>
          </a:p>
          <a:p>
            <a:pPr algn="just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4 أن يقدروا علي تحقيق الكلمات الصعبة من الدرس-      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53" y="3419755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8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9205" y="1120634"/>
            <a:ext cx="2127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rgbClr val="00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ألقراءة النموذجية</a:t>
            </a:r>
            <a:endParaRPr lang="en-US" sz="4000" dirty="0">
              <a:solidFill>
                <a:srgbClr val="00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705" y="901795"/>
            <a:ext cx="7399129" cy="492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3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2212" y="646247"/>
            <a:ext cx="86061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فأحسنوا كما  أحسن الله اليكم – وعادوا أعداءه – وجاهدوا في الله حق جهاده هو اجتباكم وسماكم المسلمين ليهلك من هلك عن بينة ويحيى من حى عن بينة – ولا قوة الا بالله – فأكثروا ذكرالله  واعملوا لما بعد الموت فانه من اصلح  ما بينه وبين الله يكفه ما بينه وبين الناس -  ذلك بأن الله يقضي علي الناس ولا يقضون عليه ويملك من الناس ولا يملكون منه – ألله أكبر ولا قوة  الا بالله العلي العظيم -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404" y="4064653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3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2108" y="1196070"/>
            <a:ext cx="3175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ألقراءة </a:t>
            </a:r>
            <a:r>
              <a:rPr lang="ar-SA" sz="4800" dirty="0" smtClean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4800" dirty="0" smtClean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الجهرية</a:t>
            </a:r>
            <a:endParaRPr lang="ar-SA" sz="4800" dirty="0">
              <a:solidFill>
                <a:srgbClr val="66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869" y="1196070"/>
            <a:ext cx="7434852" cy="494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67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4739" y="2445025"/>
            <a:ext cx="39557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أكتب معاني المفردات الأتية باللغة العربية ثم كونها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جملة مفيدة من عندك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أعداء – اجتبي –بينة -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1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2174" y="128149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ألعمل الانفرادي</a:t>
            </a: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ألوقت</a:t>
            </a: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خمس دقائق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378" y="2923967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79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9409" y="1113183"/>
            <a:ext cx="812026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تعالوا نتعلم الأن معاني الكلمات الجديدة مع تكوين الجمل في الدرس-</a:t>
            </a:r>
          </a:p>
          <a:p>
            <a:endParaRPr lang="ar-SA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أعداء :</a:t>
            </a:r>
          </a:p>
          <a:p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اسم جامد- جمع  واحدها عدو –ألمعني : ألأشخاص المقابلة – </a:t>
            </a:r>
          </a:p>
          <a:p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واذكروا نعمة الله اذ كنتم أعداء – </a:t>
            </a: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اجتبي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ألمعني :اختار –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هو اجتباكم وما جعل عليكم في الدين من حرج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smtClean="0">
                <a:latin typeface="Arial" panose="020B0604020202020204" pitchFamily="34" charset="0"/>
                <a:cs typeface="Arial" panose="020B0604020202020204" pitchFamily="34" charset="0"/>
              </a:rPr>
              <a:t>بينة </a:t>
            </a:r>
            <a:r>
              <a:rPr lang="ar-SA" sz="200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ar-SA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ألمعني :ألحجة – ليهلك من هلك عن بينة -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353" y="2959842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44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130</TotalTime>
  <Words>489</Words>
  <Application>Microsoft Office PowerPoint</Application>
  <PresentationFormat>Widescreen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Tahoma</vt:lpstr>
      <vt:lpstr>Wingdings 3</vt:lpstr>
      <vt:lpstr>Wisp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Microsoft account</dc:creator>
  <cp:lastModifiedBy>Microsoft account</cp:lastModifiedBy>
  <cp:revision>20</cp:revision>
  <dcterms:created xsi:type="dcterms:W3CDTF">2021-05-22T11:17:51Z</dcterms:created>
  <dcterms:modified xsi:type="dcterms:W3CDTF">2021-05-22T15:43:30Z</dcterms:modified>
</cp:coreProperties>
</file>