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9"/>
  </p:notesMasterIdLst>
  <p:sldIdLst>
    <p:sldId id="277" r:id="rId2"/>
    <p:sldId id="258" r:id="rId3"/>
    <p:sldId id="259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6AE45-2D1C-40D2-9659-D740F42455CC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20F41-6882-4AFD-9997-18D9A695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7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0F41-6882-4AFD-9997-18D9A69591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63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25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15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1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5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080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4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9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1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6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43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9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6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2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3BD12B-D3BD-411D-9345-53E076FC20A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53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995" t="16875" r="22257" b="24018"/>
          <a:stretch/>
        </p:blipFill>
        <p:spPr>
          <a:xfrm>
            <a:off x="770708" y="783771"/>
            <a:ext cx="10063531" cy="53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594" t="16875" r="7498" b="32946"/>
          <a:stretch/>
        </p:blipFill>
        <p:spPr>
          <a:xfrm>
            <a:off x="731520" y="822958"/>
            <a:ext cx="10698480" cy="45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83771" y="796835"/>
            <a:ext cx="10580915" cy="3788228"/>
            <a:chOff x="274319" y="1293223"/>
            <a:chExt cx="11808825" cy="37882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6662" t="17233" r="11112" b="52946"/>
            <a:stretch/>
          </p:blipFill>
          <p:spPr>
            <a:xfrm>
              <a:off x="274319" y="1293223"/>
              <a:ext cx="11808825" cy="378822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84969" y="4402182"/>
              <a:ext cx="1698174" cy="5225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57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766" t="49018" r="10410" b="22232"/>
          <a:stretch/>
        </p:blipFill>
        <p:spPr>
          <a:xfrm>
            <a:off x="535577" y="2429691"/>
            <a:ext cx="10920549" cy="2103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3175" y="1475584"/>
            <a:ext cx="10554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শারীরিক</a:t>
            </a:r>
            <a:r>
              <a:rPr lang="en-US" sz="2800" b="1" dirty="0"/>
              <a:t> </a:t>
            </a:r>
            <a:r>
              <a:rPr lang="en-US" sz="2800" b="1" dirty="0" err="1"/>
              <a:t>শিক্ষাবিদ</a:t>
            </a:r>
            <a:r>
              <a:rPr lang="en-US" sz="2800" b="1" dirty="0"/>
              <a:t>  </a:t>
            </a:r>
            <a:r>
              <a:rPr lang="en-US" sz="2800" b="1" dirty="0" err="1" smtClean="0"/>
              <a:t>মাসলো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শিক্ষার্থীর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প্রয়োজন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তিনটি</a:t>
            </a:r>
            <a:r>
              <a:rPr lang="en-US" sz="2800" b="1" dirty="0" smtClean="0"/>
              <a:t> </a:t>
            </a:r>
          </a:p>
          <a:p>
            <a:r>
              <a:rPr lang="en-US" sz="2800" b="1" dirty="0" err="1" smtClean="0"/>
              <a:t>স্তরে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বিন্যস্ত</a:t>
            </a:r>
            <a:r>
              <a:rPr lang="en-US" sz="2800" b="1" dirty="0" smtClean="0"/>
              <a:t> । </a:t>
            </a:r>
            <a:r>
              <a:rPr lang="en-US" sz="2800" b="1" dirty="0" err="1" smtClean="0"/>
              <a:t>যেমন</a:t>
            </a:r>
            <a:r>
              <a:rPr lang="en-US" sz="2800" b="1" dirty="0" smtClean="0"/>
              <a:t> -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26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55" t="30982" r="12619" b="13839"/>
          <a:stretch/>
        </p:blipFill>
        <p:spPr>
          <a:xfrm>
            <a:off x="731521" y="718457"/>
            <a:ext cx="10763794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457" t="26161" r="31192" b="8482"/>
          <a:stretch/>
        </p:blipFill>
        <p:spPr>
          <a:xfrm>
            <a:off x="744582" y="640080"/>
            <a:ext cx="10659291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61" t="19732" r="6595" b="17947"/>
          <a:stretch/>
        </p:blipFill>
        <p:spPr>
          <a:xfrm>
            <a:off x="718457" y="757645"/>
            <a:ext cx="10711543" cy="52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0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0490" y="2878729"/>
            <a:ext cx="11586711" cy="37702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/>
              <a:t>ধন্যবাদ</a:t>
            </a:r>
            <a:r>
              <a:rPr lang="en-US" sz="23900" dirty="0" smtClean="0"/>
              <a:t> </a:t>
            </a:r>
            <a:endParaRPr lang="en-US" sz="239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5" y="222069"/>
            <a:ext cx="11560627" cy="2512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859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6875417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8691" y="1632869"/>
            <a:ext cx="5792808" cy="2549009"/>
          </a:xfrm>
          <a:prstGeom prst="round2Same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স্বাস্থ্যবিজ্ঞান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খেলাধুলা</a:t>
            </a:r>
            <a:endParaRPr lang="en-US" sz="36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: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-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১,২,৩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8013" y="4371159"/>
            <a:ext cx="6781800" cy="2331184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 </a:t>
            </a:r>
            <a:r>
              <a:rPr lang="en-US" sz="3600" dirty="0" err="1" smtClean="0"/>
              <a:t>মোঃ</a:t>
            </a:r>
            <a:r>
              <a:rPr lang="en-US" sz="3600" dirty="0" smtClean="0"/>
              <a:t> </a:t>
            </a:r>
            <a:r>
              <a:rPr lang="en-US" sz="3600" dirty="0" err="1" smtClean="0"/>
              <a:t>মজিবর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রহমান</a:t>
            </a:r>
            <a:endParaRPr lang="en-US" sz="3600" dirty="0" smtClean="0"/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‍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04800"/>
            <a:ext cx="86868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5" y="1589565"/>
            <a:ext cx="4930738" cy="478485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148825" y="28303"/>
            <a:ext cx="6012001" cy="6847114"/>
            <a:chOff x="6179998" y="15368"/>
            <a:chExt cx="6012001" cy="6847114"/>
          </a:xfrm>
        </p:grpSpPr>
        <p:sp>
          <p:nvSpPr>
            <p:cNvPr id="17" name="TextBox 16"/>
            <p:cNvSpPr txBox="1"/>
            <p:nvPr/>
          </p:nvSpPr>
          <p:spPr>
            <a:xfrm rot="16200000">
              <a:off x="5762442" y="432924"/>
              <a:ext cx="6847114" cy="6012001"/>
            </a:xfrm>
            <a:prstGeom prst="bevel">
              <a:avLst/>
            </a:prstGeom>
            <a:solidFill>
              <a:srgbClr val="00B050"/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4800" dirty="0"/>
            </a:p>
            <a:p>
              <a:pPr algn="ctr"/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90499" y="914400"/>
              <a:ext cx="4191000" cy="13234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অনলাইন </a:t>
              </a:r>
              <a:r>
                <a:rPr lang="en-US" sz="4000" dirty="0" err="1" smtClean="0">
                  <a:solidFill>
                    <a:srgbClr val="FF0000"/>
                  </a:solidFill>
                </a:rPr>
                <a:t>ক্লাস</a:t>
              </a:r>
              <a:endParaRPr lang="en-US" sz="4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dirty="0" err="1" smtClean="0">
                  <a:solidFill>
                    <a:srgbClr val="FF0000"/>
                  </a:solidFill>
                </a:rPr>
                <a:t>বাট্টা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মিলন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বহুমুখী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উচ্চ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বিদ্যালয়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তারাকান্দা</a:t>
              </a:r>
              <a:r>
                <a:rPr lang="en-US" dirty="0" smtClean="0">
                  <a:solidFill>
                    <a:srgbClr val="FF0000"/>
                  </a:solidFill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</a:rPr>
                <a:t>ময়মনসিংহ</a:t>
              </a:r>
              <a:r>
                <a:rPr lang="en-US" dirty="0" smtClean="0">
                  <a:solidFill>
                    <a:srgbClr val="FF0000"/>
                  </a:solidFill>
                </a:rPr>
                <a:t>।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378" y="2120152"/>
              <a:ext cx="3733800" cy="384759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5619" y="28303"/>
            <a:ext cx="6012001" cy="6847114"/>
            <a:chOff x="-97760" y="-8962"/>
            <a:chExt cx="6012001" cy="6847114"/>
          </a:xfrm>
        </p:grpSpPr>
        <p:sp>
          <p:nvSpPr>
            <p:cNvPr id="21" name="TextBox 20"/>
            <p:cNvSpPr txBox="1"/>
            <p:nvPr/>
          </p:nvSpPr>
          <p:spPr>
            <a:xfrm rot="16200000">
              <a:off x="-515316" y="408594"/>
              <a:ext cx="6847114" cy="6012001"/>
            </a:xfrm>
            <a:prstGeom prst="bevel">
              <a:avLst/>
            </a:prstGeom>
            <a:solidFill>
              <a:srgbClr val="00B050"/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4800" dirty="0"/>
            </a:p>
            <a:p>
              <a:pPr algn="ctr"/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8841" y="932329"/>
              <a:ext cx="4191000" cy="13234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অনলাইন </a:t>
              </a:r>
              <a:r>
                <a:rPr lang="en-US" sz="4000" dirty="0" err="1" smtClean="0">
                  <a:solidFill>
                    <a:srgbClr val="FF0000"/>
                  </a:solidFill>
                </a:rPr>
                <a:t>ক্লাস</a:t>
              </a:r>
              <a:endParaRPr lang="en-US" sz="4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dirty="0" err="1" smtClean="0">
                  <a:solidFill>
                    <a:srgbClr val="FF0000"/>
                  </a:solidFill>
                </a:rPr>
                <a:t>বাট্টা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মিলন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বহুমুখী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উচ্চ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বিদ্যালয়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তারাকান্দা</a:t>
              </a:r>
              <a:r>
                <a:rPr lang="en-US" dirty="0" smtClean="0">
                  <a:solidFill>
                    <a:srgbClr val="FF0000"/>
                  </a:solidFill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</a:rPr>
                <a:t>ময়মনসিংহ</a:t>
              </a:r>
              <a:r>
                <a:rPr lang="en-US" dirty="0" smtClean="0">
                  <a:solidFill>
                    <a:srgbClr val="FF0000"/>
                  </a:solidFill>
                </a:rPr>
                <a:t>।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133599"/>
              <a:ext cx="3733800" cy="3847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51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9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9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9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869" t="49018" r="34104" b="13661"/>
          <a:stretch/>
        </p:blipFill>
        <p:spPr>
          <a:xfrm>
            <a:off x="8122023" y="2003228"/>
            <a:ext cx="3748655" cy="4599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2263" t="15625" r="33301" b="6339"/>
          <a:stretch/>
        </p:blipFill>
        <p:spPr>
          <a:xfrm>
            <a:off x="195560" y="2003229"/>
            <a:ext cx="3609958" cy="4599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9953" y="215153"/>
            <a:ext cx="2554941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শিরোনাম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30502" y="939913"/>
            <a:ext cx="9730996" cy="923330"/>
          </a:xfrm>
          <a:prstGeom prst="rect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সুস্থজীবনের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জন্য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শারীরিক</a:t>
            </a:r>
            <a:r>
              <a:rPr lang="en-US" sz="5400" dirty="0" smtClean="0"/>
              <a:t> </a:t>
            </a:r>
            <a:r>
              <a:rPr lang="en-US" sz="5400" dirty="0" err="1" smtClean="0"/>
              <a:t>শিক্ষা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19" y="2003228"/>
            <a:ext cx="4316504" cy="45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9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076993" y="2281872"/>
            <a:ext cx="5682343" cy="99690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75658" y="3396358"/>
            <a:ext cx="99408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FF0000"/>
                </a:solidFill>
              </a:rPr>
              <a:t>শিক্ষা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3600" dirty="0">
                <a:solidFill>
                  <a:srgbClr val="FF0000"/>
                </a:solidFill>
                <a:latin typeface="Ubuntu"/>
              </a:rPr>
              <a:t>শারীরিক</a:t>
            </a:r>
            <a:r>
              <a:rPr lang="en-US" sz="3600" dirty="0">
                <a:solidFill>
                  <a:srgbClr val="FF0000"/>
                </a:solidFill>
                <a:latin typeface="Ubuntu"/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শিক্ষা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কি</a:t>
            </a:r>
            <a:r>
              <a:rPr lang="en-US" sz="3600" dirty="0"/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3600" dirty="0">
                <a:solidFill>
                  <a:srgbClr val="FF0000"/>
                </a:solidFill>
                <a:latin typeface="Ubuntu"/>
              </a:rPr>
              <a:t>শারীরিক</a:t>
            </a:r>
            <a:r>
              <a:rPr lang="en-US" sz="3600" dirty="0">
                <a:solidFill>
                  <a:srgbClr val="FF0000"/>
                </a:solidFill>
                <a:latin typeface="Ubuntu"/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শিক্ষার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লক্ষ্য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উদ্দেশ্য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3600" dirty="0" smtClean="0">
                <a:solidFill>
                  <a:srgbClr val="FF0000"/>
                </a:solidFill>
                <a:latin typeface="Ubuntu"/>
              </a:rPr>
              <a:t>শারীরিক</a:t>
            </a:r>
            <a:r>
              <a:rPr lang="en-US" sz="3600" dirty="0" smtClean="0">
                <a:solidFill>
                  <a:srgbClr val="FF0000"/>
                </a:solidFill>
                <a:latin typeface="Ubuntu"/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শিক্ষার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প্রয়োজনীয়তা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9304" y="877647"/>
            <a:ext cx="3161211" cy="1018043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dirty="0" smtClean="0"/>
              <a:t>শিখনফল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5119" y="2330656"/>
            <a:ext cx="60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এই </a:t>
            </a:r>
            <a:r>
              <a:rPr lang="en-US" sz="4000" dirty="0" err="1" smtClean="0"/>
              <a:t>পাঠ</a:t>
            </a:r>
            <a:r>
              <a:rPr lang="en-US" sz="4000" dirty="0" smtClean="0"/>
              <a:t> </a:t>
            </a:r>
            <a:r>
              <a:rPr lang="en-US" sz="4000" dirty="0" err="1" smtClean="0"/>
              <a:t>শেষে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শিক্ষার্থীরা</a:t>
            </a:r>
            <a:r>
              <a:rPr lang="en-US" sz="4000" dirty="0" smtClean="0"/>
              <a:t> ---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3137"/>
            <a:ext cx="12192000" cy="391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1885" y="389318"/>
            <a:ext cx="11408230" cy="391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885" y="6079933"/>
            <a:ext cx="11408229" cy="391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66114"/>
            <a:ext cx="12192000" cy="391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-2842455" y="3231773"/>
            <a:ext cx="6076795" cy="391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-2059426" y="3228296"/>
            <a:ext cx="5294509" cy="391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8934847" y="3230408"/>
            <a:ext cx="5298728" cy="391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8957659" y="3231776"/>
            <a:ext cx="6076797" cy="391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280" t="15447" r="5792" b="50625"/>
          <a:stretch/>
        </p:blipFill>
        <p:spPr>
          <a:xfrm>
            <a:off x="744584" y="1319347"/>
            <a:ext cx="10763794" cy="32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187" t="25447" r="13924" b="7411"/>
          <a:stretch/>
        </p:blipFill>
        <p:spPr>
          <a:xfrm>
            <a:off x="679269" y="731519"/>
            <a:ext cx="10842171" cy="54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7646" y="836023"/>
            <a:ext cx="10515600" cy="5225144"/>
            <a:chOff x="430948" y="1567542"/>
            <a:chExt cx="11212373" cy="50010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1179" t="32054" r="5591" b="15446"/>
            <a:stretch/>
          </p:blipFill>
          <p:spPr>
            <a:xfrm>
              <a:off x="430949" y="1567542"/>
              <a:ext cx="11212372" cy="50010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30948" y="1721483"/>
              <a:ext cx="5347149" cy="324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err="1"/>
                <a:t>শারীরিক</a:t>
              </a:r>
              <a:r>
                <a:rPr lang="en-US" sz="1600" b="1" dirty="0"/>
                <a:t> </a:t>
              </a:r>
              <a:r>
                <a:rPr lang="en-US" sz="1600" b="1" dirty="0" err="1" smtClean="0"/>
                <a:t>শিক্ষাবিদ</a:t>
              </a:r>
              <a:r>
                <a:rPr lang="en-US" sz="1600" b="1" dirty="0" smtClean="0"/>
                <a:t>  </a:t>
              </a:r>
              <a:r>
                <a:rPr lang="en-US" sz="1600" b="1" dirty="0" err="1" smtClean="0"/>
                <a:t>উইলিয়ামস্</a:t>
              </a:r>
              <a:r>
                <a:rPr lang="en-US" sz="1600" b="1" dirty="0" smtClean="0"/>
                <a:t> , </a:t>
              </a:r>
              <a:r>
                <a:rPr lang="en-US" sz="1600" b="1" dirty="0" err="1" smtClean="0"/>
                <a:t>বুকওয়াল্টারসহ</a:t>
              </a:r>
              <a:r>
                <a:rPr lang="en-US" sz="1600" b="1" dirty="0" smtClean="0"/>
                <a:t> 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2799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179" t="16697" r="40429" b="39018"/>
          <a:stretch/>
        </p:blipFill>
        <p:spPr>
          <a:xfrm>
            <a:off x="901336" y="836020"/>
            <a:ext cx="7367453" cy="3790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442" t="42411" r="42763" b="41071"/>
          <a:stretch/>
        </p:blipFill>
        <p:spPr>
          <a:xfrm>
            <a:off x="875210" y="4626742"/>
            <a:ext cx="7347368" cy="159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292" t="26517" r="10008" b="24375"/>
          <a:stretch/>
        </p:blipFill>
        <p:spPr>
          <a:xfrm>
            <a:off x="731520" y="1332410"/>
            <a:ext cx="10659291" cy="44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0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</TotalTime>
  <Words>97</Words>
  <Application>Microsoft Office PowerPoint</Application>
  <PresentationFormat>Widescreen</PresentationFormat>
  <Paragraphs>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Garamond</vt:lpstr>
      <vt:lpstr>Nikosh</vt:lpstr>
      <vt:lpstr>NikoshBAN</vt:lpstr>
      <vt:lpstr>Ubuntu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M High School</dc:creator>
  <cp:lastModifiedBy>B M High School</cp:lastModifiedBy>
  <cp:revision>22</cp:revision>
  <dcterms:created xsi:type="dcterms:W3CDTF">2021-05-22T03:41:25Z</dcterms:created>
  <dcterms:modified xsi:type="dcterms:W3CDTF">2021-05-23T03:15:38Z</dcterms:modified>
</cp:coreProperties>
</file>