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6" r:id="rId3"/>
    <p:sldId id="261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82" r:id="rId18"/>
    <p:sldId id="274" r:id="rId19"/>
    <p:sldId id="275" r:id="rId20"/>
    <p:sldId id="276" r:id="rId21"/>
    <p:sldId id="279" r:id="rId22"/>
    <p:sldId id="281" r:id="rId23"/>
    <p:sldId id="278" r:id="rId24"/>
    <p:sldId id="284" r:id="rId25"/>
    <p:sldId id="285" r:id="rId26"/>
    <p:sldId id="283" r:id="rId27"/>
    <p:sldId id="286" r:id="rId28"/>
    <p:sldId id="287" r:id="rId29"/>
    <p:sldId id="280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71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CBD283-BC12-45BC-B581-B6F63B636537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9032396-E023-411E-8084-7E5FCD425F01}">
      <dgm:prSet phldrT="[Text]" custT="1"/>
      <dgm:spPr>
        <a:solidFill>
          <a:schemeClr val="accent5">
            <a:lumMod val="60000"/>
            <a:lumOff val="40000"/>
          </a:schemeClr>
        </a:solidFill>
        <a:ln>
          <a:solidFill>
            <a:srgbClr val="E971EC"/>
          </a:solidFill>
        </a:ln>
      </dgm:spPr>
      <dgm:t>
        <a:bodyPr/>
        <a:lstStyle/>
        <a:p>
          <a:r>
            <a:rPr lang="bn-IN" sz="4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উচ্চারণ অনুশীলন</a:t>
          </a:r>
          <a:endParaRPr lang="en-GB" sz="4800" b="1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5036805-D934-46E5-AE96-5E75FAA4DE98}" type="parTrans" cxnId="{624782EA-8CBD-41E0-AA94-F6982A25AD6E}">
      <dgm:prSet/>
      <dgm:spPr/>
      <dgm:t>
        <a:bodyPr/>
        <a:lstStyle/>
        <a:p>
          <a:endParaRPr lang="en-GB"/>
        </a:p>
      </dgm:t>
    </dgm:pt>
    <dgm:pt modelId="{5ED1A95F-0C30-4D2E-855E-FCF742E2DD7F}" type="sibTrans" cxnId="{624782EA-8CBD-41E0-AA94-F6982A25AD6E}">
      <dgm:prSet/>
      <dgm:spPr/>
      <dgm:t>
        <a:bodyPr/>
        <a:lstStyle/>
        <a:p>
          <a:endParaRPr lang="en-GB"/>
        </a:p>
      </dgm:t>
    </dgm:pt>
    <dgm:pt modelId="{A12778E5-3496-4CB8-92A5-0A60B091B089}">
      <dgm:prSet phldrT="[Text]"/>
      <dgm:spPr>
        <a:solidFill>
          <a:schemeClr val="accent1">
            <a:lumMod val="20000"/>
            <a:lumOff val="80000"/>
          </a:schemeClr>
        </a:solidFill>
        <a:ln>
          <a:solidFill>
            <a:srgbClr val="00B050"/>
          </a:solidFill>
        </a:ln>
      </dgm:spPr>
      <dgm:t>
        <a:bodyPr/>
        <a:lstStyle/>
        <a:p>
          <a:r>
            <a:rPr lang="bn-IN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শিল্পী</a:t>
          </a:r>
          <a:endParaRPr lang="en-GB" b="1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E4673F9-3B0E-436A-8A1D-56F27222503E}" type="parTrans" cxnId="{F4B2E636-2946-46C2-8D67-93E03BD9B7D3}">
      <dgm:prSet/>
      <dgm:spPr/>
      <dgm:t>
        <a:bodyPr/>
        <a:lstStyle/>
        <a:p>
          <a:endParaRPr lang="en-GB"/>
        </a:p>
      </dgm:t>
    </dgm:pt>
    <dgm:pt modelId="{993E1A78-A2C9-44ED-AA72-CF36A8829AAC}" type="sibTrans" cxnId="{F4B2E636-2946-46C2-8D67-93E03BD9B7D3}">
      <dgm:prSet/>
      <dgm:spPr/>
      <dgm:t>
        <a:bodyPr/>
        <a:lstStyle/>
        <a:p>
          <a:endParaRPr lang="en-GB"/>
        </a:p>
      </dgm:t>
    </dgm:pt>
    <dgm:pt modelId="{6919CA1C-A682-45B9-B523-12A9F9FC3956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rgbClr val="00B050"/>
          </a:solidFill>
        </a:ln>
      </dgm:spPr>
      <dgm:t>
        <a:bodyPr/>
        <a:lstStyle/>
        <a:p>
          <a:r>
            <a:rPr lang="bn-IN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পাখপাখালি</a:t>
          </a:r>
          <a:endParaRPr lang="en-GB" sz="4000" b="1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1F5673D-3EA3-40F1-927B-63AD499FB022}" type="parTrans" cxnId="{EE5E0E10-E7B6-4E73-94E8-7ECC8154E368}">
      <dgm:prSet/>
      <dgm:spPr/>
      <dgm:t>
        <a:bodyPr/>
        <a:lstStyle/>
        <a:p>
          <a:endParaRPr lang="en-GB"/>
        </a:p>
      </dgm:t>
    </dgm:pt>
    <dgm:pt modelId="{71AA450E-68FD-42B7-8D89-F5E633F0E927}" type="sibTrans" cxnId="{EE5E0E10-E7B6-4E73-94E8-7ECC8154E368}">
      <dgm:prSet/>
      <dgm:spPr/>
      <dgm:t>
        <a:bodyPr/>
        <a:lstStyle/>
        <a:p>
          <a:endParaRPr lang="en-GB"/>
        </a:p>
      </dgm:t>
    </dgm:pt>
    <dgm:pt modelId="{E29DB761-A3AC-4B1F-9040-C4ADFB4A469A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rgbClr val="00B050"/>
          </a:solidFill>
        </a:ln>
      </dgm:spPr>
      <dgm:t>
        <a:bodyPr/>
        <a:lstStyle/>
        <a:p>
          <a:r>
            <a:rPr lang="bn-IN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টুকটুক</a:t>
          </a:r>
          <a:endParaRPr lang="en-GB" sz="4000" b="1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5B062FF-C63D-4DFC-9500-0DFB817C3874}" type="parTrans" cxnId="{C2329271-7427-4108-BDCF-B73A196D618E}">
      <dgm:prSet/>
      <dgm:spPr/>
      <dgm:t>
        <a:bodyPr/>
        <a:lstStyle/>
        <a:p>
          <a:endParaRPr lang="en-GB"/>
        </a:p>
      </dgm:t>
    </dgm:pt>
    <dgm:pt modelId="{4F891122-B6FA-4974-A22F-B8FCD930B5B7}" type="sibTrans" cxnId="{C2329271-7427-4108-BDCF-B73A196D618E}">
      <dgm:prSet/>
      <dgm:spPr/>
      <dgm:t>
        <a:bodyPr/>
        <a:lstStyle/>
        <a:p>
          <a:endParaRPr lang="en-GB"/>
        </a:p>
      </dgm:t>
    </dgm:pt>
    <dgm:pt modelId="{AB56AE6E-41B1-4224-8A08-992BA662E4AE}">
      <dgm:prSet phldrT="[Text]"/>
      <dgm:spPr>
        <a:solidFill>
          <a:schemeClr val="accent1">
            <a:lumMod val="20000"/>
            <a:lumOff val="80000"/>
          </a:schemeClr>
        </a:solidFill>
        <a:ln>
          <a:solidFill>
            <a:srgbClr val="00B050"/>
          </a:solidFill>
        </a:ln>
      </dgm:spPr>
      <dgm:t>
        <a:bodyPr/>
        <a:lstStyle/>
        <a:p>
          <a:r>
            <a:rPr lang="bn-IN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আঁকা</a:t>
          </a:r>
          <a:endParaRPr lang="en-GB" b="1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A4832FE-A079-42B1-ADC0-5E93871E7AD1}" type="parTrans" cxnId="{F14C09D1-BD77-4724-854A-D0997EF13076}">
      <dgm:prSet/>
      <dgm:spPr/>
      <dgm:t>
        <a:bodyPr/>
        <a:lstStyle/>
        <a:p>
          <a:endParaRPr lang="en-GB"/>
        </a:p>
      </dgm:t>
    </dgm:pt>
    <dgm:pt modelId="{F874C73E-2780-4F44-9F89-115C2E1A582C}" type="sibTrans" cxnId="{F14C09D1-BD77-4724-854A-D0997EF13076}">
      <dgm:prSet/>
      <dgm:spPr/>
      <dgm:t>
        <a:bodyPr/>
        <a:lstStyle/>
        <a:p>
          <a:endParaRPr lang="en-GB"/>
        </a:p>
      </dgm:t>
    </dgm:pt>
    <dgm:pt modelId="{660D03B5-6C26-412A-A23E-CF338A03A580}">
      <dgm:prSet/>
      <dgm:spPr>
        <a:solidFill>
          <a:schemeClr val="accent1">
            <a:lumMod val="20000"/>
            <a:lumOff val="80000"/>
          </a:schemeClr>
        </a:solidFill>
        <a:ln>
          <a:solidFill>
            <a:srgbClr val="00B050"/>
          </a:solidFill>
        </a:ln>
      </dgm:spPr>
      <dgm:t>
        <a:bodyPr/>
        <a:lstStyle/>
        <a:p>
          <a:r>
            <a:rPr lang="bn-IN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প্রশ্ন</a:t>
          </a:r>
          <a:endParaRPr lang="en-GB" b="1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B61ACBC-3F9B-479B-B449-28AF726481CA}" type="parTrans" cxnId="{10BD2CEB-ED07-4069-AAD1-23B43DFC3803}">
      <dgm:prSet/>
      <dgm:spPr/>
      <dgm:t>
        <a:bodyPr/>
        <a:lstStyle/>
        <a:p>
          <a:endParaRPr lang="en-GB"/>
        </a:p>
      </dgm:t>
    </dgm:pt>
    <dgm:pt modelId="{A98C3969-E647-443F-BE6A-F77713559055}" type="sibTrans" cxnId="{10BD2CEB-ED07-4069-AAD1-23B43DFC3803}">
      <dgm:prSet/>
      <dgm:spPr/>
      <dgm:t>
        <a:bodyPr/>
        <a:lstStyle/>
        <a:p>
          <a:endParaRPr lang="en-GB"/>
        </a:p>
      </dgm:t>
    </dgm:pt>
    <dgm:pt modelId="{0F8D63AE-263D-4A63-BDB6-7F15BDBA0814}" type="pres">
      <dgm:prSet presAssocID="{28CBD283-BC12-45BC-B581-B6F63B63653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CDFB265-73FC-42FB-A24A-3B15606B661F}" type="pres">
      <dgm:prSet presAssocID="{F9032396-E023-411E-8084-7E5FCD425F01}" presName="centerShape" presStyleLbl="node0" presStyleIdx="0" presStyleCnt="1" custScaleX="120821" custLinFactNeighborY="1064"/>
      <dgm:spPr/>
    </dgm:pt>
    <dgm:pt modelId="{A0A8B731-09CE-4675-8BE3-887A8483B992}" type="pres">
      <dgm:prSet presAssocID="{A12778E5-3496-4CB8-92A5-0A60B091B089}" presName="node" presStyleLbl="node1" presStyleIdx="0" presStyleCnt="5" custRadScaleRad="102146">
        <dgm:presLayoutVars>
          <dgm:bulletEnabled val="1"/>
        </dgm:presLayoutVars>
      </dgm:prSet>
      <dgm:spPr/>
    </dgm:pt>
    <dgm:pt modelId="{FA93DC28-533E-44BB-80B1-6FB0981C9F45}" type="pres">
      <dgm:prSet presAssocID="{A12778E5-3496-4CB8-92A5-0A60B091B089}" presName="dummy" presStyleCnt="0"/>
      <dgm:spPr/>
    </dgm:pt>
    <dgm:pt modelId="{2CBEE6D8-F977-4125-A1A2-2D1955FC0FCD}" type="pres">
      <dgm:prSet presAssocID="{993E1A78-A2C9-44ED-AA72-CF36A8829AAC}" presName="sibTrans" presStyleLbl="sibTrans2D1" presStyleIdx="0" presStyleCnt="5"/>
      <dgm:spPr/>
    </dgm:pt>
    <dgm:pt modelId="{7D54AED7-CC1A-4045-835F-BBB53511B219}" type="pres">
      <dgm:prSet presAssocID="{6919CA1C-A682-45B9-B523-12A9F9FC3956}" presName="node" presStyleLbl="node1" presStyleIdx="1" presStyleCnt="5" custScaleX="118539" custRadScaleRad="100023" custRadScaleInc="4064">
        <dgm:presLayoutVars>
          <dgm:bulletEnabled val="1"/>
        </dgm:presLayoutVars>
      </dgm:prSet>
      <dgm:spPr/>
    </dgm:pt>
    <dgm:pt modelId="{39EFD34C-AFEA-48F1-847C-D3B8349FED81}" type="pres">
      <dgm:prSet presAssocID="{6919CA1C-A682-45B9-B523-12A9F9FC3956}" presName="dummy" presStyleCnt="0"/>
      <dgm:spPr/>
    </dgm:pt>
    <dgm:pt modelId="{BDE68E1E-F024-49A9-8210-5E907D83FB63}" type="pres">
      <dgm:prSet presAssocID="{71AA450E-68FD-42B7-8D89-F5E633F0E927}" presName="sibTrans" presStyleLbl="sibTrans2D1" presStyleIdx="1" presStyleCnt="5"/>
      <dgm:spPr/>
    </dgm:pt>
    <dgm:pt modelId="{22E65A33-FA74-4038-9E1D-7F695935AAC1}" type="pres">
      <dgm:prSet presAssocID="{660D03B5-6C26-412A-A23E-CF338A03A580}" presName="node" presStyleLbl="node1" presStyleIdx="2" presStyleCnt="5">
        <dgm:presLayoutVars>
          <dgm:bulletEnabled val="1"/>
        </dgm:presLayoutVars>
      </dgm:prSet>
      <dgm:spPr/>
    </dgm:pt>
    <dgm:pt modelId="{34E017C8-90CA-4103-B5FF-2FA7569EFE7F}" type="pres">
      <dgm:prSet presAssocID="{660D03B5-6C26-412A-A23E-CF338A03A580}" presName="dummy" presStyleCnt="0"/>
      <dgm:spPr/>
    </dgm:pt>
    <dgm:pt modelId="{0C596541-ED14-4D69-AC54-C2F8083C24CF}" type="pres">
      <dgm:prSet presAssocID="{A98C3969-E647-443F-BE6A-F77713559055}" presName="sibTrans" presStyleLbl="sibTrans2D1" presStyleIdx="2" presStyleCnt="5"/>
      <dgm:spPr/>
    </dgm:pt>
    <dgm:pt modelId="{BBF64D3A-D0D9-4D83-85C7-23F087323416}" type="pres">
      <dgm:prSet presAssocID="{E29DB761-A3AC-4B1F-9040-C4ADFB4A469A}" presName="node" presStyleLbl="node1" presStyleIdx="3" presStyleCnt="5" custScaleX="126714">
        <dgm:presLayoutVars>
          <dgm:bulletEnabled val="1"/>
        </dgm:presLayoutVars>
      </dgm:prSet>
      <dgm:spPr/>
    </dgm:pt>
    <dgm:pt modelId="{F84EA047-598D-4C9D-B5D2-BD4B65D1E97A}" type="pres">
      <dgm:prSet presAssocID="{E29DB761-A3AC-4B1F-9040-C4ADFB4A469A}" presName="dummy" presStyleCnt="0"/>
      <dgm:spPr/>
    </dgm:pt>
    <dgm:pt modelId="{26D6EEF2-4C30-42FC-9A47-8D8FC8D8D9BE}" type="pres">
      <dgm:prSet presAssocID="{4F891122-B6FA-4974-A22F-B8FCD930B5B7}" presName="sibTrans" presStyleLbl="sibTrans2D1" presStyleIdx="3" presStyleCnt="5"/>
      <dgm:spPr/>
    </dgm:pt>
    <dgm:pt modelId="{0846EA0F-D481-45BD-8C0D-924FA617883D}" type="pres">
      <dgm:prSet presAssocID="{AB56AE6E-41B1-4224-8A08-992BA662E4AE}" presName="node" presStyleLbl="node1" presStyleIdx="4" presStyleCnt="5">
        <dgm:presLayoutVars>
          <dgm:bulletEnabled val="1"/>
        </dgm:presLayoutVars>
      </dgm:prSet>
      <dgm:spPr/>
    </dgm:pt>
    <dgm:pt modelId="{1CB6BC51-18D5-441F-B149-BB4ADEA3DF57}" type="pres">
      <dgm:prSet presAssocID="{AB56AE6E-41B1-4224-8A08-992BA662E4AE}" presName="dummy" presStyleCnt="0"/>
      <dgm:spPr/>
    </dgm:pt>
    <dgm:pt modelId="{746A788B-12AE-44CE-B9F8-B9ACB9516A59}" type="pres">
      <dgm:prSet presAssocID="{F874C73E-2780-4F44-9F89-115C2E1A582C}" presName="sibTrans" presStyleLbl="sibTrans2D1" presStyleIdx="4" presStyleCnt="5"/>
      <dgm:spPr/>
    </dgm:pt>
  </dgm:ptLst>
  <dgm:cxnLst>
    <dgm:cxn modelId="{9B44DF06-0A81-434C-A5B1-F57CB74C9F44}" type="presOf" srcId="{6919CA1C-A682-45B9-B523-12A9F9FC3956}" destId="{7D54AED7-CC1A-4045-835F-BBB53511B219}" srcOrd="0" destOrd="0" presId="urn:microsoft.com/office/officeart/2005/8/layout/radial6"/>
    <dgm:cxn modelId="{EE5E0E10-E7B6-4E73-94E8-7ECC8154E368}" srcId="{F9032396-E023-411E-8084-7E5FCD425F01}" destId="{6919CA1C-A682-45B9-B523-12A9F9FC3956}" srcOrd="1" destOrd="0" parTransId="{A1F5673D-3EA3-40F1-927B-63AD499FB022}" sibTransId="{71AA450E-68FD-42B7-8D89-F5E633F0E927}"/>
    <dgm:cxn modelId="{E6A57E18-4CE2-41E7-81BE-B6DB3F698AFF}" type="presOf" srcId="{F9032396-E023-411E-8084-7E5FCD425F01}" destId="{8CDFB265-73FC-42FB-A24A-3B15606B661F}" srcOrd="0" destOrd="0" presId="urn:microsoft.com/office/officeart/2005/8/layout/radial6"/>
    <dgm:cxn modelId="{F4B2E636-2946-46C2-8D67-93E03BD9B7D3}" srcId="{F9032396-E023-411E-8084-7E5FCD425F01}" destId="{A12778E5-3496-4CB8-92A5-0A60B091B089}" srcOrd="0" destOrd="0" parTransId="{BE4673F9-3B0E-436A-8A1D-56F27222503E}" sibTransId="{993E1A78-A2C9-44ED-AA72-CF36A8829AAC}"/>
    <dgm:cxn modelId="{899A9338-EC4B-4DAF-ABF2-6EA58EAD9D87}" type="presOf" srcId="{A98C3969-E647-443F-BE6A-F77713559055}" destId="{0C596541-ED14-4D69-AC54-C2F8083C24CF}" srcOrd="0" destOrd="0" presId="urn:microsoft.com/office/officeart/2005/8/layout/radial6"/>
    <dgm:cxn modelId="{53A45D48-5004-43BB-8920-2C625177F171}" type="presOf" srcId="{71AA450E-68FD-42B7-8D89-F5E633F0E927}" destId="{BDE68E1E-F024-49A9-8210-5E907D83FB63}" srcOrd="0" destOrd="0" presId="urn:microsoft.com/office/officeart/2005/8/layout/radial6"/>
    <dgm:cxn modelId="{C2329271-7427-4108-BDCF-B73A196D618E}" srcId="{F9032396-E023-411E-8084-7E5FCD425F01}" destId="{E29DB761-A3AC-4B1F-9040-C4ADFB4A469A}" srcOrd="3" destOrd="0" parTransId="{F5B062FF-C63D-4DFC-9500-0DFB817C3874}" sibTransId="{4F891122-B6FA-4974-A22F-B8FCD930B5B7}"/>
    <dgm:cxn modelId="{D9989081-6711-429D-9AF0-E1942146E93E}" type="presOf" srcId="{F874C73E-2780-4F44-9F89-115C2E1A582C}" destId="{746A788B-12AE-44CE-B9F8-B9ACB9516A59}" srcOrd="0" destOrd="0" presId="urn:microsoft.com/office/officeart/2005/8/layout/radial6"/>
    <dgm:cxn modelId="{D7660B89-9D82-405E-8348-372DED8836FD}" type="presOf" srcId="{660D03B5-6C26-412A-A23E-CF338A03A580}" destId="{22E65A33-FA74-4038-9E1D-7F695935AAC1}" srcOrd="0" destOrd="0" presId="urn:microsoft.com/office/officeart/2005/8/layout/radial6"/>
    <dgm:cxn modelId="{F9EA0D93-B206-44A5-A57D-B8F271E1198A}" type="presOf" srcId="{AB56AE6E-41B1-4224-8A08-992BA662E4AE}" destId="{0846EA0F-D481-45BD-8C0D-924FA617883D}" srcOrd="0" destOrd="0" presId="urn:microsoft.com/office/officeart/2005/8/layout/radial6"/>
    <dgm:cxn modelId="{16207AB8-AEE8-443C-AF0B-F729BB9D013F}" type="presOf" srcId="{28CBD283-BC12-45BC-B581-B6F63B636537}" destId="{0F8D63AE-263D-4A63-BDB6-7F15BDBA0814}" srcOrd="0" destOrd="0" presId="urn:microsoft.com/office/officeart/2005/8/layout/radial6"/>
    <dgm:cxn modelId="{F14C09D1-BD77-4724-854A-D0997EF13076}" srcId="{F9032396-E023-411E-8084-7E5FCD425F01}" destId="{AB56AE6E-41B1-4224-8A08-992BA662E4AE}" srcOrd="4" destOrd="0" parTransId="{CA4832FE-A079-42B1-ADC0-5E93871E7AD1}" sibTransId="{F874C73E-2780-4F44-9F89-115C2E1A582C}"/>
    <dgm:cxn modelId="{467982D6-E0C6-4460-AC4B-6BC7E5F1CBE6}" type="presOf" srcId="{A12778E5-3496-4CB8-92A5-0A60B091B089}" destId="{A0A8B731-09CE-4675-8BE3-887A8483B992}" srcOrd="0" destOrd="0" presId="urn:microsoft.com/office/officeart/2005/8/layout/radial6"/>
    <dgm:cxn modelId="{A3A774DD-056E-46AC-88BD-AE0BA2E22D20}" type="presOf" srcId="{993E1A78-A2C9-44ED-AA72-CF36A8829AAC}" destId="{2CBEE6D8-F977-4125-A1A2-2D1955FC0FCD}" srcOrd="0" destOrd="0" presId="urn:microsoft.com/office/officeart/2005/8/layout/radial6"/>
    <dgm:cxn modelId="{624782EA-8CBD-41E0-AA94-F6982A25AD6E}" srcId="{28CBD283-BC12-45BC-B581-B6F63B636537}" destId="{F9032396-E023-411E-8084-7E5FCD425F01}" srcOrd="0" destOrd="0" parTransId="{F5036805-D934-46E5-AE96-5E75FAA4DE98}" sibTransId="{5ED1A95F-0C30-4D2E-855E-FCF742E2DD7F}"/>
    <dgm:cxn modelId="{10BD2CEB-ED07-4069-AAD1-23B43DFC3803}" srcId="{F9032396-E023-411E-8084-7E5FCD425F01}" destId="{660D03B5-6C26-412A-A23E-CF338A03A580}" srcOrd="2" destOrd="0" parTransId="{7B61ACBC-3F9B-479B-B449-28AF726481CA}" sibTransId="{A98C3969-E647-443F-BE6A-F77713559055}"/>
    <dgm:cxn modelId="{DBDCE2EC-9AB3-4D74-917D-356D05FA62F1}" type="presOf" srcId="{E29DB761-A3AC-4B1F-9040-C4ADFB4A469A}" destId="{BBF64D3A-D0D9-4D83-85C7-23F087323416}" srcOrd="0" destOrd="0" presId="urn:microsoft.com/office/officeart/2005/8/layout/radial6"/>
    <dgm:cxn modelId="{26B13AF3-779F-40C9-857E-76B2228A80B7}" type="presOf" srcId="{4F891122-B6FA-4974-A22F-B8FCD930B5B7}" destId="{26D6EEF2-4C30-42FC-9A47-8D8FC8D8D9BE}" srcOrd="0" destOrd="0" presId="urn:microsoft.com/office/officeart/2005/8/layout/radial6"/>
    <dgm:cxn modelId="{ECAA878B-11FA-429E-8DA8-0F5838767F23}" type="presParOf" srcId="{0F8D63AE-263D-4A63-BDB6-7F15BDBA0814}" destId="{8CDFB265-73FC-42FB-A24A-3B15606B661F}" srcOrd="0" destOrd="0" presId="urn:microsoft.com/office/officeart/2005/8/layout/radial6"/>
    <dgm:cxn modelId="{3BF8669D-04BE-4626-AA60-2FF23D85A3C3}" type="presParOf" srcId="{0F8D63AE-263D-4A63-BDB6-7F15BDBA0814}" destId="{A0A8B731-09CE-4675-8BE3-887A8483B992}" srcOrd="1" destOrd="0" presId="urn:microsoft.com/office/officeart/2005/8/layout/radial6"/>
    <dgm:cxn modelId="{8BBD1632-06DC-4E37-B679-FFA983CB7229}" type="presParOf" srcId="{0F8D63AE-263D-4A63-BDB6-7F15BDBA0814}" destId="{FA93DC28-533E-44BB-80B1-6FB0981C9F45}" srcOrd="2" destOrd="0" presId="urn:microsoft.com/office/officeart/2005/8/layout/radial6"/>
    <dgm:cxn modelId="{35A00BDC-0FE2-4CD3-AC78-B8CDFCCE72A9}" type="presParOf" srcId="{0F8D63AE-263D-4A63-BDB6-7F15BDBA0814}" destId="{2CBEE6D8-F977-4125-A1A2-2D1955FC0FCD}" srcOrd="3" destOrd="0" presId="urn:microsoft.com/office/officeart/2005/8/layout/radial6"/>
    <dgm:cxn modelId="{B4AA82C8-1306-4AAF-83B9-8D75D9AB72FA}" type="presParOf" srcId="{0F8D63AE-263D-4A63-BDB6-7F15BDBA0814}" destId="{7D54AED7-CC1A-4045-835F-BBB53511B219}" srcOrd="4" destOrd="0" presId="urn:microsoft.com/office/officeart/2005/8/layout/radial6"/>
    <dgm:cxn modelId="{F9E4CD33-3EE7-4EE1-9144-BCB10C776042}" type="presParOf" srcId="{0F8D63AE-263D-4A63-BDB6-7F15BDBA0814}" destId="{39EFD34C-AFEA-48F1-847C-D3B8349FED81}" srcOrd="5" destOrd="0" presId="urn:microsoft.com/office/officeart/2005/8/layout/radial6"/>
    <dgm:cxn modelId="{574514AA-D843-4B26-80F9-1CC7ECAAC7AE}" type="presParOf" srcId="{0F8D63AE-263D-4A63-BDB6-7F15BDBA0814}" destId="{BDE68E1E-F024-49A9-8210-5E907D83FB63}" srcOrd="6" destOrd="0" presId="urn:microsoft.com/office/officeart/2005/8/layout/radial6"/>
    <dgm:cxn modelId="{9A417C3F-1775-421F-B81E-B01CE430AA17}" type="presParOf" srcId="{0F8D63AE-263D-4A63-BDB6-7F15BDBA0814}" destId="{22E65A33-FA74-4038-9E1D-7F695935AAC1}" srcOrd="7" destOrd="0" presId="urn:microsoft.com/office/officeart/2005/8/layout/radial6"/>
    <dgm:cxn modelId="{655B1DC6-65F6-40C9-B1AA-D17F117517B2}" type="presParOf" srcId="{0F8D63AE-263D-4A63-BDB6-7F15BDBA0814}" destId="{34E017C8-90CA-4103-B5FF-2FA7569EFE7F}" srcOrd="8" destOrd="0" presId="urn:microsoft.com/office/officeart/2005/8/layout/radial6"/>
    <dgm:cxn modelId="{1FA44882-CF94-40D4-83AA-B9C172FDA7FD}" type="presParOf" srcId="{0F8D63AE-263D-4A63-BDB6-7F15BDBA0814}" destId="{0C596541-ED14-4D69-AC54-C2F8083C24CF}" srcOrd="9" destOrd="0" presId="urn:microsoft.com/office/officeart/2005/8/layout/radial6"/>
    <dgm:cxn modelId="{112F66B8-F258-404A-8FE2-3DEC02EC4349}" type="presParOf" srcId="{0F8D63AE-263D-4A63-BDB6-7F15BDBA0814}" destId="{BBF64D3A-D0D9-4D83-85C7-23F087323416}" srcOrd="10" destOrd="0" presId="urn:microsoft.com/office/officeart/2005/8/layout/radial6"/>
    <dgm:cxn modelId="{5DE397CC-1D67-4443-BC07-7212B524CC8F}" type="presParOf" srcId="{0F8D63AE-263D-4A63-BDB6-7F15BDBA0814}" destId="{F84EA047-598D-4C9D-B5D2-BD4B65D1E97A}" srcOrd="11" destOrd="0" presId="urn:microsoft.com/office/officeart/2005/8/layout/radial6"/>
    <dgm:cxn modelId="{7A9FFEEC-AB63-43B5-91F8-5741E652D2BF}" type="presParOf" srcId="{0F8D63AE-263D-4A63-BDB6-7F15BDBA0814}" destId="{26D6EEF2-4C30-42FC-9A47-8D8FC8D8D9BE}" srcOrd="12" destOrd="0" presId="urn:microsoft.com/office/officeart/2005/8/layout/radial6"/>
    <dgm:cxn modelId="{2C854BA4-5D09-41AE-904A-8E543D7C7184}" type="presParOf" srcId="{0F8D63AE-263D-4A63-BDB6-7F15BDBA0814}" destId="{0846EA0F-D481-45BD-8C0D-924FA617883D}" srcOrd="13" destOrd="0" presId="urn:microsoft.com/office/officeart/2005/8/layout/radial6"/>
    <dgm:cxn modelId="{3A46E3C2-9B09-403D-8585-08CBF4653074}" type="presParOf" srcId="{0F8D63AE-263D-4A63-BDB6-7F15BDBA0814}" destId="{1CB6BC51-18D5-441F-B149-BB4ADEA3DF57}" srcOrd="14" destOrd="0" presId="urn:microsoft.com/office/officeart/2005/8/layout/radial6"/>
    <dgm:cxn modelId="{B9311FF5-8A7F-4922-A9BA-617F500B328C}" type="presParOf" srcId="{0F8D63AE-263D-4A63-BDB6-7F15BDBA0814}" destId="{746A788B-12AE-44CE-B9F8-B9ACB9516A59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6A788B-12AE-44CE-B9F8-B9ACB9516A59}">
      <dsp:nvSpPr>
        <dsp:cNvPr id="0" name=""/>
        <dsp:cNvSpPr/>
      </dsp:nvSpPr>
      <dsp:spPr>
        <a:xfrm>
          <a:off x="1999817" y="740136"/>
          <a:ext cx="4950951" cy="4950951"/>
        </a:xfrm>
        <a:prstGeom prst="blockArc">
          <a:avLst>
            <a:gd name="adj1" fmla="val 11877156"/>
            <a:gd name="adj2" fmla="val 16199122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D6EEF2-4C30-42FC-9A47-8D8FC8D8D9BE}">
      <dsp:nvSpPr>
        <dsp:cNvPr id="0" name=""/>
        <dsp:cNvSpPr/>
      </dsp:nvSpPr>
      <dsp:spPr>
        <a:xfrm>
          <a:off x="1999199" y="742038"/>
          <a:ext cx="4950951" cy="4950951"/>
        </a:xfrm>
        <a:prstGeom prst="blockArc">
          <a:avLst>
            <a:gd name="adj1" fmla="val 7560000"/>
            <a:gd name="adj2" fmla="val 1188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596541-ED14-4D69-AC54-C2F8083C24CF}">
      <dsp:nvSpPr>
        <dsp:cNvPr id="0" name=""/>
        <dsp:cNvSpPr/>
      </dsp:nvSpPr>
      <dsp:spPr>
        <a:xfrm>
          <a:off x="1999199" y="742038"/>
          <a:ext cx="4950951" cy="4950951"/>
        </a:xfrm>
        <a:prstGeom prst="blockArc">
          <a:avLst>
            <a:gd name="adj1" fmla="val 3240000"/>
            <a:gd name="adj2" fmla="val 756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E68E1E-F024-49A9-8210-5E907D83FB63}">
      <dsp:nvSpPr>
        <dsp:cNvPr id="0" name=""/>
        <dsp:cNvSpPr/>
      </dsp:nvSpPr>
      <dsp:spPr>
        <a:xfrm>
          <a:off x="1999675" y="741693"/>
          <a:ext cx="4950951" cy="4950951"/>
        </a:xfrm>
        <a:prstGeom prst="blockArc">
          <a:avLst>
            <a:gd name="adj1" fmla="val 20578793"/>
            <a:gd name="adj2" fmla="val 3240836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BEE6D8-F977-4125-A1A2-2D1955FC0FCD}">
      <dsp:nvSpPr>
        <dsp:cNvPr id="0" name=""/>
        <dsp:cNvSpPr/>
      </dsp:nvSpPr>
      <dsp:spPr>
        <a:xfrm>
          <a:off x="1999199" y="740136"/>
          <a:ext cx="4950951" cy="4950951"/>
        </a:xfrm>
        <a:prstGeom prst="blockArc">
          <a:avLst>
            <a:gd name="adj1" fmla="val 16200000"/>
            <a:gd name="adj2" fmla="val 20581108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DFB265-73FC-42FB-A24A-3B15606B661F}">
      <dsp:nvSpPr>
        <dsp:cNvPr id="0" name=""/>
        <dsp:cNvSpPr/>
      </dsp:nvSpPr>
      <dsp:spPr>
        <a:xfrm>
          <a:off x="3098074" y="2129598"/>
          <a:ext cx="2753202" cy="2278744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9050" cap="flat" cmpd="sng" algn="ctr">
          <a:solidFill>
            <a:srgbClr val="E971E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800" b="1" kern="1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উচ্চারণ অনুশীলন</a:t>
          </a:r>
          <a:endParaRPr lang="en-GB" sz="4800" b="1" kern="1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01271" y="2463312"/>
        <a:ext cx="1946808" cy="1611316"/>
      </dsp:txXfrm>
    </dsp:sp>
    <dsp:sp modelId="{A0A8B731-09CE-4675-8BE3-887A8483B992}">
      <dsp:nvSpPr>
        <dsp:cNvPr id="0" name=""/>
        <dsp:cNvSpPr/>
      </dsp:nvSpPr>
      <dsp:spPr>
        <a:xfrm>
          <a:off x="3677114" y="0"/>
          <a:ext cx="1595121" cy="1595121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5000" b="1" kern="1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শিল্পী</a:t>
          </a:r>
          <a:endParaRPr lang="en-GB" sz="5000" b="1" kern="1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10714" y="233600"/>
        <a:ext cx="1127921" cy="1127921"/>
      </dsp:txXfrm>
    </dsp:sp>
    <dsp:sp modelId="{7D54AED7-CC1A-4045-835F-BBB53511B219}">
      <dsp:nvSpPr>
        <dsp:cNvPr id="0" name=""/>
        <dsp:cNvSpPr/>
      </dsp:nvSpPr>
      <dsp:spPr>
        <a:xfrm>
          <a:off x="5841876" y="1711826"/>
          <a:ext cx="1890840" cy="1595121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000" b="1" kern="1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পাখপাখালি</a:t>
          </a:r>
          <a:endParaRPr lang="en-GB" sz="4000" b="1" kern="1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118783" y="1945426"/>
        <a:ext cx="1337026" cy="1127921"/>
      </dsp:txXfrm>
    </dsp:sp>
    <dsp:sp modelId="{22E65A33-FA74-4038-9E1D-7F695935AAC1}">
      <dsp:nvSpPr>
        <dsp:cNvPr id="0" name=""/>
        <dsp:cNvSpPr/>
      </dsp:nvSpPr>
      <dsp:spPr>
        <a:xfrm>
          <a:off x="5098409" y="4376198"/>
          <a:ext cx="1595121" cy="1595121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5000" b="1" kern="1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প্রশ্ন</a:t>
          </a:r>
          <a:endParaRPr lang="en-GB" sz="5000" b="1" kern="1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32009" y="4609798"/>
        <a:ext cx="1127921" cy="1127921"/>
      </dsp:txXfrm>
    </dsp:sp>
    <dsp:sp modelId="{BBF64D3A-D0D9-4D83-85C7-23F087323416}">
      <dsp:nvSpPr>
        <dsp:cNvPr id="0" name=""/>
        <dsp:cNvSpPr/>
      </dsp:nvSpPr>
      <dsp:spPr>
        <a:xfrm>
          <a:off x="2042759" y="4376198"/>
          <a:ext cx="2021242" cy="1595121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000" b="1" kern="1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টুকটুক</a:t>
          </a:r>
          <a:endParaRPr lang="en-GB" sz="4000" b="1" kern="1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38763" y="4609798"/>
        <a:ext cx="1429234" cy="1127921"/>
      </dsp:txXfrm>
    </dsp:sp>
    <dsp:sp modelId="{0846EA0F-D481-45BD-8C0D-924FA617883D}">
      <dsp:nvSpPr>
        <dsp:cNvPr id="0" name=""/>
        <dsp:cNvSpPr/>
      </dsp:nvSpPr>
      <dsp:spPr>
        <a:xfrm>
          <a:off x="1377411" y="1672735"/>
          <a:ext cx="1595121" cy="1595121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5000" b="1" kern="1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আঁকা</a:t>
          </a:r>
          <a:endParaRPr lang="en-GB" sz="5000" b="1" kern="1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11011" y="1906335"/>
        <a:ext cx="1127921" cy="11279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7FF7278-1CF9-40C7-BA34-2F1BF35EA767}" type="datetimeFigureOut">
              <a:rPr lang="en-GB" smtClean="0"/>
              <a:t>23/05/2021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C73094F-E4EE-42DF-B1AF-448499F2EAC3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710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7278-1CF9-40C7-BA34-2F1BF35EA767}" type="datetimeFigureOut">
              <a:rPr lang="en-GB" smtClean="0"/>
              <a:t>23/05/2021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3094F-E4EE-42DF-B1AF-448499F2EA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800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7278-1CF9-40C7-BA34-2F1BF35EA767}" type="datetimeFigureOut">
              <a:rPr lang="en-GB" smtClean="0"/>
              <a:t>23/05/2021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3094F-E4EE-42DF-B1AF-448499F2EA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649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7278-1CF9-40C7-BA34-2F1BF35EA767}" type="datetimeFigureOut">
              <a:rPr lang="en-GB" smtClean="0"/>
              <a:t>23/05/2021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3094F-E4EE-42DF-B1AF-448499F2EA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092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7278-1CF9-40C7-BA34-2F1BF35EA767}" type="datetimeFigureOut">
              <a:rPr lang="en-GB" smtClean="0"/>
              <a:t>23/05/2021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3094F-E4EE-42DF-B1AF-448499F2EAC3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852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7278-1CF9-40C7-BA34-2F1BF35EA767}" type="datetimeFigureOut">
              <a:rPr lang="en-GB" smtClean="0"/>
              <a:t>23/05/2021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3094F-E4EE-42DF-B1AF-448499F2EA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273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7278-1CF9-40C7-BA34-2F1BF35EA767}" type="datetimeFigureOut">
              <a:rPr lang="en-GB" smtClean="0"/>
              <a:t>23/05/2021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3094F-E4EE-42DF-B1AF-448499F2EA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268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7278-1CF9-40C7-BA34-2F1BF35EA767}" type="datetimeFigureOut">
              <a:rPr lang="en-GB" smtClean="0"/>
              <a:t>23/05/2021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3094F-E4EE-42DF-B1AF-448499F2EA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1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7278-1CF9-40C7-BA34-2F1BF35EA767}" type="datetimeFigureOut">
              <a:rPr lang="en-GB" smtClean="0"/>
              <a:t>23/05/2021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3094F-E4EE-42DF-B1AF-448499F2EA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603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7278-1CF9-40C7-BA34-2F1BF35EA767}" type="datetimeFigureOut">
              <a:rPr lang="en-GB" smtClean="0"/>
              <a:t>23/05/2021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3094F-E4EE-42DF-B1AF-448499F2EA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725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7278-1CF9-40C7-BA34-2F1BF35EA767}" type="datetimeFigureOut">
              <a:rPr lang="en-GB" smtClean="0"/>
              <a:t>23/05/2021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3094F-E4EE-42DF-B1AF-448499F2EA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916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A7FF7278-1CF9-40C7-BA34-2F1BF35EA767}" type="datetimeFigureOut">
              <a:rPr lang="en-GB" smtClean="0"/>
              <a:t>23/05/2021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C73094F-E4EE-42DF-B1AF-448499F2EA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438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tm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tmp"/><Relationship Id="rId4" Type="http://schemas.openxmlformats.org/officeDocument/2006/relationships/image" Target="../media/image20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ED508B83-FC45-48F0-B9C1-67864C4E60E6}"/>
              </a:ext>
            </a:extLst>
          </p:cNvPr>
          <p:cNvGrpSpPr/>
          <p:nvPr/>
        </p:nvGrpSpPr>
        <p:grpSpPr>
          <a:xfrm>
            <a:off x="264695" y="228600"/>
            <a:ext cx="11706726" cy="6340642"/>
            <a:chOff x="264695" y="228600"/>
            <a:chExt cx="11706726" cy="634064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5273783-BBBC-496C-8534-D5B757303121}"/>
                </a:ext>
              </a:extLst>
            </p:cNvPr>
            <p:cNvGrpSpPr/>
            <p:nvPr/>
          </p:nvGrpSpPr>
          <p:grpSpPr>
            <a:xfrm>
              <a:off x="264695" y="228600"/>
              <a:ext cx="6870032" cy="6340642"/>
              <a:chOff x="3489158" y="209762"/>
              <a:chExt cx="6870032" cy="6243468"/>
            </a:xfrm>
          </p:grpSpPr>
          <p:sp>
            <p:nvSpPr>
              <p:cNvPr id="6" name="Rectangle: Beveled 5">
                <a:extLst>
                  <a:ext uri="{FF2B5EF4-FFF2-40B4-BE49-F238E27FC236}">
                    <a16:creationId xmlns:a16="http://schemas.microsoft.com/office/drawing/2014/main" id="{89924993-EA88-4D3B-B245-BAEBD42C2E14}"/>
                  </a:ext>
                </a:extLst>
              </p:cNvPr>
              <p:cNvSpPr/>
              <p:nvPr/>
            </p:nvSpPr>
            <p:spPr>
              <a:xfrm>
                <a:off x="3489158" y="209762"/>
                <a:ext cx="6870032" cy="6243468"/>
              </a:xfrm>
              <a:prstGeom prst="bevel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EF0B414C-1925-4B7A-B3F3-9EA7F709A7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69531" y="1043323"/>
                <a:ext cx="5309286" cy="4635581"/>
              </a:xfrm>
              <a:prstGeom prst="rect">
                <a:avLst/>
              </a:prstGeom>
            </p:spPr>
          </p:pic>
        </p:grpSp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D8B31B3B-29DF-471E-BACC-C1556298317E}"/>
                </a:ext>
              </a:extLst>
            </p:cNvPr>
            <p:cNvSpPr/>
            <p:nvPr/>
          </p:nvSpPr>
          <p:spPr>
            <a:xfrm>
              <a:off x="7134727" y="288758"/>
              <a:ext cx="4836694" cy="6280484"/>
            </a:xfrm>
            <a:prstGeom prst="fram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D495ED69-1EEB-4038-9D96-8677CFA6AABF}"/>
                </a:ext>
              </a:extLst>
            </p:cNvPr>
            <p:cNvSpPr txBox="1"/>
            <p:nvPr/>
          </p:nvSpPr>
          <p:spPr>
            <a:xfrm>
              <a:off x="7700211" y="914604"/>
              <a:ext cx="3621506" cy="501675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8000" b="1" dirty="0">
                  <a:ln/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আজ</a:t>
              </a:r>
              <a:r>
                <a:rPr lang="en-US" sz="8000" b="1" dirty="0" err="1">
                  <a:ln/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কের</a:t>
              </a:r>
              <a:r>
                <a:rPr lang="en-US" sz="8000" b="1" dirty="0">
                  <a:ln/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000" b="1" dirty="0" err="1">
                  <a:ln/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পাঠে</a:t>
              </a:r>
              <a:r>
                <a:rPr lang="en-US" sz="8000" b="1" dirty="0">
                  <a:ln/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000" b="1" dirty="0" err="1">
                  <a:ln/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সবাইকে</a:t>
              </a:r>
              <a:r>
                <a:rPr lang="en-US" sz="8000" b="1" dirty="0">
                  <a:ln/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000" b="1" dirty="0" err="1">
                  <a:ln/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শুভেচ্ছা</a:t>
              </a:r>
              <a:endParaRPr lang="en-US" sz="80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Frame 10">
              <a:extLst>
                <a:ext uri="{FF2B5EF4-FFF2-40B4-BE49-F238E27FC236}">
                  <a16:creationId xmlns:a16="http://schemas.microsoft.com/office/drawing/2014/main" id="{DB3263D8-DF26-42E7-866E-81EAD65683DC}"/>
                </a:ext>
              </a:extLst>
            </p:cNvPr>
            <p:cNvSpPr/>
            <p:nvPr/>
          </p:nvSpPr>
          <p:spPr>
            <a:xfrm>
              <a:off x="7134727" y="228600"/>
              <a:ext cx="4836694" cy="6340642"/>
            </a:xfrm>
            <a:prstGeom prst="fram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357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E93448-5F0F-4BC9-90AE-F2D344454C23}"/>
              </a:ext>
            </a:extLst>
          </p:cNvPr>
          <p:cNvSpPr txBox="1"/>
          <p:nvPr/>
        </p:nvSpPr>
        <p:spPr>
          <a:xfrm>
            <a:off x="4470589" y="265788"/>
            <a:ext cx="4317622" cy="76944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বিতা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endParaRPr lang="en-GB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B5D122-8D3A-4719-9D6C-0498E6399C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2200"/>
            <a:ext cx="3944317" cy="221867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6676D9-EE9D-40F8-8A7C-53DA8A839A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239" y="3109791"/>
            <a:ext cx="3637547" cy="204876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4E2C7C-F764-4C21-B7CF-CD7C488DDC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19" y="2794875"/>
            <a:ext cx="4876800" cy="23812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3" name="TextBox 10">
            <a:extLst>
              <a:ext uri="{FF2B5EF4-FFF2-40B4-BE49-F238E27FC236}">
                <a16:creationId xmlns:a16="http://schemas.microsoft.com/office/drawing/2014/main" id="{47DBC1A0-EFE9-4168-8E91-9E7317F38FFF}"/>
              </a:ext>
            </a:extLst>
          </p:cNvPr>
          <p:cNvSpPr txBox="1"/>
          <p:nvPr/>
        </p:nvSpPr>
        <p:spPr>
          <a:xfrm>
            <a:off x="1001084" y="5350122"/>
            <a:ext cx="407778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‘এই যে ছবি এমন আঁকা </a:t>
            </a:r>
          </a:p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ছবির মতো দেশ,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E890345-0ED7-485F-83A4-1A13FF51A5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492" y="988407"/>
            <a:ext cx="2946589" cy="188581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TextBox 10">
            <a:extLst>
              <a:ext uri="{FF2B5EF4-FFF2-40B4-BE49-F238E27FC236}">
                <a16:creationId xmlns:a16="http://schemas.microsoft.com/office/drawing/2014/main" id="{4862F212-C00C-4273-8DC4-95D398CA1A95}"/>
              </a:ext>
            </a:extLst>
          </p:cNvPr>
          <p:cNvSpPr txBox="1"/>
          <p:nvPr/>
        </p:nvSpPr>
        <p:spPr>
          <a:xfrm>
            <a:off x="7462180" y="5269428"/>
            <a:ext cx="407778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দেশের মাটি দেশের মানুষ </a:t>
            </a:r>
          </a:p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নানা রকম বেশ,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46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4968EB-5941-49EF-BDB9-E651E6A6875F}"/>
              </a:ext>
            </a:extLst>
          </p:cNvPr>
          <p:cNvSpPr txBox="1"/>
          <p:nvPr/>
        </p:nvSpPr>
        <p:spPr>
          <a:xfrm>
            <a:off x="3194093" y="402200"/>
            <a:ext cx="4317622" cy="76944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বিতা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endParaRPr lang="en-GB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E7EB28-DB63-4DFC-BA57-98706B80FD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59" y="1372098"/>
            <a:ext cx="6835231" cy="33687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11">
            <a:extLst>
              <a:ext uri="{FF2B5EF4-FFF2-40B4-BE49-F238E27FC236}">
                <a16:creationId xmlns:a16="http://schemas.microsoft.com/office/drawing/2014/main" id="{BE10A20A-6767-4231-B813-E4399F2D301D}"/>
              </a:ext>
            </a:extLst>
          </p:cNvPr>
          <p:cNvSpPr txBox="1"/>
          <p:nvPr/>
        </p:nvSpPr>
        <p:spPr>
          <a:xfrm>
            <a:off x="645313" y="5103189"/>
            <a:ext cx="5097559" cy="1323439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 বাগান পাখপাখালি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সব মিলে এক ছবি,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3E2329-DCF9-42DC-933F-6A93B04B25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715" y="1372098"/>
            <a:ext cx="4316326" cy="31679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11">
            <a:extLst>
              <a:ext uri="{FF2B5EF4-FFF2-40B4-BE49-F238E27FC236}">
                <a16:creationId xmlns:a16="http://schemas.microsoft.com/office/drawing/2014/main" id="{00C0211C-43FA-41A8-83E8-C28574CE0AC6}"/>
              </a:ext>
            </a:extLst>
          </p:cNvPr>
          <p:cNvSpPr txBox="1"/>
          <p:nvPr/>
        </p:nvSpPr>
        <p:spPr>
          <a:xfrm>
            <a:off x="6801523" y="5103188"/>
            <a:ext cx="5097559" cy="1323439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নেই তুলি নেই রং,তবুও</a:t>
            </a:r>
          </a:p>
          <a:p>
            <a:pPr algn="l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আঁকতে পারি সবই।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62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2A046B-8B56-400B-BD12-EF10E78B9220}"/>
              </a:ext>
            </a:extLst>
          </p:cNvPr>
          <p:cNvSpPr txBox="1"/>
          <p:nvPr/>
        </p:nvSpPr>
        <p:spPr>
          <a:xfrm>
            <a:off x="5571743" y="4355206"/>
            <a:ext cx="6126100" cy="206210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1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50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কর।আজকের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টুকু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করছি।তোমরা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নীচে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আংগুল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আমাকে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অনুসরণ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7CD0F4-1472-4E50-B94B-7672F4003BDA}"/>
              </a:ext>
            </a:extLst>
          </p:cNvPr>
          <p:cNvSpPr txBox="1"/>
          <p:nvPr/>
        </p:nvSpPr>
        <p:spPr>
          <a:xfrm>
            <a:off x="494157" y="440691"/>
            <a:ext cx="5205184" cy="769441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আদর্শ আবৃত্তি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7E9FDD-6385-4204-8D1A-2577D79D4E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46000"/>
                    </a14:imgEffect>
                    <a14:imgEffect>
                      <a14:brightnessContrast bright="22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7426" y="481760"/>
            <a:ext cx="5810417" cy="34958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B7AAE1-97B8-437E-A073-3B8485A94D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806" y="1392518"/>
            <a:ext cx="4223300" cy="49029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923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2D6EEF-F8EA-40D0-BD0C-497BCF4D8B66}"/>
              </a:ext>
            </a:extLst>
          </p:cNvPr>
          <p:cNvSpPr/>
          <p:nvPr/>
        </p:nvSpPr>
        <p:spPr>
          <a:xfrm>
            <a:off x="3840997" y="257947"/>
            <a:ext cx="4510006" cy="144655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পাঠ ও</a:t>
            </a:r>
          </a:p>
          <a:p>
            <a:pPr algn="ctr"/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প্রমিত উচ্চারন অনুশীলন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1E98B9-AED4-4E7A-A61C-46D7AF8AC7E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357"/>
                    </a14:imgEffect>
                    <a14:imgEffect>
                      <a14:saturation sat="221000"/>
                    </a14:imgEffect>
                    <a14:imgEffect>
                      <a14:brightnessContrast bright="16000" contras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0830" y="2067321"/>
            <a:ext cx="6318518" cy="405786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6567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6F121F-9738-4F13-AF59-54052F1391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9500" y="1418344"/>
            <a:ext cx="6557706" cy="402131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6C42F7-3973-416C-8CC9-9834C175C0F0}"/>
              </a:ext>
            </a:extLst>
          </p:cNvPr>
          <p:cNvSpPr txBox="1"/>
          <p:nvPr/>
        </p:nvSpPr>
        <p:spPr>
          <a:xfrm>
            <a:off x="348916" y="372894"/>
            <a:ext cx="11598442" cy="70788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পাঠ্য বইয়ের ৫০ নং পৃষ্টা বের করে পাঠ্যাংশ টুকু দলে আবৃত্তি করো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52C0D02-87FD-4D33-B301-68F6B0E649B0}"/>
              </a:ext>
            </a:extLst>
          </p:cNvPr>
          <p:cNvGrpSpPr/>
          <p:nvPr/>
        </p:nvGrpSpPr>
        <p:grpSpPr>
          <a:xfrm>
            <a:off x="377483" y="5852741"/>
            <a:ext cx="11551920" cy="657817"/>
            <a:chOff x="753970" y="5444129"/>
            <a:chExt cx="9418788" cy="76944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4D04544-987E-42B1-909E-07BD71F6AB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3970" y="5444130"/>
              <a:ext cx="4762500" cy="76944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61CF683-1A51-4A3C-A572-22007DABF5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10258" y="5444129"/>
              <a:ext cx="4762500" cy="7694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04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84C967-9B8A-4400-93FA-AF164025A88A}"/>
              </a:ext>
            </a:extLst>
          </p:cNvPr>
          <p:cNvSpPr txBox="1"/>
          <p:nvPr/>
        </p:nvSpPr>
        <p:spPr>
          <a:xfrm>
            <a:off x="2287525" y="360251"/>
            <a:ext cx="7018258" cy="707886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ভিডিওতে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Bangla class 5 path 11 Sadesh Rhyam (Full) _ বাংলা ৫ম শ্রেণি পাঠ ১১ স্বদেশ কবিতা">
            <a:hlinkClick r:id="" action="ppaction://media"/>
            <a:extLst>
              <a:ext uri="{FF2B5EF4-FFF2-40B4-BE49-F238E27FC236}">
                <a16:creationId xmlns:a16="http://schemas.microsoft.com/office/drawing/2014/main" id="{03347676-F3E6-4A37-831A-110577663C1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69431" y="1272578"/>
            <a:ext cx="8403415" cy="472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22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01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AA95F9-8399-4671-A6E9-E9973EF10AE9}"/>
              </a:ext>
            </a:extLst>
          </p:cNvPr>
          <p:cNvSpPr txBox="1"/>
          <p:nvPr/>
        </p:nvSpPr>
        <p:spPr>
          <a:xfrm>
            <a:off x="889418" y="614144"/>
            <a:ext cx="206873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চেইন</a:t>
            </a:r>
            <a:r>
              <a:rPr lang="en-US" sz="40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ড্রিল</a:t>
            </a:r>
            <a:endParaRPr lang="en-US" sz="4000" b="1" dirty="0">
              <a:ln/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6E78F3-3D9E-42DF-84D1-A7C930561886}"/>
              </a:ext>
            </a:extLst>
          </p:cNvPr>
          <p:cNvSpPr/>
          <p:nvPr/>
        </p:nvSpPr>
        <p:spPr>
          <a:xfrm>
            <a:off x="3286306" y="310257"/>
            <a:ext cx="8366432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একজন এক লাইন পড়ার পর পরের জন অন্য লাইন পড়বে।এভাবে একজন একজন করে ক্লাসের সবাই এক লাইন করে পড়বে।</a:t>
            </a:r>
            <a:endParaRPr lang="en-GB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D1E3A9-E00D-4B05-AB16-00001FCE7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7982" y="1562662"/>
            <a:ext cx="5258207" cy="40932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E3A0402-E2C8-4986-B259-0D09803C5474}"/>
              </a:ext>
            </a:extLst>
          </p:cNvPr>
          <p:cNvGrpSpPr/>
          <p:nvPr/>
        </p:nvGrpSpPr>
        <p:grpSpPr>
          <a:xfrm>
            <a:off x="300542" y="6018400"/>
            <a:ext cx="11586658" cy="558745"/>
            <a:chOff x="753970" y="5444129"/>
            <a:chExt cx="9418788" cy="76944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32E902D-3012-4E8E-B0E0-E612DDC823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3970" y="5444130"/>
              <a:ext cx="4762500" cy="76944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C3A400A-0248-4707-A29F-99FB2B03AB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10258" y="5444129"/>
              <a:ext cx="4762500" cy="7694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769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8AB9DD-1E0D-47F0-B46D-7096B69A43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638" y="1581420"/>
            <a:ext cx="9134724" cy="42404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B1C5BFBB-D77C-414D-99F3-90986B95C36C}"/>
              </a:ext>
            </a:extLst>
          </p:cNvPr>
          <p:cNvSpPr txBox="1"/>
          <p:nvPr/>
        </p:nvSpPr>
        <p:spPr>
          <a:xfrm>
            <a:off x="553454" y="476799"/>
            <a:ext cx="10795082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  <a:sp3d extrusionH="57150">
              <a:bevelT w="38100" h="38100" prst="convex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BD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কবিতাংশ</a:t>
            </a:r>
            <a:r>
              <a:rPr lang="bn-IN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টুকু বিশ্লেষণ করে বুঝিয়ে দিবো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24F9700-83F7-48FD-BC03-15058490D15E}"/>
              </a:ext>
            </a:extLst>
          </p:cNvPr>
          <p:cNvGrpSpPr/>
          <p:nvPr/>
        </p:nvGrpSpPr>
        <p:grpSpPr>
          <a:xfrm>
            <a:off x="300542" y="6018400"/>
            <a:ext cx="11586658" cy="558745"/>
            <a:chOff x="753970" y="5444129"/>
            <a:chExt cx="9418788" cy="76944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3E55D95-A4F0-440A-B7A4-D3B854DA64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3970" y="5444130"/>
              <a:ext cx="4762500" cy="76944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4C9A2B9-FE1A-4A6E-938F-0962A939BC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10258" y="5444129"/>
              <a:ext cx="4762500" cy="7694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414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CBCBF7C-C36D-4B3B-AA80-A9113C7CB9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0612961"/>
              </p:ext>
            </p:extLst>
          </p:nvPr>
        </p:nvGraphicFramePr>
        <p:xfrm>
          <a:off x="2031999" y="433137"/>
          <a:ext cx="9097211" cy="6015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5995365-F9C1-4388-BE69-B6C8BDF7906E}"/>
              </a:ext>
            </a:extLst>
          </p:cNvPr>
          <p:cNvSpPr/>
          <p:nvPr/>
        </p:nvSpPr>
        <p:spPr>
          <a:xfrm>
            <a:off x="2538663" y="312047"/>
            <a:ext cx="6928310" cy="923330"/>
          </a:xfrm>
          <a:prstGeom prst="rect">
            <a:avLst/>
          </a:prstGeom>
          <a:solidFill>
            <a:schemeClr val="bg1"/>
          </a:solidFill>
          <a:ln>
            <a:solidFill>
              <a:srgbClr val="80008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 </a:t>
            </a:r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অর্থগুলো জেনে নিই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5D859C-5D10-49B4-A5E1-A231AF662F16}"/>
              </a:ext>
            </a:extLst>
          </p:cNvPr>
          <p:cNvSpPr/>
          <p:nvPr/>
        </p:nvSpPr>
        <p:spPr>
          <a:xfrm>
            <a:off x="964037" y="1465212"/>
            <a:ext cx="2259492" cy="76944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টুকটুক</a:t>
            </a:r>
            <a:endParaRPr lang="bn-BD" sz="440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97FC24-7ED8-42FB-AAD5-94546ADBA86E}"/>
              </a:ext>
            </a:extLst>
          </p:cNvPr>
          <p:cNvSpPr/>
          <p:nvPr/>
        </p:nvSpPr>
        <p:spPr>
          <a:xfrm>
            <a:off x="4529555" y="2342739"/>
            <a:ext cx="3312756" cy="769441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চিত্রশিল্পী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66C563-D72F-420B-86E1-2E61E2471202}"/>
              </a:ext>
            </a:extLst>
          </p:cNvPr>
          <p:cNvSpPr/>
          <p:nvPr/>
        </p:nvSpPr>
        <p:spPr>
          <a:xfrm>
            <a:off x="964037" y="4183440"/>
            <a:ext cx="2259492" cy="76944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31">
            <a:extLst>
              <a:ext uri="{FF2B5EF4-FFF2-40B4-BE49-F238E27FC236}">
                <a16:creationId xmlns:a16="http://schemas.microsoft.com/office/drawing/2014/main" id="{61CD597A-BD5E-4332-986E-71A9501C81AD}"/>
              </a:ext>
            </a:extLst>
          </p:cNvPr>
          <p:cNvSpPr/>
          <p:nvPr/>
        </p:nvSpPr>
        <p:spPr>
          <a:xfrm>
            <a:off x="3361017" y="4377847"/>
            <a:ext cx="988674" cy="333724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511D89-80E3-4D7E-8424-A7240D9FCD0F}"/>
              </a:ext>
            </a:extLst>
          </p:cNvPr>
          <p:cNvSpPr/>
          <p:nvPr/>
        </p:nvSpPr>
        <p:spPr>
          <a:xfrm>
            <a:off x="964035" y="2414708"/>
            <a:ext cx="2259494" cy="76944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শিল্পী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3B3A6B-EFD7-4735-8F21-F32CE99483B7}"/>
              </a:ext>
            </a:extLst>
          </p:cNvPr>
          <p:cNvSpPr/>
          <p:nvPr/>
        </p:nvSpPr>
        <p:spPr>
          <a:xfrm>
            <a:off x="4536289" y="4194847"/>
            <a:ext cx="3237860" cy="769441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নাই, না থাকা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C4A709-54CF-4219-B584-76B50E86CAAE}"/>
              </a:ext>
            </a:extLst>
          </p:cNvPr>
          <p:cNvSpPr/>
          <p:nvPr/>
        </p:nvSpPr>
        <p:spPr>
          <a:xfrm>
            <a:off x="4607499" y="1505497"/>
            <a:ext cx="3237860" cy="769441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গাঢ়,সুন্দর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25">
            <a:extLst>
              <a:ext uri="{FF2B5EF4-FFF2-40B4-BE49-F238E27FC236}">
                <a16:creationId xmlns:a16="http://schemas.microsoft.com/office/drawing/2014/main" id="{3B8FD9F7-FDE8-49C0-864E-3E0FE077764F}"/>
              </a:ext>
            </a:extLst>
          </p:cNvPr>
          <p:cNvSpPr/>
          <p:nvPr/>
        </p:nvSpPr>
        <p:spPr>
          <a:xfrm>
            <a:off x="3316322" y="1619937"/>
            <a:ext cx="988674" cy="333724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ight Arrow 28">
            <a:extLst>
              <a:ext uri="{FF2B5EF4-FFF2-40B4-BE49-F238E27FC236}">
                <a16:creationId xmlns:a16="http://schemas.microsoft.com/office/drawing/2014/main" id="{9E5A55DD-7582-4445-905A-E8A6B3137417}"/>
              </a:ext>
            </a:extLst>
          </p:cNvPr>
          <p:cNvSpPr/>
          <p:nvPr/>
        </p:nvSpPr>
        <p:spPr>
          <a:xfrm>
            <a:off x="3361017" y="3440494"/>
            <a:ext cx="988674" cy="333724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4C2FAC5-CC7D-4F8F-826D-D56263532D36}"/>
              </a:ext>
            </a:extLst>
          </p:cNvPr>
          <p:cNvSpPr/>
          <p:nvPr/>
        </p:nvSpPr>
        <p:spPr>
          <a:xfrm>
            <a:off x="4540103" y="3302864"/>
            <a:ext cx="3785749" cy="769441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রকমের পাখি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ight Arrow 31">
            <a:extLst>
              <a:ext uri="{FF2B5EF4-FFF2-40B4-BE49-F238E27FC236}">
                <a16:creationId xmlns:a16="http://schemas.microsoft.com/office/drawing/2014/main" id="{5F2D96B5-7672-420A-94A4-A2E27849C9B0}"/>
              </a:ext>
            </a:extLst>
          </p:cNvPr>
          <p:cNvSpPr/>
          <p:nvPr/>
        </p:nvSpPr>
        <p:spPr>
          <a:xfrm>
            <a:off x="3361017" y="5285693"/>
            <a:ext cx="988674" cy="333724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ight Arrow 31">
            <a:extLst>
              <a:ext uri="{FF2B5EF4-FFF2-40B4-BE49-F238E27FC236}">
                <a16:creationId xmlns:a16="http://schemas.microsoft.com/office/drawing/2014/main" id="{01298886-AAE8-4064-9070-F752B080F785}"/>
              </a:ext>
            </a:extLst>
          </p:cNvPr>
          <p:cNvSpPr/>
          <p:nvPr/>
        </p:nvSpPr>
        <p:spPr>
          <a:xfrm>
            <a:off x="3361017" y="2503507"/>
            <a:ext cx="988674" cy="333724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08DEC4-8E72-4ECA-8BD5-75FBD626123B}"/>
              </a:ext>
            </a:extLst>
          </p:cNvPr>
          <p:cNvSpPr/>
          <p:nvPr/>
        </p:nvSpPr>
        <p:spPr>
          <a:xfrm>
            <a:off x="964035" y="3280903"/>
            <a:ext cx="2259494" cy="76944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পাখপাখালি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9D8E01C-A943-494F-838F-D36D1F21EF66}"/>
              </a:ext>
            </a:extLst>
          </p:cNvPr>
          <p:cNvSpPr/>
          <p:nvPr/>
        </p:nvSpPr>
        <p:spPr>
          <a:xfrm>
            <a:off x="964037" y="5044401"/>
            <a:ext cx="2259492" cy="76944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সবই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101396-7A75-4592-B2ED-4AAAB65D9B4B}"/>
              </a:ext>
            </a:extLst>
          </p:cNvPr>
          <p:cNvSpPr/>
          <p:nvPr/>
        </p:nvSpPr>
        <p:spPr>
          <a:xfrm>
            <a:off x="4492858" y="5091286"/>
            <a:ext cx="3237860" cy="769441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সবকিছু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72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D1359B-A402-4325-8ED2-CC263962EFEB}"/>
              </a:ext>
            </a:extLst>
          </p:cNvPr>
          <p:cNvSpPr txBox="1"/>
          <p:nvPr/>
        </p:nvSpPr>
        <p:spPr>
          <a:xfrm>
            <a:off x="4926716" y="388970"/>
            <a:ext cx="3166031" cy="780513"/>
          </a:xfrm>
          <a:prstGeom prst="frame">
            <a:avLst>
              <a:gd name="adj1" fmla="val 6061"/>
            </a:avLst>
          </a:prstGeom>
          <a:solidFill>
            <a:srgbClr val="00B0F0"/>
          </a:solidFill>
          <a:ln>
            <a:solidFill>
              <a:srgbClr val="00B050"/>
            </a:solidFill>
            <a:prstDash val="sysDash"/>
          </a:ln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bn-BD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49407D-F4D1-4B4D-8C78-12A51556F9A2}"/>
              </a:ext>
            </a:extLst>
          </p:cNvPr>
          <p:cNvSpPr txBox="1"/>
          <p:nvPr/>
        </p:nvSpPr>
        <p:spPr>
          <a:xfrm>
            <a:off x="278117" y="3862841"/>
            <a:ext cx="5593590" cy="255454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রিবন রানী দাশ </a:t>
            </a:r>
          </a:p>
          <a:p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পূর্ণি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বিদ্যালয়</a:t>
            </a:r>
          </a:p>
          <a:p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লাখাই,হবিগঞ্জ।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4C51F59-C1F0-4274-A92B-88E79EC2C8D3}"/>
              </a:ext>
            </a:extLst>
          </p:cNvPr>
          <p:cNvGrpSpPr/>
          <p:nvPr/>
        </p:nvGrpSpPr>
        <p:grpSpPr>
          <a:xfrm>
            <a:off x="5944670" y="1436893"/>
            <a:ext cx="1474839" cy="4670795"/>
            <a:chOff x="4453280" y="1835526"/>
            <a:chExt cx="2085975" cy="428539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6DB0859-CB57-4B9A-8639-4DA2AA8660D5}"/>
                </a:ext>
              </a:extLst>
            </p:cNvPr>
            <p:cNvGrpSpPr/>
            <p:nvPr/>
          </p:nvGrpSpPr>
          <p:grpSpPr>
            <a:xfrm>
              <a:off x="5393071" y="1835526"/>
              <a:ext cx="225158" cy="4285397"/>
              <a:chOff x="4401404" y="805218"/>
              <a:chExt cx="225158" cy="4285397"/>
            </a:xfrm>
          </p:grpSpPr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2B06E556-0FF2-477C-ADFC-EA0FA03192CE}"/>
                  </a:ext>
                </a:extLst>
              </p:cNvPr>
              <p:cNvCxnSpPr/>
              <p:nvPr/>
            </p:nvCxnSpPr>
            <p:spPr>
              <a:xfrm>
                <a:off x="4504601" y="805218"/>
                <a:ext cx="8530" cy="4285397"/>
              </a:xfrm>
              <a:prstGeom prst="straightConnector1">
                <a:avLst/>
              </a:prstGeom>
              <a:ln w="57150">
                <a:solidFill>
                  <a:schemeClr val="accent1"/>
                </a:solidFill>
                <a:headEnd type="triangle"/>
                <a:tailEnd type="triangle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9C366501-A741-4333-9836-39619D3CAF38}"/>
                  </a:ext>
                </a:extLst>
              </p:cNvPr>
              <p:cNvCxnSpPr/>
              <p:nvPr/>
            </p:nvCxnSpPr>
            <p:spPr>
              <a:xfrm flipH="1">
                <a:off x="4616327" y="1435017"/>
                <a:ext cx="10235" cy="3191957"/>
              </a:xfrm>
              <a:prstGeom prst="straightConnector1">
                <a:avLst/>
              </a:prstGeom>
              <a:ln w="57150">
                <a:solidFill>
                  <a:schemeClr val="accent1"/>
                </a:solidFill>
                <a:headEnd type="triangle"/>
                <a:tailEnd type="triangle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77411176-3A15-4C2E-9B96-89006A04AE02}"/>
                  </a:ext>
                </a:extLst>
              </p:cNvPr>
              <p:cNvCxnSpPr/>
              <p:nvPr/>
            </p:nvCxnSpPr>
            <p:spPr>
              <a:xfrm flipH="1">
                <a:off x="4401404" y="1422134"/>
                <a:ext cx="1" cy="3191957"/>
              </a:xfrm>
              <a:prstGeom prst="straightConnector1">
                <a:avLst/>
              </a:prstGeom>
              <a:ln w="57150">
                <a:solidFill>
                  <a:schemeClr val="accent1"/>
                </a:solidFill>
                <a:headEnd type="triangle"/>
                <a:tailEnd type="triangle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73CD33B-BA38-408F-96CB-AF29D655C5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53280" y="3204053"/>
              <a:ext cx="2085975" cy="1714500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6EB9B7A-404B-4AEF-B260-81798595384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8756" y="870018"/>
            <a:ext cx="2653220" cy="26677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7">
            <a:extLst>
              <a:ext uri="{FF2B5EF4-FFF2-40B4-BE49-F238E27FC236}">
                <a16:creationId xmlns:a16="http://schemas.microsoft.com/office/drawing/2014/main" id="{65C3B23C-238D-4451-88D7-87AB9531B83E}"/>
              </a:ext>
            </a:extLst>
          </p:cNvPr>
          <p:cNvSpPr txBox="1"/>
          <p:nvPr/>
        </p:nvSpPr>
        <p:spPr>
          <a:xfrm>
            <a:off x="7644871" y="4230684"/>
            <a:ext cx="4059355" cy="2123658"/>
          </a:xfrm>
          <a:prstGeom prst="rect">
            <a:avLst/>
          </a:prstGeom>
          <a:noFill/>
          <a:ln w="31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বাংলা </a:t>
            </a:r>
          </a:p>
          <a:p>
            <a:pPr algn="ctr"/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 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pPr algn="ctr"/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61476D5-81B3-4D33-BEC5-5FBF6C0CD83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7487" y="987951"/>
            <a:ext cx="2245614" cy="25755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43079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5DEAB7D3-8957-44EF-B71E-D16D8FD125ED}"/>
              </a:ext>
            </a:extLst>
          </p:cNvPr>
          <p:cNvSpPr txBox="1"/>
          <p:nvPr/>
        </p:nvSpPr>
        <p:spPr>
          <a:xfrm>
            <a:off x="2055621" y="476799"/>
            <a:ext cx="7455116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  <a:sp3d extrusionH="57150">
              <a:bevelT w="38100" h="38100" prst="convex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কবিতাংশের মূলভাব জেনে নিই</a:t>
            </a:r>
            <a:r>
              <a:rPr lang="bn-IN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AF438BD5-BA1D-4637-A100-7ADB663DEA46}"/>
              </a:ext>
            </a:extLst>
          </p:cNvPr>
          <p:cNvSpPr txBox="1"/>
          <p:nvPr/>
        </p:nvSpPr>
        <p:spPr>
          <a:xfrm>
            <a:off x="472440" y="1800852"/>
            <a:ext cx="11247120" cy="2923877"/>
          </a:xfrm>
          <a:prstGeom prst="rect">
            <a:avLst/>
          </a:prstGeom>
          <a:solidFill>
            <a:schemeClr val="bg1"/>
          </a:solidFill>
          <a:ln w="31750">
            <a:solidFill>
              <a:schemeClr val="tx2">
                <a:lumMod val="75000"/>
              </a:schemeClr>
            </a:solidFill>
          </a:ln>
        </p:spPr>
        <p:txBody>
          <a:bodyPr wrap="square" lIns="274320" tIns="182880" rIns="274320" bIns="0" rtlCol="0">
            <a:spAutoFit/>
            <a:sp3d extrusionH="57150">
              <a:bevelT h="25400" prst="softRound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নদীমাতৃক দেশ , অর্থাৎ এদেশে সবখানেই নদী দেখা যায়। ‘স্বদেশ’ কবিতায় বাংলাদেশের প্রকৃতি ও মানুষের জীবনযাত্রার ছবি তুলে ধরা হয়েছে। একটি ছেলে সেই ছবি দেখছে ও তার মনের ভিতরে ধরে রাখছে। নদীর জোয়ার , নদীর তীরে নৌকা বেঁধে রাখা , গাছে গাছে পাখির কলকাকলি – সবই ছেলেটির মনে নিজের দেশের জন্য , মায়া-মমতা ও ভালোবাসার অনুভূতি জোগাচ্ছে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A2CE3FB-BFB0-487B-9178-26A3D0E1E477}"/>
              </a:ext>
            </a:extLst>
          </p:cNvPr>
          <p:cNvGrpSpPr/>
          <p:nvPr/>
        </p:nvGrpSpPr>
        <p:grpSpPr>
          <a:xfrm>
            <a:off x="242636" y="5125453"/>
            <a:ext cx="11706728" cy="1511932"/>
            <a:chOff x="239152" y="5164875"/>
            <a:chExt cx="11830248" cy="190357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C729B29-9F5F-40F4-A882-021FAD30B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9152" y="5164876"/>
              <a:ext cx="5711482" cy="190357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3554871-B4F6-4587-8570-342F432DD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50634" y="5164875"/>
              <a:ext cx="6118766" cy="19035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39290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410F1A-95FF-4C90-915C-293D48E0D9DA}"/>
              </a:ext>
            </a:extLst>
          </p:cNvPr>
          <p:cNvSpPr/>
          <p:nvPr/>
        </p:nvSpPr>
        <p:spPr>
          <a:xfrm>
            <a:off x="722089" y="2914488"/>
            <a:ext cx="11058971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bn-BD" sz="4400" b="1" dirty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bn-IN" sz="4400" b="1" dirty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জয়নুল আবেদিন ছিলেন একজন বড় মাপের চিত্র</a:t>
            </a:r>
            <a:r>
              <a:rPr lang="bn-BD" sz="4400" b="1" dirty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.........।</a:t>
            </a:r>
            <a:endParaRPr lang="en-US" sz="4400" b="1" dirty="0">
              <a:ln w="11430"/>
              <a:solidFill>
                <a:sysClr val="windowText" lastClr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601CB1-F5C6-4B98-9A0A-818223682774}"/>
              </a:ext>
            </a:extLst>
          </p:cNvPr>
          <p:cNvSpPr/>
          <p:nvPr/>
        </p:nvSpPr>
        <p:spPr>
          <a:xfrm>
            <a:off x="866229" y="4601492"/>
            <a:ext cx="10914831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bn-BD" sz="4400" b="1" dirty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4400" b="1" dirty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400" b="1" dirty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মেলা থেকে বোনের জন্য</a:t>
            </a:r>
            <a:r>
              <a:rPr lang="bn-BD" sz="4400" b="1" dirty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...........</a:t>
            </a:r>
            <a:r>
              <a:rPr lang="bn-IN" sz="4400" b="1" dirty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একটা জামা কিনে আনব</a:t>
            </a:r>
            <a:r>
              <a:rPr lang="bn-BD" sz="4400" b="1" dirty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b="1" dirty="0">
              <a:ln w="11430"/>
              <a:solidFill>
                <a:sysClr val="windowText" lastClr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6D1D34-ECB0-4D2B-B2C1-260EB02FCE19}"/>
              </a:ext>
            </a:extLst>
          </p:cNvPr>
          <p:cNvSpPr/>
          <p:nvPr/>
        </p:nvSpPr>
        <p:spPr>
          <a:xfrm>
            <a:off x="1308367" y="3780117"/>
            <a:ext cx="10086165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400" b="1" dirty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IN" sz="4400" b="1" dirty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গাছে গাছে শোনা যায়</a:t>
            </a:r>
            <a:r>
              <a:rPr lang="bn-BD" sz="4400" b="1" dirty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.........</a:t>
            </a:r>
            <a:r>
              <a:rPr lang="bn-IN" sz="4400" b="1" dirty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কলকাকলি।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pic>
        <p:nvPicPr>
          <p:cNvPr id="6" name="table">
            <a:extLst>
              <a:ext uri="{FF2B5EF4-FFF2-40B4-BE49-F238E27FC236}">
                <a16:creationId xmlns:a16="http://schemas.microsoft.com/office/drawing/2014/main" id="{31729C59-CCCC-43D1-85FE-56F0ADD9D97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616" y="1543678"/>
            <a:ext cx="10284314" cy="6358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523240B-3945-4996-B611-783074A8817E}"/>
              </a:ext>
            </a:extLst>
          </p:cNvPr>
          <p:cNvSpPr/>
          <p:nvPr/>
        </p:nvSpPr>
        <p:spPr>
          <a:xfrm>
            <a:off x="722089" y="734225"/>
            <a:ext cx="9223336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contourW="12700" prstMaterial="matte">
              <a:bevelT w="215900" h="152400" prst="angle"/>
              <a:bevelB w="82550" h="190500"/>
              <a:extrusionClr>
                <a:schemeClr val="tx1"/>
              </a:extrusionClr>
              <a:contourClr>
                <a:srgbClr val="002060"/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ঘরের ভিতরের শব্দগুলো খালি জায়গায় ব</a:t>
            </a:r>
            <a:r>
              <a:rPr lang="bn-BD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সিয়ে বাক্য তৈরি করি: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93A896-A3F2-466C-985A-0D12D652B1E7}"/>
              </a:ext>
            </a:extLst>
          </p:cNvPr>
          <p:cNvSpPr/>
          <p:nvPr/>
        </p:nvSpPr>
        <p:spPr>
          <a:xfrm>
            <a:off x="6038091" y="1446290"/>
            <a:ext cx="2437785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4400" b="1" dirty="0">
                <a:ln w="11430"/>
                <a:solidFill>
                  <a:srgbClr val="8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টুকটুক</a:t>
            </a:r>
            <a:endParaRPr lang="en-US" sz="4400" b="1" dirty="0">
              <a:ln w="11430"/>
              <a:solidFill>
                <a:srgbClr val="8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52E0DB-A0CD-42B3-B617-B002E4926045}"/>
              </a:ext>
            </a:extLst>
          </p:cNvPr>
          <p:cNvSpPr/>
          <p:nvPr/>
        </p:nvSpPr>
        <p:spPr>
          <a:xfrm>
            <a:off x="9931376" y="558020"/>
            <a:ext cx="1993824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wrap="square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8166F7-94C6-4BED-B1BF-02670224E00F}"/>
              </a:ext>
            </a:extLst>
          </p:cNvPr>
          <p:cNvSpPr/>
          <p:nvPr/>
        </p:nvSpPr>
        <p:spPr>
          <a:xfrm>
            <a:off x="3600306" y="1520169"/>
            <a:ext cx="2437785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4400" b="1" dirty="0">
                <a:ln w="11430"/>
                <a:solidFill>
                  <a:srgbClr val="8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শিল্পী</a:t>
            </a:r>
            <a:endParaRPr lang="en-US" sz="4400" b="1" dirty="0">
              <a:ln w="11430"/>
              <a:solidFill>
                <a:srgbClr val="8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3429B86-DDF1-4FB1-8637-C3AEEB509A71}"/>
              </a:ext>
            </a:extLst>
          </p:cNvPr>
          <p:cNvSpPr/>
          <p:nvPr/>
        </p:nvSpPr>
        <p:spPr>
          <a:xfrm>
            <a:off x="1308367" y="5519055"/>
            <a:ext cx="10346284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bn-BD" sz="4400" b="1" dirty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en-GB" sz="4400" b="1" dirty="0" err="1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ছেলেটি</a:t>
            </a:r>
            <a:r>
              <a:rPr lang="bn-BD" sz="4400" b="1" dirty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.......</a:t>
            </a:r>
            <a:r>
              <a:rPr lang="en-US" sz="4400" b="1" dirty="0" err="1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ছাড়াই</a:t>
            </a:r>
            <a:r>
              <a:rPr lang="en-US" sz="4400" b="1" dirty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মনের</a:t>
            </a:r>
            <a:r>
              <a:rPr lang="en-US" sz="4400" b="1" dirty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4400" b="1" dirty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b="1" dirty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আকে</a:t>
            </a:r>
            <a:r>
              <a:rPr lang="bn-BD" sz="4400" b="1" dirty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b="1" dirty="0">
              <a:ln w="11430"/>
              <a:solidFill>
                <a:sysClr val="windowText" lastClr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F21CDC-728A-431B-9630-9C9F252DB621}"/>
              </a:ext>
            </a:extLst>
          </p:cNvPr>
          <p:cNvSpPr/>
          <p:nvPr/>
        </p:nvSpPr>
        <p:spPr>
          <a:xfrm>
            <a:off x="980739" y="1519852"/>
            <a:ext cx="2437785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4400" b="1" dirty="0">
                <a:ln w="11430"/>
                <a:solidFill>
                  <a:srgbClr val="8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রঙ</a:t>
            </a:r>
            <a:endParaRPr lang="en-US" sz="4400" b="1" dirty="0">
              <a:ln w="11430"/>
              <a:solidFill>
                <a:srgbClr val="8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76AAE74-2311-4C6D-813A-0BD7910DD271}"/>
              </a:ext>
            </a:extLst>
          </p:cNvPr>
          <p:cNvSpPr/>
          <p:nvPr/>
        </p:nvSpPr>
        <p:spPr>
          <a:xfrm>
            <a:off x="8726532" y="1516558"/>
            <a:ext cx="2437785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4400" b="1" dirty="0">
                <a:ln w="11430"/>
                <a:solidFill>
                  <a:srgbClr val="8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endParaRPr lang="en-US" sz="4400" b="1" dirty="0">
              <a:ln w="11430"/>
              <a:solidFill>
                <a:srgbClr val="8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66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25 -0.06088 L 0.30925 -0.06088 C 0.36524 -0.06088 0.43425 0.0081 0.43425 0.06412 L 0.43425 0.18912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-0.13191 0.3053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02" y="1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85185E-6 L -0.06328 0.426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2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03 -0.00186 L 0.11055 0.5638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29" y="2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730E34-B366-4F74-BB5C-07FC850ED8A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3333" y1="29798" x2="13333" y2="29798"/>
                        <a14:foregroundMark x1="76863" y1="18182" x2="76863" y2="18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489" y="572026"/>
            <a:ext cx="2319856" cy="14964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34735B36-9000-4635-8C26-99F080AF82A9}"/>
              </a:ext>
            </a:extLst>
          </p:cNvPr>
          <p:cNvSpPr txBox="1"/>
          <p:nvPr/>
        </p:nvSpPr>
        <p:spPr>
          <a:xfrm>
            <a:off x="8773606" y="471344"/>
            <a:ext cx="2598362" cy="769441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cap="all" dirty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</a:p>
        </p:txBody>
      </p:sp>
      <p:sp>
        <p:nvSpPr>
          <p:cNvPr id="53" name="TextBox 3">
            <a:extLst>
              <a:ext uri="{FF2B5EF4-FFF2-40B4-BE49-F238E27FC236}">
                <a16:creationId xmlns:a16="http://schemas.microsoft.com/office/drawing/2014/main" id="{C4031810-29BD-482A-8FB7-427D446CA7CB}"/>
              </a:ext>
            </a:extLst>
          </p:cNvPr>
          <p:cNvSpPr txBox="1"/>
          <p:nvPr/>
        </p:nvSpPr>
        <p:spPr>
          <a:xfrm>
            <a:off x="684595" y="3008176"/>
            <a:ext cx="1468582" cy="646331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TextBox 4">
            <a:extLst>
              <a:ext uri="{FF2B5EF4-FFF2-40B4-BE49-F238E27FC236}">
                <a16:creationId xmlns:a16="http://schemas.microsoft.com/office/drawing/2014/main" id="{C830BFDE-B2D9-4638-905A-064F1E458B84}"/>
              </a:ext>
            </a:extLst>
          </p:cNvPr>
          <p:cNvSpPr txBox="1"/>
          <p:nvPr/>
        </p:nvSpPr>
        <p:spPr>
          <a:xfrm>
            <a:off x="3797290" y="2958884"/>
            <a:ext cx="4597419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প্রশ্নের উত্তরটি সঠিকভাবে লিখ।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TextBox 5">
            <a:extLst>
              <a:ext uri="{FF2B5EF4-FFF2-40B4-BE49-F238E27FC236}">
                <a16:creationId xmlns:a16="http://schemas.microsoft.com/office/drawing/2014/main" id="{FFEF7DCF-8894-437D-B82E-E8CD4091A06D}"/>
              </a:ext>
            </a:extLst>
          </p:cNvPr>
          <p:cNvSpPr txBox="1"/>
          <p:nvPr/>
        </p:nvSpPr>
        <p:spPr>
          <a:xfrm>
            <a:off x="707390" y="4492952"/>
            <a:ext cx="1684792" cy="646331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শিল্পী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TextBox 6">
            <a:extLst>
              <a:ext uri="{FF2B5EF4-FFF2-40B4-BE49-F238E27FC236}">
                <a16:creationId xmlns:a16="http://schemas.microsoft.com/office/drawing/2014/main" id="{759EF95C-CF7E-48B7-92E6-67FA6245527B}"/>
              </a:ext>
            </a:extLst>
          </p:cNvPr>
          <p:cNvSpPr txBox="1"/>
          <p:nvPr/>
        </p:nvSpPr>
        <p:spPr>
          <a:xfrm>
            <a:off x="3386171" y="4388199"/>
            <a:ext cx="5504178" cy="646331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জয়নুল  আবেদিন চিত্রশিল্পী ছিলেন।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TextBox 7">
            <a:extLst>
              <a:ext uri="{FF2B5EF4-FFF2-40B4-BE49-F238E27FC236}">
                <a16:creationId xmlns:a16="http://schemas.microsoft.com/office/drawing/2014/main" id="{9975E941-CD21-4841-A045-F675FCC33C2F}"/>
              </a:ext>
            </a:extLst>
          </p:cNvPr>
          <p:cNvSpPr txBox="1"/>
          <p:nvPr/>
        </p:nvSpPr>
        <p:spPr>
          <a:xfrm>
            <a:off x="707390" y="5806238"/>
            <a:ext cx="1772054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পাখপাখালি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TextBox 8">
            <a:extLst>
              <a:ext uri="{FF2B5EF4-FFF2-40B4-BE49-F238E27FC236}">
                <a16:creationId xmlns:a16="http://schemas.microsoft.com/office/drawing/2014/main" id="{4D38E0EA-FB68-482C-9200-F1D38D1448A3}"/>
              </a:ext>
            </a:extLst>
          </p:cNvPr>
          <p:cNvSpPr txBox="1"/>
          <p:nvPr/>
        </p:nvSpPr>
        <p:spPr>
          <a:xfrm>
            <a:off x="3685814" y="5794047"/>
            <a:ext cx="5698818" cy="646331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কালে পাখপাখালির ডাকে ঘুম ভাঙে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10A3F748-C21C-4ECB-8EBC-F53AC02A42BD}"/>
              </a:ext>
            </a:extLst>
          </p:cNvPr>
          <p:cNvCxnSpPr>
            <a:cxnSpLocks/>
          </p:cNvCxnSpPr>
          <p:nvPr/>
        </p:nvCxnSpPr>
        <p:spPr>
          <a:xfrm>
            <a:off x="2576425" y="4789535"/>
            <a:ext cx="725228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10084E7B-675F-425D-8C7A-CB3C4A2AB227}"/>
              </a:ext>
            </a:extLst>
          </p:cNvPr>
          <p:cNvCxnSpPr>
            <a:cxnSpLocks/>
          </p:cNvCxnSpPr>
          <p:nvPr/>
        </p:nvCxnSpPr>
        <p:spPr>
          <a:xfrm>
            <a:off x="2576425" y="6105020"/>
            <a:ext cx="892507" cy="2438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01AEE833-7C43-4A2D-B67B-3CACD897D064}"/>
              </a:ext>
            </a:extLst>
          </p:cNvPr>
          <p:cNvSpPr/>
          <p:nvPr/>
        </p:nvSpPr>
        <p:spPr>
          <a:xfrm>
            <a:off x="4050180" y="1349618"/>
            <a:ext cx="3344185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800080"/>
            </a:solidFill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 রচনা কর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CE20CE7D-0597-4181-B4EF-F34FCE3EAF49}"/>
              </a:ext>
            </a:extLst>
          </p:cNvPr>
          <p:cNvCxnSpPr>
            <a:cxnSpLocks/>
          </p:cNvCxnSpPr>
          <p:nvPr/>
        </p:nvCxnSpPr>
        <p:spPr>
          <a:xfrm>
            <a:off x="2576425" y="3429000"/>
            <a:ext cx="725228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11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086D543-2B85-48F5-963D-2D896B4046AE}"/>
              </a:ext>
            </a:extLst>
          </p:cNvPr>
          <p:cNvSpPr/>
          <p:nvPr/>
        </p:nvSpPr>
        <p:spPr>
          <a:xfrm>
            <a:off x="738695" y="2475854"/>
            <a:ext cx="1370206" cy="1015663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IN" sz="6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ল্পী</a:t>
            </a:r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DAA6731-6E63-4DCC-B37F-7669405A26C1}"/>
              </a:ext>
            </a:extLst>
          </p:cNvPr>
          <p:cNvGrpSpPr/>
          <p:nvPr/>
        </p:nvGrpSpPr>
        <p:grpSpPr>
          <a:xfrm>
            <a:off x="5220317" y="2452687"/>
            <a:ext cx="1370206" cy="1015663"/>
            <a:chOff x="5862117" y="3572541"/>
            <a:chExt cx="1370206" cy="101566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A496D54-06AC-41BD-9CF9-7A9D844E7951}"/>
                </a:ext>
              </a:extLst>
            </p:cNvPr>
            <p:cNvSpPr/>
            <p:nvPr/>
          </p:nvSpPr>
          <p:spPr>
            <a:xfrm>
              <a:off x="5862117" y="3572541"/>
              <a:ext cx="1370206" cy="101566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6000" b="1" dirty="0">
                  <a:ln w="1143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ল</a:t>
              </a:r>
              <a:r>
                <a:rPr lang="en-US" sz="60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  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BF00B6D-FA44-4B44-924A-14D66E2F4F7E}"/>
                </a:ext>
              </a:extLst>
            </p:cNvPr>
            <p:cNvSpPr/>
            <p:nvPr/>
          </p:nvSpPr>
          <p:spPr>
            <a:xfrm>
              <a:off x="6096000" y="3704991"/>
              <a:ext cx="902440" cy="750764"/>
            </a:xfrm>
            <a:prstGeom prst="rect">
              <a:avLst/>
            </a:prstGeom>
            <a:ln w="25400">
              <a:solidFill>
                <a:srgbClr val="33CC33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4000" dirty="0">
                <a:ln w="0"/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74AFA647-0C3E-4369-AC42-9C219D577364}"/>
              </a:ext>
            </a:extLst>
          </p:cNvPr>
          <p:cNvSpPr/>
          <p:nvPr/>
        </p:nvSpPr>
        <p:spPr>
          <a:xfrm>
            <a:off x="8513499" y="2360931"/>
            <a:ext cx="3051719" cy="1015663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অল্প,গল্প,স্বল্প</a:t>
            </a:r>
            <a:r>
              <a:rPr lang="en-US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6F2E147-0902-4291-93FD-10A3827EEA55}"/>
              </a:ext>
            </a:extLst>
          </p:cNvPr>
          <p:cNvGrpSpPr/>
          <p:nvPr/>
        </p:nvGrpSpPr>
        <p:grpSpPr>
          <a:xfrm>
            <a:off x="6181805" y="2429519"/>
            <a:ext cx="1370206" cy="1015663"/>
            <a:chOff x="5862117" y="3572541"/>
            <a:chExt cx="1370206" cy="101566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3C17937-9D00-49F3-98EE-B0AC50DD93BE}"/>
                </a:ext>
              </a:extLst>
            </p:cNvPr>
            <p:cNvSpPr/>
            <p:nvPr/>
          </p:nvSpPr>
          <p:spPr>
            <a:xfrm>
              <a:off x="5862117" y="3572541"/>
              <a:ext cx="1370206" cy="101566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6000" b="1" dirty="0">
                  <a:ln w="1143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</a:t>
              </a:r>
              <a:r>
                <a:rPr lang="en-US" sz="60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  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E010557-56EB-4176-97A7-765F2E5A8C42}"/>
                </a:ext>
              </a:extLst>
            </p:cNvPr>
            <p:cNvSpPr/>
            <p:nvPr/>
          </p:nvSpPr>
          <p:spPr>
            <a:xfrm>
              <a:off x="6096000" y="3704991"/>
              <a:ext cx="902440" cy="750764"/>
            </a:xfrm>
            <a:prstGeom prst="rect">
              <a:avLst/>
            </a:prstGeom>
            <a:ln w="25400">
              <a:solidFill>
                <a:srgbClr val="33CC33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4000" dirty="0">
                <a:ln w="0"/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C28E1810-EAEC-49F5-B196-BD4BC8490D54}"/>
              </a:ext>
            </a:extLst>
          </p:cNvPr>
          <p:cNvSpPr/>
          <p:nvPr/>
        </p:nvSpPr>
        <p:spPr>
          <a:xfrm>
            <a:off x="2247669" y="3009291"/>
            <a:ext cx="998621" cy="1443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8EAA984-9B73-4A75-8CA6-4F36CB2F0358}"/>
              </a:ext>
            </a:extLst>
          </p:cNvPr>
          <p:cNvGrpSpPr/>
          <p:nvPr/>
        </p:nvGrpSpPr>
        <p:grpSpPr>
          <a:xfrm>
            <a:off x="3217096" y="2466367"/>
            <a:ext cx="1370206" cy="1015663"/>
            <a:chOff x="5862117" y="3572541"/>
            <a:chExt cx="1370206" cy="101566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60CBF3D-7190-4197-8064-CCF0BE9688CD}"/>
                </a:ext>
              </a:extLst>
            </p:cNvPr>
            <p:cNvSpPr/>
            <p:nvPr/>
          </p:nvSpPr>
          <p:spPr>
            <a:xfrm>
              <a:off x="5862117" y="3572541"/>
              <a:ext cx="1370206" cy="101566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60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ল্প</a:t>
              </a:r>
              <a:r>
                <a:rPr lang="en-US" sz="60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  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5B2052E-8F73-49CD-BFE7-F2E8D85E2826}"/>
                </a:ext>
              </a:extLst>
            </p:cNvPr>
            <p:cNvSpPr/>
            <p:nvPr/>
          </p:nvSpPr>
          <p:spPr>
            <a:xfrm>
              <a:off x="6096000" y="3704991"/>
              <a:ext cx="902440" cy="750764"/>
            </a:xfrm>
            <a:prstGeom prst="rect">
              <a:avLst/>
            </a:prstGeom>
            <a:ln w="25400">
              <a:solidFill>
                <a:srgbClr val="33CC33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4000" dirty="0">
                <a:ln w="0"/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157AFCEE-687F-49EB-9347-0616BFE63C29}"/>
              </a:ext>
            </a:extLst>
          </p:cNvPr>
          <p:cNvSpPr/>
          <p:nvPr/>
        </p:nvSpPr>
        <p:spPr>
          <a:xfrm>
            <a:off x="4535799" y="4699776"/>
            <a:ext cx="752059" cy="1443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ED9A2513-C501-475F-87B6-6260884F6E14}"/>
              </a:ext>
            </a:extLst>
          </p:cNvPr>
          <p:cNvSpPr/>
          <p:nvPr/>
        </p:nvSpPr>
        <p:spPr>
          <a:xfrm>
            <a:off x="7527557" y="2907485"/>
            <a:ext cx="75205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3E953A6-6595-40FB-A13B-569E331A0237}"/>
              </a:ext>
            </a:extLst>
          </p:cNvPr>
          <p:cNvSpPr/>
          <p:nvPr/>
        </p:nvSpPr>
        <p:spPr>
          <a:xfrm>
            <a:off x="694326" y="4187935"/>
            <a:ext cx="1370206" cy="1015663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</a:t>
            </a:r>
            <a:r>
              <a:rPr lang="bn-IN" sz="6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শ্ন</a:t>
            </a:r>
            <a:r>
              <a:rPr lang="en-US" sz="6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1B55397-89F5-43B3-9DBB-C39ABDECF88A}"/>
              </a:ext>
            </a:extLst>
          </p:cNvPr>
          <p:cNvGrpSpPr/>
          <p:nvPr/>
        </p:nvGrpSpPr>
        <p:grpSpPr>
          <a:xfrm>
            <a:off x="5252043" y="4171973"/>
            <a:ext cx="1370206" cy="1015663"/>
            <a:chOff x="5862117" y="3572541"/>
            <a:chExt cx="1370206" cy="101566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845E582-3233-47B0-8891-72B4AF503FD3}"/>
                </a:ext>
              </a:extLst>
            </p:cNvPr>
            <p:cNvSpPr/>
            <p:nvPr/>
          </p:nvSpPr>
          <p:spPr>
            <a:xfrm>
              <a:off x="5862117" y="3572541"/>
              <a:ext cx="1370206" cy="101566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6000" b="1" dirty="0">
                  <a:ln w="1143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</a:t>
              </a:r>
              <a:r>
                <a:rPr lang="en-US" sz="60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  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743805A-938C-41F3-8381-13638129C0D8}"/>
                </a:ext>
              </a:extLst>
            </p:cNvPr>
            <p:cNvSpPr/>
            <p:nvPr/>
          </p:nvSpPr>
          <p:spPr>
            <a:xfrm>
              <a:off x="6096000" y="3704991"/>
              <a:ext cx="902440" cy="750764"/>
            </a:xfrm>
            <a:prstGeom prst="rect">
              <a:avLst/>
            </a:prstGeom>
            <a:ln w="25400">
              <a:solidFill>
                <a:srgbClr val="33CC33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4000" dirty="0">
                <a:ln w="0"/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4684DC0F-8F03-4D92-A9A4-88BD3700FDBD}"/>
              </a:ext>
            </a:extLst>
          </p:cNvPr>
          <p:cNvSpPr/>
          <p:nvPr/>
        </p:nvSpPr>
        <p:spPr>
          <a:xfrm>
            <a:off x="8496362" y="3930064"/>
            <a:ext cx="3085992" cy="1938992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প্রহার,ক্ষিপ্র,প্রমিত</a:t>
            </a:r>
            <a:r>
              <a:rPr lang="en-US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1C2016B-A68B-45EC-811A-198388D7D71D}"/>
              </a:ext>
            </a:extLst>
          </p:cNvPr>
          <p:cNvGrpSpPr/>
          <p:nvPr/>
        </p:nvGrpSpPr>
        <p:grpSpPr>
          <a:xfrm>
            <a:off x="6196394" y="4168163"/>
            <a:ext cx="1370206" cy="1015663"/>
            <a:chOff x="5862117" y="3572541"/>
            <a:chExt cx="1370206" cy="1015663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60F3246-89E3-4C4B-B795-9117C6206F0C}"/>
                </a:ext>
              </a:extLst>
            </p:cNvPr>
            <p:cNvSpPr/>
            <p:nvPr/>
          </p:nvSpPr>
          <p:spPr>
            <a:xfrm>
              <a:off x="5862117" y="3572541"/>
              <a:ext cx="1370206" cy="101566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6000" b="1" dirty="0">
                  <a:ln w="1143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</a:t>
              </a:r>
              <a:r>
                <a:rPr lang="en-US" sz="6000" b="1" dirty="0">
                  <a:ln w="1143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 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F264F45-8FB5-46BB-86B1-3C011378ABAC}"/>
                </a:ext>
              </a:extLst>
            </p:cNvPr>
            <p:cNvSpPr/>
            <p:nvPr/>
          </p:nvSpPr>
          <p:spPr>
            <a:xfrm>
              <a:off x="6096000" y="3704991"/>
              <a:ext cx="902440" cy="750764"/>
            </a:xfrm>
            <a:prstGeom prst="rect">
              <a:avLst/>
            </a:prstGeom>
            <a:ln w="25400">
              <a:solidFill>
                <a:srgbClr val="33CC33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4000" dirty="0">
                <a:ln w="0"/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D86DB48E-F1E8-49B5-8C32-33C380FC6147}"/>
              </a:ext>
            </a:extLst>
          </p:cNvPr>
          <p:cNvSpPr/>
          <p:nvPr/>
        </p:nvSpPr>
        <p:spPr>
          <a:xfrm>
            <a:off x="2257356" y="4755179"/>
            <a:ext cx="998621" cy="1443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C25E035-B39D-4B5D-A4B4-4509BD63DABA}"/>
              </a:ext>
            </a:extLst>
          </p:cNvPr>
          <p:cNvGrpSpPr/>
          <p:nvPr/>
        </p:nvGrpSpPr>
        <p:grpSpPr>
          <a:xfrm>
            <a:off x="3277054" y="4214760"/>
            <a:ext cx="1370206" cy="1015663"/>
            <a:chOff x="5862117" y="3572541"/>
            <a:chExt cx="1370206" cy="101566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34282CB-1F0D-4C65-852A-42EEC3B0193C}"/>
                </a:ext>
              </a:extLst>
            </p:cNvPr>
            <p:cNvSpPr/>
            <p:nvPr/>
          </p:nvSpPr>
          <p:spPr>
            <a:xfrm>
              <a:off x="5862117" y="3572541"/>
              <a:ext cx="1370206" cy="101566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60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</a:t>
              </a:r>
              <a:r>
                <a:rPr lang="en-US" sz="60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 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6404A05-0154-427C-8D18-A76969300D5B}"/>
                </a:ext>
              </a:extLst>
            </p:cNvPr>
            <p:cNvSpPr/>
            <p:nvPr/>
          </p:nvSpPr>
          <p:spPr>
            <a:xfrm>
              <a:off x="6096000" y="3704991"/>
              <a:ext cx="902440" cy="750764"/>
            </a:xfrm>
            <a:prstGeom prst="rect">
              <a:avLst/>
            </a:prstGeom>
            <a:ln w="25400">
              <a:solidFill>
                <a:srgbClr val="33CC33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4000" dirty="0">
                <a:ln w="0"/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DDCCA862-FD4D-4560-98BD-C4BA8E0028FC}"/>
              </a:ext>
            </a:extLst>
          </p:cNvPr>
          <p:cNvSpPr/>
          <p:nvPr/>
        </p:nvSpPr>
        <p:spPr>
          <a:xfrm>
            <a:off x="7552011" y="4619566"/>
            <a:ext cx="75205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C636FE4-E05F-4D82-BE58-4BF1839CAC4F}"/>
              </a:ext>
            </a:extLst>
          </p:cNvPr>
          <p:cNvGrpSpPr/>
          <p:nvPr/>
        </p:nvGrpSpPr>
        <p:grpSpPr>
          <a:xfrm>
            <a:off x="300542" y="6018400"/>
            <a:ext cx="11586658" cy="558745"/>
            <a:chOff x="753970" y="5444129"/>
            <a:chExt cx="9418788" cy="76944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E3A36183-891E-461B-8B5E-2EE870CE1C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3970" y="5444130"/>
              <a:ext cx="4762500" cy="769441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580B0D71-FE58-4619-9EE8-6194F8CE3F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10258" y="5444129"/>
              <a:ext cx="4762500" cy="769441"/>
            </a:xfrm>
            <a:prstGeom prst="rect">
              <a:avLst/>
            </a:prstGeom>
          </p:spPr>
        </p:pic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F5EBF4B5-D576-44E0-895C-81336143BA39}"/>
              </a:ext>
            </a:extLst>
          </p:cNvPr>
          <p:cNvSpPr/>
          <p:nvPr/>
        </p:nvSpPr>
        <p:spPr>
          <a:xfrm>
            <a:off x="693358" y="469737"/>
            <a:ext cx="6782729" cy="1569660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48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ল্প,প্র-</a:t>
            </a:r>
            <a:r>
              <a:rPr lang="bn-IN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 যুক্তবর্ণ ব্যবহার করে তিনটি করে শব্দ লিখ।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6383B710-F0C1-4FA5-B462-2463260E8BEC}"/>
              </a:ext>
            </a:extLst>
          </p:cNvPr>
          <p:cNvSpPr/>
          <p:nvPr/>
        </p:nvSpPr>
        <p:spPr>
          <a:xfrm>
            <a:off x="4534548" y="2953856"/>
            <a:ext cx="752059" cy="1443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4">
            <a:extLst>
              <a:ext uri="{FF2B5EF4-FFF2-40B4-BE49-F238E27FC236}">
                <a16:creationId xmlns:a16="http://schemas.microsoft.com/office/drawing/2014/main" id="{13D5863E-AF3F-46C5-81F5-629209E02EBB}"/>
              </a:ext>
            </a:extLst>
          </p:cNvPr>
          <p:cNvSpPr txBox="1"/>
          <p:nvPr/>
        </p:nvSpPr>
        <p:spPr>
          <a:xfrm>
            <a:off x="8740177" y="604223"/>
            <a:ext cx="2598362" cy="769441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4400" b="1" cap="all" dirty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b="1" cap="all" dirty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</a:p>
        </p:txBody>
      </p:sp>
    </p:spTree>
    <p:extLst>
      <p:ext uri="{BB962C8B-B14F-4D97-AF65-F5344CB8AC3E}">
        <p14:creationId xmlns:p14="http://schemas.microsoft.com/office/powerpoint/2010/main" val="214067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>
                <a16:creationId xmlns:a16="http://schemas.microsoft.com/office/drawing/2014/main" id="{3E1CB21E-81A0-4A69-A47A-A6663324BD89}"/>
              </a:ext>
            </a:extLst>
          </p:cNvPr>
          <p:cNvSpPr txBox="1"/>
          <p:nvPr/>
        </p:nvSpPr>
        <p:spPr>
          <a:xfrm>
            <a:off x="272809" y="340762"/>
            <a:ext cx="4067257" cy="110799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6600" b="1" cap="all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মূল্যায়ন</a:t>
            </a:r>
            <a:endParaRPr lang="en-US" sz="6600" b="1" cap="all" dirty="0">
              <a:ln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98815C21-FE20-4EA6-878F-80C700CD51ED}"/>
              </a:ext>
            </a:extLst>
          </p:cNvPr>
          <p:cNvSpPr txBox="1"/>
          <p:nvPr/>
        </p:nvSpPr>
        <p:spPr>
          <a:xfrm>
            <a:off x="6722258" y="355627"/>
            <a:ext cx="4575395" cy="646331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উত্তরটিতে</a:t>
            </a:r>
            <a:r>
              <a:rPr lang="bn-BD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∙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দাও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id="{DF9352A4-D546-4E8B-AD15-8C80ECFC4A44}"/>
              </a:ext>
            </a:extLst>
          </p:cNvPr>
          <p:cNvSpPr txBox="1"/>
          <p:nvPr/>
        </p:nvSpPr>
        <p:spPr>
          <a:xfrm>
            <a:off x="2220320" y="1522518"/>
            <a:ext cx="8686336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IN" sz="4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ছেলেটির মুখ সারাদেশের সব ছেলেদের মুখেতে টুকটুক’</a:t>
            </a:r>
            <a:r>
              <a:rPr lang="en-US" sz="4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বলতে কবি কি বুঝিয়েছেন? </a:t>
            </a:r>
            <a:endParaRPr lang="en-US" sz="44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8D2725FF-312C-422F-8E19-DF52895A4F9F}"/>
              </a:ext>
            </a:extLst>
          </p:cNvPr>
          <p:cNvSpPr txBox="1"/>
          <p:nvPr/>
        </p:nvSpPr>
        <p:spPr>
          <a:xfrm>
            <a:off x="1831585" y="3253876"/>
            <a:ext cx="354383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b="1" kern="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kern="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600" b="1" kern="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ছেলেটির মুখের রং</a:t>
            </a:r>
            <a:endParaRPr lang="en-US" sz="3600" b="1" kern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DA37528C-C34B-4535-AAA5-DAC066296C5F}"/>
              </a:ext>
            </a:extLst>
          </p:cNvPr>
          <p:cNvSpPr txBox="1"/>
          <p:nvPr/>
        </p:nvSpPr>
        <p:spPr>
          <a:xfrm>
            <a:off x="1831586" y="4096478"/>
            <a:ext cx="40722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en-US" sz="4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IN" altLang="en-US" sz="4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ছেলেটির মুখের গড়ন</a:t>
            </a:r>
            <a:endParaRPr lang="en-US" altLang="en-US" sz="4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D060BB72-5362-41F8-8D06-4FDE9C669EC1}"/>
              </a:ext>
            </a:extLst>
          </p:cNvPr>
          <p:cNvSpPr txBox="1"/>
          <p:nvPr/>
        </p:nvSpPr>
        <p:spPr>
          <a:xfrm>
            <a:off x="1872841" y="4951885"/>
            <a:ext cx="40722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b="1" kern="0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kern="0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b="1" kern="0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ছেলেটির মুখের প্রতিচ্ছবি</a:t>
            </a:r>
            <a:r>
              <a:rPr lang="en-US" sz="3600" b="1" kern="0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id="{2E27C4E0-F99D-40EE-8D68-FF3D85277084}"/>
              </a:ext>
            </a:extLst>
          </p:cNvPr>
          <p:cNvSpPr txBox="1"/>
          <p:nvPr/>
        </p:nvSpPr>
        <p:spPr>
          <a:xfrm>
            <a:off x="1872842" y="5794487"/>
            <a:ext cx="423709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bn-BD" altLang="en-US" sz="36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altLang="en-US" sz="36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ছেলেটির মুখের কথা  </a:t>
            </a:r>
            <a:endParaRPr lang="en-US" altLang="en-US" sz="36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B78C95-E8F5-4C90-B4D5-6A203B01B0AB}"/>
              </a:ext>
            </a:extLst>
          </p:cNvPr>
          <p:cNvSpPr/>
          <p:nvPr/>
        </p:nvSpPr>
        <p:spPr>
          <a:xfrm>
            <a:off x="1491916" y="4988466"/>
            <a:ext cx="9504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∙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15578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0D6111ED-AFC7-49AC-B9FA-061089B80625}"/>
              </a:ext>
            </a:extLst>
          </p:cNvPr>
          <p:cNvSpPr txBox="1"/>
          <p:nvPr/>
        </p:nvSpPr>
        <p:spPr>
          <a:xfrm>
            <a:off x="652536" y="1652550"/>
            <a:ext cx="10886927" cy="769441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স্বদেশ কবিতায় কবি বাংলাদেশের কোন ছবিটি তুলে ধরেছেন</a:t>
            </a:r>
            <a:r>
              <a:rPr lang="bn-BD" sz="4400" b="1" dirty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en-US" sz="4400" b="1" dirty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143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D67B9E90-741F-484A-8900-F6D5698C8692}"/>
              </a:ext>
            </a:extLst>
          </p:cNvPr>
          <p:cNvSpPr txBox="1"/>
          <p:nvPr/>
        </p:nvSpPr>
        <p:spPr>
          <a:xfrm>
            <a:off x="658436" y="2625783"/>
            <a:ext cx="5479269" cy="646331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b="1" kern="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kern="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শহরের মানুষের ছবি </a:t>
            </a:r>
            <a:endParaRPr lang="en-US" sz="3600" b="1" kern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AA932D0E-FB48-422D-A91D-29EAA54B1129}"/>
              </a:ext>
            </a:extLst>
          </p:cNvPr>
          <p:cNvSpPr txBox="1"/>
          <p:nvPr/>
        </p:nvSpPr>
        <p:spPr>
          <a:xfrm>
            <a:off x="652536" y="3430379"/>
            <a:ext cx="5039355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en-US" sz="40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খ.নদীর পাড়ের জেলেদের ছবি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66A4661C-CAB0-4341-9625-EBC838F24B69}"/>
              </a:ext>
            </a:extLst>
          </p:cNvPr>
          <p:cNvSpPr txBox="1"/>
          <p:nvPr/>
        </p:nvSpPr>
        <p:spPr>
          <a:xfrm>
            <a:off x="658436" y="4288472"/>
            <a:ext cx="547926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b="1" kern="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kern="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b="1" kern="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পাহাড়ী মানুষের ছবি</a:t>
            </a:r>
            <a:r>
              <a:rPr lang="en-US" sz="3600" b="1" kern="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5C394070-989B-4188-9BA9-FC76B948B878}"/>
              </a:ext>
            </a:extLst>
          </p:cNvPr>
          <p:cNvSpPr txBox="1"/>
          <p:nvPr/>
        </p:nvSpPr>
        <p:spPr>
          <a:xfrm>
            <a:off x="652536" y="5085010"/>
            <a:ext cx="5039355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bn-BD" altLang="en-US" sz="32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altLang="en-US" sz="32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প্রকৃতি ও মানুষের জীবনযাত্রার ছবি</a:t>
            </a:r>
            <a:r>
              <a:rPr lang="en-US" sz="32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altLang="en-US" sz="32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55428844-2F08-4690-AA3B-12A16AE77492}"/>
              </a:ext>
            </a:extLst>
          </p:cNvPr>
          <p:cNvSpPr txBox="1"/>
          <p:nvPr/>
        </p:nvSpPr>
        <p:spPr>
          <a:xfrm>
            <a:off x="272809" y="340762"/>
            <a:ext cx="4067257" cy="110799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6600" b="1" cap="all" dirty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মূল্যায়ন</a:t>
            </a:r>
            <a:endParaRPr lang="en-US" sz="6600" b="1" cap="all" dirty="0">
              <a:ln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ACF940-9311-44F0-893A-D6ACDA6C5CE9}"/>
              </a:ext>
            </a:extLst>
          </p:cNvPr>
          <p:cNvSpPr txBox="1"/>
          <p:nvPr/>
        </p:nvSpPr>
        <p:spPr>
          <a:xfrm>
            <a:off x="658436" y="2569528"/>
            <a:ext cx="547926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b="1" kern="0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kern="0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b="1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শহরের মানুষের ছবি </a:t>
            </a:r>
            <a:endParaRPr lang="en-US" sz="3600" b="1" kern="0" dirty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D6ACBB6E-5241-4679-998F-CEFD2276B85C}"/>
              </a:ext>
            </a:extLst>
          </p:cNvPr>
          <p:cNvSpPr txBox="1"/>
          <p:nvPr/>
        </p:nvSpPr>
        <p:spPr>
          <a:xfrm>
            <a:off x="6722258" y="355627"/>
            <a:ext cx="4575395" cy="646331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উত্তরটিতে</a:t>
            </a:r>
            <a:r>
              <a:rPr lang="bn-BD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∙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দাও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C2F2CB-B0BB-4C33-9AB6-006A20ECE304}"/>
              </a:ext>
            </a:extLst>
          </p:cNvPr>
          <p:cNvSpPr/>
          <p:nvPr/>
        </p:nvSpPr>
        <p:spPr>
          <a:xfrm>
            <a:off x="272809" y="5269676"/>
            <a:ext cx="5164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∙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59833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F37259D-2BE4-4EBB-9F80-C5D9AEB07B35}"/>
              </a:ext>
            </a:extLst>
          </p:cNvPr>
          <p:cNvGrpSpPr/>
          <p:nvPr/>
        </p:nvGrpSpPr>
        <p:grpSpPr>
          <a:xfrm>
            <a:off x="3286306" y="381161"/>
            <a:ext cx="6193536" cy="1243584"/>
            <a:chOff x="4291584" y="621792"/>
            <a:chExt cx="6193536" cy="1243584"/>
          </a:xfrm>
        </p:grpSpPr>
        <p:sp>
          <p:nvSpPr>
            <p:cNvPr id="3" name="Ribbon: Tilted Up 2">
              <a:extLst>
                <a:ext uri="{FF2B5EF4-FFF2-40B4-BE49-F238E27FC236}">
                  <a16:creationId xmlns:a16="http://schemas.microsoft.com/office/drawing/2014/main" id="{FA7039C1-A1B4-4F67-8DD0-AADF23F6ADE2}"/>
                </a:ext>
              </a:extLst>
            </p:cNvPr>
            <p:cNvSpPr/>
            <p:nvPr/>
          </p:nvSpPr>
          <p:spPr>
            <a:xfrm>
              <a:off x="4291584" y="621792"/>
              <a:ext cx="6193536" cy="1243584"/>
            </a:xfrm>
            <a:prstGeom prst="ribbon2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A69A29C-4AD0-47ED-A788-54958BF361D9}"/>
                </a:ext>
              </a:extLst>
            </p:cNvPr>
            <p:cNvSpPr/>
            <p:nvPr/>
          </p:nvSpPr>
          <p:spPr>
            <a:xfrm>
              <a:off x="6270338" y="735368"/>
              <a:ext cx="2236028" cy="830997"/>
            </a:xfrm>
            <a:prstGeom prst="rect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48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bn-BD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653350E-AD32-449F-84D1-F748E466E8C3}"/>
              </a:ext>
            </a:extLst>
          </p:cNvPr>
          <p:cNvGrpSpPr/>
          <p:nvPr/>
        </p:nvGrpSpPr>
        <p:grpSpPr>
          <a:xfrm>
            <a:off x="320040" y="6010722"/>
            <a:ext cx="11551920" cy="705081"/>
            <a:chOff x="753970" y="5444129"/>
            <a:chExt cx="9418788" cy="76944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ACA7320-D41D-493D-AB75-198F95602F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3970" y="5444130"/>
              <a:ext cx="4762500" cy="76944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E7075B2-DD6D-464E-9BFE-07A1FAC4A5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10258" y="5444129"/>
              <a:ext cx="4762500" cy="769441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3C132CA3-0239-4065-B6B9-52020783EFA0}"/>
              </a:ext>
            </a:extLst>
          </p:cNvPr>
          <p:cNvSpPr/>
          <p:nvPr/>
        </p:nvSpPr>
        <p:spPr>
          <a:xfrm>
            <a:off x="2036590" y="2828836"/>
            <a:ext cx="8118821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প্রকৃতির কোন ছবিটি তোমার মনের মধ্যে ভাসে তা তিনটি বাক্যে লিখ? 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B4A475-5CC8-4640-9EF1-2D8403F8F2DD}"/>
              </a:ext>
            </a:extLst>
          </p:cNvPr>
          <p:cNvSpPr/>
          <p:nvPr/>
        </p:nvSpPr>
        <p:spPr>
          <a:xfrm>
            <a:off x="3898069" y="2083150"/>
            <a:ext cx="4970009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উত্তর দাও?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0EEA81-5FB5-4F3E-93FF-B97FB6DE62C5}"/>
              </a:ext>
            </a:extLst>
          </p:cNvPr>
          <p:cNvSpPr/>
          <p:nvPr/>
        </p:nvSpPr>
        <p:spPr>
          <a:xfrm>
            <a:off x="2036590" y="4243712"/>
            <a:ext cx="8118821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 মিলিয়ে এক ছবি” বলতে কী বোঝানো হয়েছে? 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8555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4FB965F7-F92C-44A4-BB0D-FCADE18F45B6}"/>
              </a:ext>
            </a:extLst>
          </p:cNvPr>
          <p:cNvSpPr txBox="1"/>
          <p:nvPr/>
        </p:nvSpPr>
        <p:spPr>
          <a:xfrm>
            <a:off x="2766803" y="807770"/>
            <a:ext cx="6102626" cy="76944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day one word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C5ED963D-FB0A-421F-8CBB-F550227D3E68}"/>
              </a:ext>
            </a:extLst>
          </p:cNvPr>
          <p:cNvSpPr txBox="1"/>
          <p:nvPr/>
        </p:nvSpPr>
        <p:spPr>
          <a:xfrm>
            <a:off x="693031" y="2891644"/>
            <a:ext cx="1975755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টুকটুক</a:t>
            </a:r>
            <a:endParaRPr lang="en-US" sz="4800" b="1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9">
            <a:extLst>
              <a:ext uri="{FF2B5EF4-FFF2-40B4-BE49-F238E27FC236}">
                <a16:creationId xmlns:a16="http://schemas.microsoft.com/office/drawing/2014/main" id="{57642C3C-3688-4856-82BD-9C67C18DD995}"/>
              </a:ext>
            </a:extLst>
          </p:cNvPr>
          <p:cNvSpPr/>
          <p:nvPr/>
        </p:nvSpPr>
        <p:spPr>
          <a:xfrm>
            <a:off x="3179430" y="3030852"/>
            <a:ext cx="1006730" cy="552582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FE3778FB-3015-4837-AE8E-09D1CD39CDE7}"/>
              </a:ext>
            </a:extLst>
          </p:cNvPr>
          <p:cNvSpPr txBox="1"/>
          <p:nvPr/>
        </p:nvSpPr>
        <p:spPr>
          <a:xfrm>
            <a:off x="7782722" y="2865959"/>
            <a:ext cx="2173417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গাঢ়,সুন্দর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8FDE9091-613F-460D-88F0-B9A0FF593A4E}"/>
              </a:ext>
            </a:extLst>
          </p:cNvPr>
          <p:cNvSpPr/>
          <p:nvPr/>
        </p:nvSpPr>
        <p:spPr>
          <a:xfrm>
            <a:off x="8600920" y="3970201"/>
            <a:ext cx="537019" cy="830996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11F72220-C9D7-4B68-9C19-B41860FDDAEE}"/>
              </a:ext>
            </a:extLst>
          </p:cNvPr>
          <p:cNvSpPr txBox="1"/>
          <p:nvPr/>
        </p:nvSpPr>
        <p:spPr>
          <a:xfrm>
            <a:off x="4615117" y="4983679"/>
            <a:ext cx="6883853" cy="76944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 একটি লাল টুকটুক জামা আছে।  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61956A-C85B-4B4F-BFE2-94D4071FED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9279" y="2365276"/>
            <a:ext cx="2790047" cy="1827521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3982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1">
            <a:extLst>
              <a:ext uri="{FF2B5EF4-FFF2-40B4-BE49-F238E27FC236}">
                <a16:creationId xmlns:a16="http://schemas.microsoft.com/office/drawing/2014/main" id="{3954A3DA-030B-4B63-9927-F57424812587}"/>
              </a:ext>
            </a:extLst>
          </p:cNvPr>
          <p:cNvSpPr txBox="1"/>
          <p:nvPr/>
        </p:nvSpPr>
        <p:spPr>
          <a:xfrm>
            <a:off x="5696318" y="2673760"/>
            <a:ext cx="5904940" cy="1754326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“আমাদের দেশ” সম্পর্কে ৫টি বাক্যে লিখ।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7FDC6B-7828-4E0E-A82F-AB04CB831E58}"/>
              </a:ext>
            </a:extLst>
          </p:cNvPr>
          <p:cNvSpPr txBox="1"/>
          <p:nvPr/>
        </p:nvSpPr>
        <p:spPr>
          <a:xfrm>
            <a:off x="6096000" y="739086"/>
            <a:ext cx="4373090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5D781A-1634-4324-8C12-74BEE6973F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9"/>
          <a:stretch/>
        </p:blipFill>
        <p:spPr>
          <a:xfrm>
            <a:off x="776425" y="568736"/>
            <a:ext cx="4162927" cy="4737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036C504-ACF7-4029-8428-2C282B180E72}"/>
              </a:ext>
            </a:extLst>
          </p:cNvPr>
          <p:cNvGrpSpPr/>
          <p:nvPr/>
        </p:nvGrpSpPr>
        <p:grpSpPr>
          <a:xfrm>
            <a:off x="320040" y="6010722"/>
            <a:ext cx="11551920" cy="705081"/>
            <a:chOff x="753970" y="5444129"/>
            <a:chExt cx="9418788" cy="76944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B7E6096-4A56-45E7-97FA-6FA0F91BAB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3970" y="5444130"/>
              <a:ext cx="4762500" cy="76944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BA2553A-F423-4FE6-B48F-0B9121EF3C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10258" y="5444129"/>
              <a:ext cx="4762500" cy="7694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316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7D8252-0632-4C96-99BA-4D8F9FBEA7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3" r="8490"/>
          <a:stretch/>
        </p:blipFill>
        <p:spPr>
          <a:xfrm>
            <a:off x="276727" y="264695"/>
            <a:ext cx="6937456" cy="51420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Arc 3">
            <a:extLst>
              <a:ext uri="{FF2B5EF4-FFF2-40B4-BE49-F238E27FC236}">
                <a16:creationId xmlns:a16="http://schemas.microsoft.com/office/drawing/2014/main" id="{A6E2EE92-AEDA-40DC-8854-4600BEE2CCC9}"/>
              </a:ext>
            </a:extLst>
          </p:cNvPr>
          <p:cNvSpPr/>
          <p:nvPr/>
        </p:nvSpPr>
        <p:spPr>
          <a:xfrm>
            <a:off x="276726" y="1636295"/>
            <a:ext cx="2550695" cy="2466473"/>
          </a:xfrm>
          <a:prstGeom prst="arc">
            <a:avLst>
              <a:gd name="adj1" fmla="val 21161272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8519328B-D632-425F-A9B5-975C9871F342}"/>
              </a:ext>
            </a:extLst>
          </p:cNvPr>
          <p:cNvSpPr/>
          <p:nvPr/>
        </p:nvSpPr>
        <p:spPr>
          <a:xfrm>
            <a:off x="7214183" y="264694"/>
            <a:ext cx="4701090" cy="5287963"/>
          </a:xfrm>
          <a:prstGeom prst="fram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34BC4F-557D-479D-A7E2-14C4A55C18DD}"/>
              </a:ext>
            </a:extLst>
          </p:cNvPr>
          <p:cNvSpPr txBox="1"/>
          <p:nvPr/>
        </p:nvSpPr>
        <p:spPr>
          <a:xfrm>
            <a:off x="7868653" y="1305342"/>
            <a:ext cx="3416968" cy="2123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6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6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014DE8D-53B2-499E-B2D3-535886966AF3}"/>
              </a:ext>
            </a:extLst>
          </p:cNvPr>
          <p:cNvGrpSpPr/>
          <p:nvPr/>
        </p:nvGrpSpPr>
        <p:grpSpPr>
          <a:xfrm>
            <a:off x="43362" y="5324061"/>
            <a:ext cx="12105275" cy="1419720"/>
            <a:chOff x="121168" y="5768718"/>
            <a:chExt cx="11823316" cy="14197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6D493AA-00D6-4160-80C1-92DFA922A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1168" y="5787038"/>
              <a:ext cx="6505575" cy="14014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07AA9E4-8C6F-40FC-9AE5-9DA6BF0927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38909" y="5768718"/>
              <a:ext cx="6505575" cy="1401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546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6D4F54-E0FE-49C6-BEDA-06CB47D381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1264" y="264731"/>
            <a:ext cx="9011653" cy="63285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BDF950-2E09-4B7A-8F9D-2BB680A113C8}"/>
              </a:ext>
            </a:extLst>
          </p:cNvPr>
          <p:cNvSpPr txBox="1"/>
          <p:nvPr/>
        </p:nvSpPr>
        <p:spPr>
          <a:xfrm>
            <a:off x="435703" y="316337"/>
            <a:ext cx="2209960" cy="1736646"/>
          </a:xfrm>
          <a:prstGeom prst="round2Diag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সোনা মনিরা চল একটি ভিডিও দেখি।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D5090E38-DD74-46A1-88CE-C7676FFB11FA}"/>
              </a:ext>
            </a:extLst>
          </p:cNvPr>
          <p:cNvSpPr txBox="1"/>
          <p:nvPr/>
        </p:nvSpPr>
        <p:spPr>
          <a:xfrm>
            <a:off x="340732" y="2135505"/>
            <a:ext cx="2209961" cy="2261533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ভিডিও নিয়ে শিক্ষার্থীদের সাথে আলোচনা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এই পদ্মা এই মেঘনা এই যমুনা সুরমা নদী তটে Ei Padma Ei Meghna by Salma(1)">
            <a:hlinkClick r:id="" action="ppaction://media"/>
            <a:extLst>
              <a:ext uri="{FF2B5EF4-FFF2-40B4-BE49-F238E27FC236}">
                <a16:creationId xmlns:a16="http://schemas.microsoft.com/office/drawing/2014/main" id="{89892E9F-5E31-4C54-9B89-EA923C728E7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84621" y="447225"/>
            <a:ext cx="8349915" cy="47865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A99C71-533A-4331-82AC-C3C08E2D7080}"/>
              </a:ext>
            </a:extLst>
          </p:cNvPr>
          <p:cNvSpPr txBox="1"/>
          <p:nvPr/>
        </p:nvSpPr>
        <p:spPr>
          <a:xfrm>
            <a:off x="340732" y="4479560"/>
            <a:ext cx="2113709" cy="2062103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আমাদের আজকের পাঠের বিষয় কী হতে পারে?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45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371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4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ircle: Hollow 1">
            <a:extLst>
              <a:ext uri="{FF2B5EF4-FFF2-40B4-BE49-F238E27FC236}">
                <a16:creationId xmlns:a16="http://schemas.microsoft.com/office/drawing/2014/main" id="{F5333ACE-D8A4-4CD6-954C-DC057E335844}"/>
              </a:ext>
            </a:extLst>
          </p:cNvPr>
          <p:cNvSpPr/>
          <p:nvPr/>
        </p:nvSpPr>
        <p:spPr>
          <a:xfrm>
            <a:off x="337892" y="1371600"/>
            <a:ext cx="4114800" cy="4114800"/>
          </a:xfrm>
          <a:prstGeom prst="donut">
            <a:avLst>
              <a:gd name="adj" fmla="val 2494"/>
            </a:avLst>
          </a:prstGeom>
          <a:solidFill>
            <a:srgbClr val="04B4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51AFA17-D615-4340-8753-1A974A75FA5F}"/>
              </a:ext>
            </a:extLst>
          </p:cNvPr>
          <p:cNvSpPr/>
          <p:nvPr/>
        </p:nvSpPr>
        <p:spPr>
          <a:xfrm>
            <a:off x="657932" y="1691640"/>
            <a:ext cx="3474720" cy="347472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01B72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A0F410DF-EB17-4804-9C62-970302BC04B0}"/>
              </a:ext>
            </a:extLst>
          </p:cNvPr>
          <p:cNvSpPr txBox="1"/>
          <p:nvPr/>
        </p:nvSpPr>
        <p:spPr>
          <a:xfrm>
            <a:off x="811896" y="2816374"/>
            <a:ext cx="3072475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BottomRight"/>
              <a:lightRig rig="threePt" dir="t"/>
            </a:scene3d>
            <a:sp3d extrusionH="57150">
              <a:bevelT w="6350" h="95250" prst="angle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IN" sz="8000" dirty="0">
                <a:effectLst>
                  <a:glow>
                    <a:schemeClr val="accent1">
                      <a:alpha val="7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dirty="0">
              <a:effectLst>
                <a:glow>
                  <a:schemeClr val="accent1">
                    <a:alpha val="7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E42D8F7-A9F9-4A0C-AA76-34C95D9A6386}"/>
              </a:ext>
            </a:extLst>
          </p:cNvPr>
          <p:cNvGrpSpPr/>
          <p:nvPr/>
        </p:nvGrpSpPr>
        <p:grpSpPr>
          <a:xfrm>
            <a:off x="4274886" y="2392143"/>
            <a:ext cx="7424913" cy="672505"/>
            <a:chOff x="4194078" y="2857176"/>
            <a:chExt cx="7424913" cy="67250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2744AD7-F1DA-45D0-882F-718A6B56C58A}"/>
                </a:ext>
              </a:extLst>
            </p:cNvPr>
            <p:cNvSpPr/>
            <p:nvPr/>
          </p:nvSpPr>
          <p:spPr>
            <a:xfrm>
              <a:off x="4194078" y="2871627"/>
              <a:ext cx="1058601" cy="65805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EB4C2E9-E914-41C0-9C52-410E4C4985D9}"/>
                </a:ext>
              </a:extLst>
            </p:cNvPr>
            <p:cNvSpPr/>
            <p:nvPr/>
          </p:nvSpPr>
          <p:spPr>
            <a:xfrm>
              <a:off x="4305344" y="2857176"/>
              <a:ext cx="731364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১.৪.২  কবিতাটি প্রমিত উচ্চারণে আবৃত্তি করতে পারবে।</a:t>
              </a:r>
              <a:r>
                <a:rPr lang="bn-IN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ACCE21B-D11B-454E-B946-1889A203D185}"/>
              </a:ext>
            </a:extLst>
          </p:cNvPr>
          <p:cNvGrpSpPr/>
          <p:nvPr/>
        </p:nvGrpSpPr>
        <p:grpSpPr>
          <a:xfrm>
            <a:off x="4154642" y="4244732"/>
            <a:ext cx="7316215" cy="725619"/>
            <a:chOff x="3829512" y="4412708"/>
            <a:chExt cx="7316215" cy="725619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29E327A-3689-4A2D-8FD6-AF4E346F9E54}"/>
                </a:ext>
              </a:extLst>
            </p:cNvPr>
            <p:cNvSpPr/>
            <p:nvPr/>
          </p:nvSpPr>
          <p:spPr>
            <a:xfrm>
              <a:off x="3829512" y="4412708"/>
              <a:ext cx="1058601" cy="72561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CFEA9F7-7A9D-4CD7-BFB3-D928971F84DC}"/>
                </a:ext>
              </a:extLst>
            </p:cNvPr>
            <p:cNvSpPr/>
            <p:nvPr/>
          </p:nvSpPr>
          <p:spPr>
            <a:xfrm>
              <a:off x="3832080" y="4443510"/>
              <a:ext cx="731364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২.৩.২ </a:t>
              </a:r>
              <a:r>
                <a:rPr lang="bn-IN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পাঠ্যবইয়ের কবিতার মূলভাব লিখতে পারবে।</a:t>
              </a:r>
              <a:endPara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8EA55BA-B6EC-411D-9A1E-99927BFF7219}"/>
              </a:ext>
            </a:extLst>
          </p:cNvPr>
          <p:cNvGrpSpPr/>
          <p:nvPr/>
        </p:nvGrpSpPr>
        <p:grpSpPr>
          <a:xfrm>
            <a:off x="4386151" y="3226271"/>
            <a:ext cx="7467953" cy="1033862"/>
            <a:chOff x="4094264" y="3084564"/>
            <a:chExt cx="7837674" cy="103386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8F46C28-06F6-4F83-AA99-66A36FEEC4DB}"/>
                </a:ext>
              </a:extLst>
            </p:cNvPr>
            <p:cNvSpPr/>
            <p:nvPr/>
          </p:nvSpPr>
          <p:spPr>
            <a:xfrm>
              <a:off x="4094264" y="3084564"/>
              <a:ext cx="926859" cy="64633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b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2217BE4-9818-4F20-9E97-84FBC1FF1179}"/>
                </a:ext>
              </a:extLst>
            </p:cNvPr>
            <p:cNvGrpSpPr/>
            <p:nvPr/>
          </p:nvGrpSpPr>
          <p:grpSpPr>
            <a:xfrm>
              <a:off x="4133222" y="3086355"/>
              <a:ext cx="7798716" cy="1032071"/>
              <a:chOff x="4215690" y="3310991"/>
              <a:chExt cx="7798716" cy="1032071"/>
            </a:xfrm>
          </p:grpSpPr>
          <p:sp>
            <p:nvSpPr>
              <p:cNvPr id="11" name="TextBox 1">
                <a:extLst>
                  <a:ext uri="{FF2B5EF4-FFF2-40B4-BE49-F238E27FC236}">
                    <a16:creationId xmlns:a16="http://schemas.microsoft.com/office/drawing/2014/main" id="{C993BB83-6603-4028-82F7-C0A08890603C}"/>
                  </a:ext>
                </a:extLst>
              </p:cNvPr>
              <p:cNvSpPr txBox="1"/>
              <p:nvPr/>
            </p:nvSpPr>
            <p:spPr>
              <a:xfrm>
                <a:off x="4215690" y="3310991"/>
                <a:ext cx="779871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bn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১,৪.১  পাঠ্য পুস্তকের পাঠ শ্রবনযোগ্য স্পষ্টস্বরে ও প্রমিত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2" name="TextBox 3">
                <a:extLst>
                  <a:ext uri="{FF2B5EF4-FFF2-40B4-BE49-F238E27FC236}">
                    <a16:creationId xmlns:a16="http://schemas.microsoft.com/office/drawing/2014/main" id="{A8A7D426-8B39-4C3A-96A8-7476E8E6CE9A}"/>
                  </a:ext>
                </a:extLst>
              </p:cNvPr>
              <p:cNvSpPr txBox="1"/>
              <p:nvPr/>
            </p:nvSpPr>
            <p:spPr>
              <a:xfrm>
                <a:off x="4251909" y="3758287"/>
                <a:ext cx="76873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bn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উচ্চার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ণ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bn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সাবলীলভাবে পড়তে পারবে।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28664C9-BA18-4147-A924-31B8BB386BED}"/>
              </a:ext>
            </a:extLst>
          </p:cNvPr>
          <p:cNvGrpSpPr/>
          <p:nvPr/>
        </p:nvGrpSpPr>
        <p:grpSpPr>
          <a:xfrm>
            <a:off x="365760" y="5866562"/>
            <a:ext cx="11551920" cy="705081"/>
            <a:chOff x="753970" y="5444129"/>
            <a:chExt cx="9418788" cy="76944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E293D08-73F5-439C-B3B4-DBDC484152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3970" y="5444130"/>
              <a:ext cx="4762500" cy="769441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56F90C6-60BD-42B1-A71A-49153A6CD0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10258" y="5444129"/>
              <a:ext cx="4762500" cy="769441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D0D88E0-8C4B-4E39-B99B-433F313DD18C}"/>
              </a:ext>
            </a:extLst>
          </p:cNvPr>
          <p:cNvGrpSpPr/>
          <p:nvPr/>
        </p:nvGrpSpPr>
        <p:grpSpPr>
          <a:xfrm>
            <a:off x="3928106" y="1536615"/>
            <a:ext cx="6784820" cy="646331"/>
            <a:chOff x="3961375" y="1961699"/>
            <a:chExt cx="6784820" cy="646331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3CE2817-5611-4E96-A3E6-4BDA5615E025}"/>
                </a:ext>
              </a:extLst>
            </p:cNvPr>
            <p:cNvSpPr/>
            <p:nvPr/>
          </p:nvSpPr>
          <p:spPr>
            <a:xfrm>
              <a:off x="4027778" y="1961699"/>
              <a:ext cx="1058601" cy="64633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2E57F74-666B-4340-9990-75766B1A8844}"/>
                </a:ext>
              </a:extLst>
            </p:cNvPr>
            <p:cNvSpPr/>
            <p:nvPr/>
          </p:nvSpPr>
          <p:spPr>
            <a:xfrm>
              <a:off x="3961375" y="2010138"/>
              <a:ext cx="678482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.১.২  </a:t>
              </a:r>
              <a:r>
                <a:rPr lang="bn-IN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কবিতা শুনে মূলভাব বুঝতে পারবে</a:t>
              </a:r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3878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6">
            <a:extLst>
              <a:ext uri="{FF2B5EF4-FFF2-40B4-BE49-F238E27FC236}">
                <a16:creationId xmlns:a16="http://schemas.microsoft.com/office/drawing/2014/main" id="{8E9BACAB-6F79-4C8F-B894-67FCBA48E94A}"/>
              </a:ext>
            </a:extLst>
          </p:cNvPr>
          <p:cNvSpPr txBox="1"/>
          <p:nvPr/>
        </p:nvSpPr>
        <p:spPr>
          <a:xfrm>
            <a:off x="306885" y="317114"/>
            <a:ext cx="5669280" cy="1015663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D8E92D-8F57-4F02-9D4D-CFF0C0964CC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5532" y="1492307"/>
            <a:ext cx="1932970" cy="35216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CE4D70-503E-4527-BA69-D378EDDD4A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9242" y="409014"/>
            <a:ext cx="5315873" cy="568827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3C17751-1B7C-4849-BC36-0DBA7D0D80D9}"/>
              </a:ext>
            </a:extLst>
          </p:cNvPr>
          <p:cNvSpPr/>
          <p:nvPr/>
        </p:nvSpPr>
        <p:spPr>
          <a:xfrm>
            <a:off x="6848502" y="628233"/>
            <a:ext cx="4757352" cy="280076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স্বদেশ</a:t>
            </a:r>
            <a:endParaRPr lang="bn-IN" sz="4400" b="1" dirty="0">
              <a:ln/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লিখেছেন</a:t>
            </a:r>
          </a:p>
          <a:p>
            <a:pPr algn="ctr"/>
            <a:r>
              <a:rPr lang="en-US" sz="4400" b="1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44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হাবীব</a:t>
            </a:r>
            <a:endParaRPr lang="bn-IN" sz="4400" b="1" dirty="0">
              <a:ln/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পাঠ্যাংশঃ(</a:t>
            </a:r>
            <a:r>
              <a:rPr lang="en-US" sz="4400" b="1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bn-IN" sz="44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r>
              <a:rPr lang="en-US" sz="4400" b="1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সবই</a:t>
            </a:r>
            <a:r>
              <a:rPr lang="bn-IN" sz="44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44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4400" b="1" dirty="0">
              <a:ln/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BE4DBB-DFF3-449B-B68C-990E12AFCDE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818" y="3721131"/>
            <a:ext cx="4792771" cy="269593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70F300-5803-43C4-AF53-B6AD81E8F09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428" r="2259"/>
          <a:stretch/>
        </p:blipFill>
        <p:spPr>
          <a:xfrm>
            <a:off x="776116" y="1436683"/>
            <a:ext cx="1699148" cy="21908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4112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6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98" tmFilter="0, 0; 0.125,0.2665; 0.25,0.4; 0.375,0.465; 0.5,0.5;  0.625,0.535; 0.75,0.6; 0.875,0.7335; 1,1">
                                          <p:stCondLst>
                                            <p:cond delay="59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99" tmFilter="0, 0; 0.125,0.2665; 0.25,0.4; 0.375,0.465; 0.5,0.5;  0.625,0.535; 0.75,0.6; 0.875,0.7335; 1,1">
                                          <p:stCondLst>
                                            <p:cond delay="119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48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3">
                                          <p:stCondLst>
                                            <p:cond delay="5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49" decel="50000">
                                          <p:stCondLst>
                                            <p:cond delay="6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3">
                                          <p:stCondLst>
                                            <p:cond delay="118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49" decel="50000">
                                          <p:stCondLst>
                                            <p:cond delay="12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3">
                                          <p:stCondLst>
                                            <p:cond delay="147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49" decel="50000">
                                          <p:stCondLst>
                                            <p:cond delay="150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3">
                                          <p:stCondLst>
                                            <p:cond delay="162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49" decel="50000">
                                          <p:stCondLst>
                                            <p:cond delay="165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2974CE-E44E-4105-8AD4-E0181D13561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7996" y="1359526"/>
            <a:ext cx="9168392" cy="41865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5DE62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86A7E4C-B313-4D63-BC22-D9D0323C808A}"/>
              </a:ext>
            </a:extLst>
          </p:cNvPr>
          <p:cNvSpPr/>
          <p:nvPr/>
        </p:nvSpPr>
        <p:spPr>
          <a:xfrm>
            <a:off x="3139310" y="236166"/>
            <a:ext cx="6466835" cy="923330"/>
          </a:xfrm>
          <a:prstGeom prst="rect">
            <a:avLst/>
          </a:prstGeom>
          <a:ln>
            <a:solidFill>
              <a:srgbClr val="33CC33"/>
            </a:solidFill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5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 মনযোগ সহকারে দেখো</a:t>
            </a:r>
            <a:endParaRPr lang="en-US" sz="54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D9636B39-15AF-4894-891D-6178CAC8C2EB}"/>
              </a:ext>
            </a:extLst>
          </p:cNvPr>
          <p:cNvSpPr txBox="1"/>
          <p:nvPr/>
        </p:nvSpPr>
        <p:spPr>
          <a:xfrm>
            <a:off x="4000241" y="5648122"/>
            <a:ext cx="6826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ঐ দূরে পাল তোলা নৌকা কোথায় দেখা যাচ্ছে?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E28C7F64-71C0-4799-B7D7-198696E21534}"/>
              </a:ext>
            </a:extLst>
          </p:cNvPr>
          <p:cNvSpPr txBox="1"/>
          <p:nvPr/>
        </p:nvSpPr>
        <p:spPr>
          <a:xfrm>
            <a:off x="329296" y="5800522"/>
            <a:ext cx="11533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জকের কবিতাংশে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আমাদের গ্রামবাংলার প্রকৃতি ও জীবনযাত্রা সম্পর্কে জানব।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AA29EDF3-8C3F-496B-85DD-44E3C49A1A64}"/>
              </a:ext>
            </a:extLst>
          </p:cNvPr>
          <p:cNvSpPr txBox="1"/>
          <p:nvPr/>
        </p:nvSpPr>
        <p:spPr>
          <a:xfrm>
            <a:off x="6941136" y="5945871"/>
            <a:ext cx="4284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কৃষক কোথায় কাজ করে?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CB59644F-39B9-42CC-9B12-3E907C6B2BAB}"/>
              </a:ext>
            </a:extLst>
          </p:cNvPr>
          <p:cNvSpPr txBox="1"/>
          <p:nvPr/>
        </p:nvSpPr>
        <p:spPr>
          <a:xfrm>
            <a:off x="2407280" y="5856782"/>
            <a:ext cx="6126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গ্রামের মেয়েরা কিসে ধান ভানে?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23C1DE14-2554-4DB5-A288-F92020B07780}"/>
              </a:ext>
            </a:extLst>
          </p:cNvPr>
          <p:cNvSpPr txBox="1"/>
          <p:nvPr/>
        </p:nvSpPr>
        <p:spPr>
          <a:xfrm>
            <a:off x="936832" y="5698503"/>
            <a:ext cx="6126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তোমরা কি দেখতে পাচ্ছ?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B6F5FA-6BF3-4BFB-8A17-B1196EFD65C0}"/>
              </a:ext>
            </a:extLst>
          </p:cNvPr>
          <p:cNvSpPr/>
          <p:nvPr/>
        </p:nvSpPr>
        <p:spPr>
          <a:xfrm>
            <a:off x="3139310" y="265798"/>
            <a:ext cx="6466835" cy="923330"/>
          </a:xfrm>
          <a:prstGeom prst="rect">
            <a:avLst/>
          </a:prstGeom>
          <a:ln>
            <a:solidFill>
              <a:srgbClr val="33CC33"/>
            </a:solidFill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5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 মনযোগ সহকারে দেখো</a:t>
            </a:r>
            <a:endParaRPr lang="en-US" sz="54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99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2">
            <a:extLst>
              <a:ext uri="{FF2B5EF4-FFF2-40B4-BE49-F238E27FC236}">
                <a16:creationId xmlns:a16="http://schemas.microsoft.com/office/drawing/2014/main" id="{56D3AD3A-FC8A-4BDB-A96D-638782388900}"/>
              </a:ext>
            </a:extLst>
          </p:cNvPr>
          <p:cNvSpPr txBox="1"/>
          <p:nvPr/>
        </p:nvSpPr>
        <p:spPr>
          <a:xfrm>
            <a:off x="2788494" y="432713"/>
            <a:ext cx="5580296" cy="769441"/>
          </a:xfrm>
          <a:prstGeom prst="rect">
            <a:avLst/>
          </a:prstGeom>
          <a:noFill/>
        </p:spPr>
        <p:txBody>
          <a:bodyPr wrap="square" numCol="1" rtlCol="0">
            <a:prstTxWarp prst="textWave2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GB" sz="44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997A2F-E4A0-4CE0-BC43-4E9F7CF82F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8" t="10004" r="6433" b="15439"/>
          <a:stretch/>
        </p:blipFill>
        <p:spPr>
          <a:xfrm>
            <a:off x="1260483" y="1510320"/>
            <a:ext cx="4596064" cy="38373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CD34B3-630B-4B0E-9A4C-F101CC2298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3" r="15746"/>
          <a:stretch/>
        </p:blipFill>
        <p:spPr>
          <a:xfrm>
            <a:off x="6550010" y="1510320"/>
            <a:ext cx="4648211" cy="38373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12">
            <a:extLst>
              <a:ext uri="{FF2B5EF4-FFF2-40B4-BE49-F238E27FC236}">
                <a16:creationId xmlns:a16="http://schemas.microsoft.com/office/drawing/2014/main" id="{56D3AD3A-FC8A-4BDB-A96D-638782388900}"/>
              </a:ext>
            </a:extLst>
          </p:cNvPr>
          <p:cNvSpPr txBox="1"/>
          <p:nvPr/>
        </p:nvSpPr>
        <p:spPr>
          <a:xfrm>
            <a:off x="794084" y="5655846"/>
            <a:ext cx="10840453" cy="769441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numCol="1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আঁকতে কার কার ভালো লাগে এবং কে কে ছবি আকে?</a:t>
            </a:r>
            <a:endParaRPr lang="en-GB" sz="44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38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8D3856-51D9-4D33-BB03-769D96B7FB99}"/>
              </a:ext>
            </a:extLst>
          </p:cNvPr>
          <p:cNvSpPr txBox="1"/>
          <p:nvPr/>
        </p:nvSpPr>
        <p:spPr>
          <a:xfrm>
            <a:off x="727620" y="450326"/>
            <a:ext cx="4317622" cy="76944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বিতা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endParaRPr lang="en-GB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0ECF71-A4BC-4661-82F4-DF01E6BCA6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152" t="7085" r="6393" b="11798"/>
          <a:stretch/>
        </p:blipFill>
        <p:spPr>
          <a:xfrm>
            <a:off x="294758" y="3743560"/>
            <a:ext cx="3477951" cy="26471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65DF61-D1DB-4A12-9BB2-C642E0A456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115" y="1560495"/>
            <a:ext cx="3839217" cy="24809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11">
            <a:extLst>
              <a:ext uri="{FF2B5EF4-FFF2-40B4-BE49-F238E27FC236}">
                <a16:creationId xmlns:a16="http://schemas.microsoft.com/office/drawing/2014/main" id="{412C11E0-CEA5-463D-A21D-25F3B2F1A068}"/>
              </a:ext>
            </a:extLst>
          </p:cNvPr>
          <p:cNvSpPr txBox="1"/>
          <p:nvPr/>
        </p:nvSpPr>
        <p:spPr>
          <a:xfrm>
            <a:off x="5943121" y="4182297"/>
            <a:ext cx="5954121" cy="2308324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ছেলেটির মুখ</a:t>
            </a:r>
          </a:p>
          <a:p>
            <a:pPr algn="l"/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সারাদেশের সব ছেলেদের </a:t>
            </a:r>
          </a:p>
          <a:p>
            <a:pPr algn="l"/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মুখেতে টুকটুক।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9BBCC2-8D7B-4048-BBFE-5B112DB7A12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1" t="7760" r="9542" b="6492"/>
          <a:stretch/>
        </p:blipFill>
        <p:spPr>
          <a:xfrm>
            <a:off x="7683743" y="367379"/>
            <a:ext cx="4117486" cy="23862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3840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C01B8A-F919-4DE9-B77A-3C70A6B2B4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4" t="5331" r="8899" b="3972"/>
          <a:stretch/>
        </p:blipFill>
        <p:spPr>
          <a:xfrm>
            <a:off x="359362" y="345228"/>
            <a:ext cx="3402576" cy="223271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1B0D4D-A425-4134-8E0A-54ED47C94492}"/>
              </a:ext>
            </a:extLst>
          </p:cNvPr>
          <p:cNvSpPr txBox="1"/>
          <p:nvPr/>
        </p:nvSpPr>
        <p:spPr>
          <a:xfrm>
            <a:off x="7417178" y="402200"/>
            <a:ext cx="4317622" cy="76944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বিতা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endParaRPr lang="en-GB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AB3BE0-B828-4DA2-8D0C-F6D79368B4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3" r="15746"/>
          <a:stretch/>
        </p:blipFill>
        <p:spPr>
          <a:xfrm>
            <a:off x="3688531" y="1032997"/>
            <a:ext cx="2980432" cy="280901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75E6F6-B3F1-4119-A84D-BB1004C3DB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899" y="4265236"/>
            <a:ext cx="2980432" cy="219056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11">
            <a:extLst>
              <a:ext uri="{FF2B5EF4-FFF2-40B4-BE49-F238E27FC236}">
                <a16:creationId xmlns:a16="http://schemas.microsoft.com/office/drawing/2014/main" id="{BBC9002F-5659-4A0B-86D9-2E161B5EB1F8}"/>
              </a:ext>
            </a:extLst>
          </p:cNvPr>
          <p:cNvSpPr txBox="1"/>
          <p:nvPr/>
        </p:nvSpPr>
        <p:spPr>
          <a:xfrm>
            <a:off x="370669" y="3958227"/>
            <a:ext cx="5097559" cy="255454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bn-IN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ভালবাসার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শিল্পী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বলবে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হেসে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815133-FEFB-444A-BB1A-0E384FC9744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" t="6798" b="3538"/>
          <a:stretch/>
        </p:blipFill>
        <p:spPr>
          <a:xfrm>
            <a:off x="6295985" y="2745090"/>
            <a:ext cx="2980432" cy="231006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2074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Basis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476</TotalTime>
  <Words>725</Words>
  <Application>Microsoft Office PowerPoint</Application>
  <PresentationFormat>Widescreen</PresentationFormat>
  <Paragraphs>137</Paragraphs>
  <Slides>29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Corbel</vt:lpstr>
      <vt:lpstr>NikoshBAN</vt:lpstr>
      <vt:lpstr>Times New Roman</vt:lpstr>
      <vt:lpstr>Wingdings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Ribon das</dc:creator>
  <cp:lastModifiedBy>Ribon das</cp:lastModifiedBy>
  <cp:revision>14</cp:revision>
  <dcterms:created xsi:type="dcterms:W3CDTF">2021-05-22T13:59:31Z</dcterms:created>
  <dcterms:modified xsi:type="dcterms:W3CDTF">2021-05-23T11:19:03Z</dcterms:modified>
</cp:coreProperties>
</file>