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23"/>
  </p:notesMasterIdLst>
  <p:sldIdLst>
    <p:sldId id="259" r:id="rId4"/>
    <p:sldId id="260" r:id="rId5"/>
    <p:sldId id="261" r:id="rId6"/>
    <p:sldId id="262" r:id="rId7"/>
    <p:sldId id="263" r:id="rId8"/>
    <p:sldId id="264" r:id="rId9"/>
    <p:sldId id="269" r:id="rId10"/>
    <p:sldId id="270" r:id="rId11"/>
    <p:sldId id="265" r:id="rId12"/>
    <p:sldId id="266" r:id="rId13"/>
    <p:sldId id="267" r:id="rId14"/>
    <p:sldId id="268" r:id="rId15"/>
    <p:sldId id="258" r:id="rId16"/>
    <p:sldId id="279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0C6283-585C-4FCC-BD8D-C33B555E1EB8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737A23C-E391-4599-8FA2-DFB150781B56}">
      <dgm:prSet phldrT="[Text]" custT="1"/>
      <dgm:spPr>
        <a:solidFill>
          <a:srgbClr val="92D05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altLang="en-US" sz="2400" b="1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গবেষণায় তথ্য ব্যবহারের ক্ষেত্র সমূহ </a:t>
          </a:r>
          <a:endParaRPr lang="en-US" sz="2400" dirty="0">
            <a:solidFill>
              <a:schemeClr val="tx1"/>
            </a:solidFill>
            <a:effectLst/>
          </a:endParaRPr>
        </a:p>
      </dgm:t>
    </dgm:pt>
    <dgm:pt modelId="{252C46F0-9C09-41BB-AA30-1D058EF99CEC}" type="parTrans" cxnId="{A868BE2E-1BEA-4ED6-AB62-6F6E3C38C052}">
      <dgm:prSet/>
      <dgm:spPr/>
      <dgm:t>
        <a:bodyPr/>
        <a:lstStyle/>
        <a:p>
          <a:endParaRPr lang="en-US"/>
        </a:p>
      </dgm:t>
    </dgm:pt>
    <dgm:pt modelId="{634C6A2C-CF60-4FCC-AD8F-397C1EDDBDF3}" type="sibTrans" cxnId="{A868BE2E-1BEA-4ED6-AB62-6F6E3C38C052}">
      <dgm:prSet/>
      <dgm:spPr/>
      <dgm:t>
        <a:bodyPr/>
        <a:lstStyle/>
        <a:p>
          <a:endParaRPr lang="en-US"/>
        </a:p>
      </dgm:t>
    </dgm:pt>
    <dgm:pt modelId="{6EF69AC0-32AE-4AA1-9BD5-3ACC5B9D0F1B}">
      <dgm:prSet phldrT="[Text]" custT="1"/>
      <dgm:spPr>
        <a:solidFill>
          <a:schemeClr val="accent2">
            <a:lumMod val="40000"/>
            <a:lumOff val="60000"/>
          </a:schemeClr>
        </a:solidFill>
        <a:ln w="38100"/>
      </dgm:spPr>
      <dgm:t>
        <a:bodyPr/>
        <a:lstStyle/>
        <a:p>
          <a:r>
            <a:rPr lang="en-US" alt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তথ্য </a:t>
          </a:r>
          <a:r>
            <a:rPr lang="en-US" altLang="en-US" sz="2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সংগ্রহ</a:t>
          </a:r>
          <a:r>
            <a:rPr lang="en-US" alt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করা</a:t>
          </a:r>
          <a:endParaRPr lang="en-US" sz="2800" dirty="0">
            <a:solidFill>
              <a:schemeClr val="tx1"/>
            </a:solidFill>
          </a:endParaRPr>
        </a:p>
      </dgm:t>
    </dgm:pt>
    <dgm:pt modelId="{C7F504EE-32CA-44CA-AADF-7DD7EC289C84}" type="parTrans" cxnId="{6494F934-E5F7-4870-9AF7-529052F3E7AB}">
      <dgm:prSet/>
      <dgm:spPr>
        <a:solidFill>
          <a:srgbClr val="7030A0"/>
        </a:solidFill>
        <a:ln w="38100"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30D8CF75-9C90-4D64-948F-57DD48CFEF04}" type="sibTrans" cxnId="{6494F934-E5F7-4870-9AF7-529052F3E7AB}">
      <dgm:prSet/>
      <dgm:spPr/>
      <dgm:t>
        <a:bodyPr/>
        <a:lstStyle/>
        <a:p>
          <a:endParaRPr lang="en-US"/>
        </a:p>
      </dgm:t>
    </dgm:pt>
    <dgm:pt modelId="{1E72ED10-6FC5-4167-8F37-43E8FEC11F23}">
      <dgm:prSet phldrT="[Text]" custT="1"/>
      <dgm:spPr>
        <a:solidFill>
          <a:schemeClr val="accent2">
            <a:lumMod val="40000"/>
            <a:lumOff val="60000"/>
          </a:schemeClr>
        </a:solidFill>
        <a:ln w="38100"/>
      </dgm:spPr>
      <dgm:t>
        <a:bodyPr/>
        <a:lstStyle/>
        <a:p>
          <a:r>
            <a:rPr lang="en-US" alt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তথ্য </a:t>
          </a:r>
          <a:r>
            <a:rPr lang="en-US" altLang="en-US" sz="2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প্রক্রিয়া</a:t>
          </a:r>
          <a:r>
            <a:rPr lang="en-US" alt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করা</a:t>
          </a:r>
          <a:endParaRPr lang="en-US" sz="2800" dirty="0">
            <a:solidFill>
              <a:schemeClr val="tx1"/>
            </a:solidFill>
          </a:endParaRPr>
        </a:p>
      </dgm:t>
    </dgm:pt>
    <dgm:pt modelId="{1A85611E-9637-4B86-930B-93791DE6F605}" type="parTrans" cxnId="{749DAAEA-7987-4666-A9DD-9486D4126681}">
      <dgm:prSet/>
      <dgm:spPr>
        <a:solidFill>
          <a:srgbClr val="7030A0"/>
        </a:solidFill>
        <a:ln w="381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566CEC6-E5D9-4D10-B87C-41754ADED6B7}" type="sibTrans" cxnId="{749DAAEA-7987-4666-A9DD-9486D4126681}">
      <dgm:prSet/>
      <dgm:spPr/>
      <dgm:t>
        <a:bodyPr/>
        <a:lstStyle/>
        <a:p>
          <a:endParaRPr lang="en-US"/>
        </a:p>
      </dgm:t>
    </dgm:pt>
    <dgm:pt modelId="{3EE8C3E3-5DDC-4240-B45B-2DC02C5483C5}">
      <dgm:prSet phldrT="[Text]" custT="1"/>
      <dgm:spPr>
        <a:solidFill>
          <a:schemeClr val="accent2">
            <a:lumMod val="40000"/>
            <a:lumOff val="60000"/>
          </a:schemeClr>
        </a:solidFill>
        <a:ln w="38100"/>
      </dgm:spPr>
      <dgm:t>
        <a:bodyPr/>
        <a:lstStyle/>
        <a:p>
          <a:r>
            <a:rPr lang="en-US" alt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তথ্য </a:t>
          </a:r>
          <a:r>
            <a:rPr lang="en-US" altLang="en-US" sz="2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বিশ্লেষণ</a:t>
          </a:r>
          <a:r>
            <a:rPr lang="en-US" alt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করা</a:t>
          </a:r>
          <a:endParaRPr lang="en-US" sz="2800" dirty="0">
            <a:solidFill>
              <a:schemeClr val="tx1"/>
            </a:solidFill>
          </a:endParaRPr>
        </a:p>
      </dgm:t>
    </dgm:pt>
    <dgm:pt modelId="{DC33630A-E51D-4733-8027-78DE366A61B6}" type="parTrans" cxnId="{0417BD0B-B13E-4F86-9423-FC2408032110}">
      <dgm:prSet/>
      <dgm:spPr>
        <a:solidFill>
          <a:srgbClr val="7030A0"/>
        </a:solidFill>
        <a:ln w="381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37AF24C-1862-4800-9E27-802D0DAAA5F7}" type="sibTrans" cxnId="{0417BD0B-B13E-4F86-9423-FC2408032110}">
      <dgm:prSet/>
      <dgm:spPr/>
      <dgm:t>
        <a:bodyPr/>
        <a:lstStyle/>
        <a:p>
          <a:endParaRPr lang="en-US"/>
        </a:p>
      </dgm:t>
    </dgm:pt>
    <dgm:pt modelId="{753AA9EE-A4A7-4CCC-84D2-06DB806CC234}">
      <dgm:prSet phldrT="[Text]" custT="1"/>
      <dgm:spPr>
        <a:solidFill>
          <a:schemeClr val="accent2">
            <a:lumMod val="40000"/>
            <a:lumOff val="60000"/>
          </a:schemeClr>
        </a:solidFill>
        <a:ln w="38100"/>
      </dgm:spPr>
      <dgm:t>
        <a:bodyPr/>
        <a:lstStyle/>
        <a:p>
          <a:r>
            <a:rPr lang="en-US" alt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তথ্য </a:t>
          </a:r>
          <a:r>
            <a:rPr lang="en-US" altLang="en-US" sz="2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উপস্থাপন</a:t>
          </a:r>
          <a:r>
            <a:rPr lang="en-US" alt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করা</a:t>
          </a:r>
          <a:endParaRPr lang="en-US" sz="2400" dirty="0">
            <a:solidFill>
              <a:schemeClr val="tx1"/>
            </a:solidFill>
          </a:endParaRPr>
        </a:p>
      </dgm:t>
    </dgm:pt>
    <dgm:pt modelId="{C91EDC25-0785-4445-ACC4-B698CEB28A95}" type="parTrans" cxnId="{1FFE6417-91CA-44B8-8061-D11279B78224}">
      <dgm:prSet/>
      <dgm:spPr>
        <a:solidFill>
          <a:srgbClr val="7030A0"/>
        </a:solidFill>
        <a:ln w="381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147D676-8D19-431D-8E8F-2759B0C2FB59}" type="sibTrans" cxnId="{1FFE6417-91CA-44B8-8061-D11279B78224}">
      <dgm:prSet/>
      <dgm:spPr/>
      <dgm:t>
        <a:bodyPr/>
        <a:lstStyle/>
        <a:p>
          <a:endParaRPr lang="en-US"/>
        </a:p>
      </dgm:t>
    </dgm:pt>
    <dgm:pt modelId="{27BC7EC3-130F-4FA2-BBE6-B163C3446390}" type="pres">
      <dgm:prSet presAssocID="{430C6283-585C-4FCC-BD8D-C33B555E1EB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03DFF4-D520-4345-8181-13019B3C9E25}" type="pres">
      <dgm:prSet presAssocID="{D737A23C-E391-4599-8FA2-DFB150781B56}" presName="centerShape" presStyleLbl="node0" presStyleIdx="0" presStyleCnt="1" custScaleX="110412" custScaleY="116713" custLinFactNeighborX="0" custLinFactNeighborY="-2055"/>
      <dgm:spPr/>
      <dgm:t>
        <a:bodyPr/>
        <a:lstStyle/>
        <a:p>
          <a:endParaRPr lang="en-US"/>
        </a:p>
      </dgm:t>
    </dgm:pt>
    <dgm:pt modelId="{AE73E2D5-4FD5-4CF6-8BA9-8ADB8BE1E297}" type="pres">
      <dgm:prSet presAssocID="{C7F504EE-32CA-44CA-AADF-7DD7EC289C84}" presName="parTrans" presStyleLbl="sibTrans2D1" presStyleIdx="0" presStyleCnt="4" custScaleX="178161" custLinFactNeighborX="21721" custLinFactNeighborY="-6766"/>
      <dgm:spPr/>
      <dgm:t>
        <a:bodyPr/>
        <a:lstStyle/>
        <a:p>
          <a:endParaRPr lang="en-US"/>
        </a:p>
      </dgm:t>
    </dgm:pt>
    <dgm:pt modelId="{B3C4A70D-7F80-49BB-8950-3BCC5AE13052}" type="pres">
      <dgm:prSet presAssocID="{C7F504EE-32CA-44CA-AADF-7DD7EC289C8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782AC5E-A7C5-4871-B231-5AA00391C188}" type="pres">
      <dgm:prSet presAssocID="{6EF69AC0-32AE-4AA1-9BD5-3ACC5B9D0F1B}" presName="node" presStyleLbl="node1" presStyleIdx="0" presStyleCnt="4" custRadScaleRad="100358" custRadScaleInc="-9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DEAB1-C619-4F00-BAAB-90E4CAE51960}" type="pres">
      <dgm:prSet presAssocID="{1A85611E-9637-4B86-930B-93791DE6F605}" presName="parTrans" presStyleLbl="sibTrans2D1" presStyleIdx="1" presStyleCnt="4" custScaleX="187167" custLinFactNeighborX="-6454" custLinFactNeighborY="-3384"/>
      <dgm:spPr/>
      <dgm:t>
        <a:bodyPr/>
        <a:lstStyle/>
        <a:p>
          <a:endParaRPr lang="en-US"/>
        </a:p>
      </dgm:t>
    </dgm:pt>
    <dgm:pt modelId="{9FD8C5DC-1C16-4204-AE9E-946639B3FE42}" type="pres">
      <dgm:prSet presAssocID="{1A85611E-9637-4B86-930B-93791DE6F60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B051C78-B11D-4F7D-B0C5-E6131731386E}" type="pres">
      <dgm:prSet presAssocID="{1E72ED10-6FC5-4167-8F37-43E8FEC11F23}" presName="node" presStyleLbl="node1" presStyleIdx="1" presStyleCnt="4" custScaleX="114139" custRadScaleRad="101805" custRadScaleInc="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50D7D-24C5-45F3-8991-BDAC7E0EA928}" type="pres">
      <dgm:prSet presAssocID="{DC33630A-E51D-4733-8027-78DE366A61B6}" presName="parTrans" presStyleLbl="sibTrans2D1" presStyleIdx="2" presStyleCnt="4" custAng="21553427" custScaleX="149196" custLinFactNeighborX="-2410" custLinFactNeighborY="1"/>
      <dgm:spPr/>
      <dgm:t>
        <a:bodyPr/>
        <a:lstStyle/>
        <a:p>
          <a:endParaRPr lang="en-US"/>
        </a:p>
      </dgm:t>
    </dgm:pt>
    <dgm:pt modelId="{07ADD061-DC89-4611-AD35-C3D6CC8FAD3C}" type="pres">
      <dgm:prSet presAssocID="{DC33630A-E51D-4733-8027-78DE366A61B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B89F041-4B17-4B83-BD90-8579A27A3724}" type="pres">
      <dgm:prSet presAssocID="{3EE8C3E3-5DDC-4240-B45B-2DC02C5483C5}" presName="node" presStyleLbl="node1" presStyleIdx="2" presStyleCnt="4" custRadScaleRad="105099" custRadScaleInc="-4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E58166-26E0-414E-B501-83FFE898610A}" type="pres">
      <dgm:prSet presAssocID="{C91EDC25-0785-4445-ACC4-B698CEB28A95}" presName="parTrans" presStyleLbl="sibTrans2D1" presStyleIdx="3" presStyleCnt="4" custScaleX="155973"/>
      <dgm:spPr/>
      <dgm:t>
        <a:bodyPr/>
        <a:lstStyle/>
        <a:p>
          <a:endParaRPr lang="en-US"/>
        </a:p>
      </dgm:t>
    </dgm:pt>
    <dgm:pt modelId="{1BA0C77F-5155-4F34-817B-9A418327A702}" type="pres">
      <dgm:prSet presAssocID="{C91EDC25-0785-4445-ACC4-B698CEB28A9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AFE1EB53-4F34-438E-8DAB-FA69FAAB8F1B}" type="pres">
      <dgm:prSet presAssocID="{753AA9EE-A4A7-4CCC-84D2-06DB806CC234}" presName="node" presStyleLbl="node1" presStyleIdx="3" presStyleCnt="4" custScaleX="118837" custRadScaleRad="108219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490484-DD48-45B8-8C65-296758DEC01E}" type="presOf" srcId="{C7F504EE-32CA-44CA-AADF-7DD7EC289C84}" destId="{AE73E2D5-4FD5-4CF6-8BA9-8ADB8BE1E297}" srcOrd="0" destOrd="0" presId="urn:microsoft.com/office/officeart/2005/8/layout/radial5"/>
    <dgm:cxn modelId="{A54AFC47-13F7-46AD-9AE2-483E7BE6A11B}" type="presOf" srcId="{DC33630A-E51D-4733-8027-78DE366A61B6}" destId="{07ADD061-DC89-4611-AD35-C3D6CC8FAD3C}" srcOrd="1" destOrd="0" presId="urn:microsoft.com/office/officeart/2005/8/layout/radial5"/>
    <dgm:cxn modelId="{26CDEE0A-E9EF-4835-BE81-ED1E81DDA20B}" type="presOf" srcId="{C91EDC25-0785-4445-ACC4-B698CEB28A95}" destId="{89E58166-26E0-414E-B501-83FFE898610A}" srcOrd="0" destOrd="0" presId="urn:microsoft.com/office/officeart/2005/8/layout/radial5"/>
    <dgm:cxn modelId="{D381E05A-941C-47B4-A1D2-533C6F2DC353}" type="presOf" srcId="{DC33630A-E51D-4733-8027-78DE366A61B6}" destId="{47050D7D-24C5-45F3-8991-BDAC7E0EA928}" srcOrd="0" destOrd="0" presId="urn:microsoft.com/office/officeart/2005/8/layout/radial5"/>
    <dgm:cxn modelId="{31E7F5EA-FB01-40AF-9717-0F254CDFABC1}" type="presOf" srcId="{1E72ED10-6FC5-4167-8F37-43E8FEC11F23}" destId="{BB051C78-B11D-4F7D-B0C5-E6131731386E}" srcOrd="0" destOrd="0" presId="urn:microsoft.com/office/officeart/2005/8/layout/radial5"/>
    <dgm:cxn modelId="{6D28B844-859B-43FB-8DD3-742957F77C73}" type="presOf" srcId="{1A85611E-9637-4B86-930B-93791DE6F605}" destId="{9FD8C5DC-1C16-4204-AE9E-946639B3FE42}" srcOrd="1" destOrd="0" presId="urn:microsoft.com/office/officeart/2005/8/layout/radial5"/>
    <dgm:cxn modelId="{781EA5F5-D12B-4622-8DE0-9B5132666863}" type="presOf" srcId="{D737A23C-E391-4599-8FA2-DFB150781B56}" destId="{2103DFF4-D520-4345-8181-13019B3C9E25}" srcOrd="0" destOrd="0" presId="urn:microsoft.com/office/officeart/2005/8/layout/radial5"/>
    <dgm:cxn modelId="{D9C81914-1B9B-4D24-B626-CCCB2550209A}" type="presOf" srcId="{1A85611E-9637-4B86-930B-93791DE6F605}" destId="{4D4DEAB1-C619-4F00-BAAB-90E4CAE51960}" srcOrd="0" destOrd="0" presId="urn:microsoft.com/office/officeart/2005/8/layout/radial5"/>
    <dgm:cxn modelId="{21FCC99A-3980-4D5A-B11D-0AE906673E1E}" type="presOf" srcId="{3EE8C3E3-5DDC-4240-B45B-2DC02C5483C5}" destId="{4B89F041-4B17-4B83-BD90-8579A27A3724}" srcOrd="0" destOrd="0" presId="urn:microsoft.com/office/officeart/2005/8/layout/radial5"/>
    <dgm:cxn modelId="{749DAAEA-7987-4666-A9DD-9486D4126681}" srcId="{D737A23C-E391-4599-8FA2-DFB150781B56}" destId="{1E72ED10-6FC5-4167-8F37-43E8FEC11F23}" srcOrd="1" destOrd="0" parTransId="{1A85611E-9637-4B86-930B-93791DE6F605}" sibTransId="{4566CEC6-E5D9-4D10-B87C-41754ADED6B7}"/>
    <dgm:cxn modelId="{A868BE2E-1BEA-4ED6-AB62-6F6E3C38C052}" srcId="{430C6283-585C-4FCC-BD8D-C33B555E1EB8}" destId="{D737A23C-E391-4599-8FA2-DFB150781B56}" srcOrd="0" destOrd="0" parTransId="{252C46F0-9C09-41BB-AA30-1D058EF99CEC}" sibTransId="{634C6A2C-CF60-4FCC-AD8F-397C1EDDBDF3}"/>
    <dgm:cxn modelId="{1FFE6417-91CA-44B8-8061-D11279B78224}" srcId="{D737A23C-E391-4599-8FA2-DFB150781B56}" destId="{753AA9EE-A4A7-4CCC-84D2-06DB806CC234}" srcOrd="3" destOrd="0" parTransId="{C91EDC25-0785-4445-ACC4-B698CEB28A95}" sibTransId="{C147D676-8D19-431D-8E8F-2759B0C2FB59}"/>
    <dgm:cxn modelId="{6494F934-E5F7-4870-9AF7-529052F3E7AB}" srcId="{D737A23C-E391-4599-8FA2-DFB150781B56}" destId="{6EF69AC0-32AE-4AA1-9BD5-3ACC5B9D0F1B}" srcOrd="0" destOrd="0" parTransId="{C7F504EE-32CA-44CA-AADF-7DD7EC289C84}" sibTransId="{30D8CF75-9C90-4D64-948F-57DD48CFEF04}"/>
    <dgm:cxn modelId="{B8D9BD9C-D4AE-4427-AAAE-4AEEEC06FC42}" type="presOf" srcId="{430C6283-585C-4FCC-BD8D-C33B555E1EB8}" destId="{27BC7EC3-130F-4FA2-BBE6-B163C3446390}" srcOrd="0" destOrd="0" presId="urn:microsoft.com/office/officeart/2005/8/layout/radial5"/>
    <dgm:cxn modelId="{3E8F5A36-2D0A-4F23-A470-915C1B29839A}" type="presOf" srcId="{C91EDC25-0785-4445-ACC4-B698CEB28A95}" destId="{1BA0C77F-5155-4F34-817B-9A418327A702}" srcOrd="1" destOrd="0" presId="urn:microsoft.com/office/officeart/2005/8/layout/radial5"/>
    <dgm:cxn modelId="{0417BD0B-B13E-4F86-9423-FC2408032110}" srcId="{D737A23C-E391-4599-8FA2-DFB150781B56}" destId="{3EE8C3E3-5DDC-4240-B45B-2DC02C5483C5}" srcOrd="2" destOrd="0" parTransId="{DC33630A-E51D-4733-8027-78DE366A61B6}" sibTransId="{437AF24C-1862-4800-9E27-802D0DAAA5F7}"/>
    <dgm:cxn modelId="{87B16FCA-0301-4EAE-AA07-B2F8B862B8BD}" type="presOf" srcId="{C7F504EE-32CA-44CA-AADF-7DD7EC289C84}" destId="{B3C4A70D-7F80-49BB-8950-3BCC5AE13052}" srcOrd="1" destOrd="0" presId="urn:microsoft.com/office/officeart/2005/8/layout/radial5"/>
    <dgm:cxn modelId="{43609D78-DE4B-4630-B4CE-9A5F23891C9D}" type="presOf" srcId="{6EF69AC0-32AE-4AA1-9BD5-3ACC5B9D0F1B}" destId="{6782AC5E-A7C5-4871-B231-5AA00391C188}" srcOrd="0" destOrd="0" presId="urn:microsoft.com/office/officeart/2005/8/layout/radial5"/>
    <dgm:cxn modelId="{90EDEE4C-0ACF-46C3-A351-8F52ACFE7E3A}" type="presOf" srcId="{753AA9EE-A4A7-4CCC-84D2-06DB806CC234}" destId="{AFE1EB53-4F34-438E-8DAB-FA69FAAB8F1B}" srcOrd="0" destOrd="0" presId="urn:microsoft.com/office/officeart/2005/8/layout/radial5"/>
    <dgm:cxn modelId="{4C0187B9-88DA-4CB0-92F0-6BDD2E251C3B}" type="presParOf" srcId="{27BC7EC3-130F-4FA2-BBE6-B163C3446390}" destId="{2103DFF4-D520-4345-8181-13019B3C9E25}" srcOrd="0" destOrd="0" presId="urn:microsoft.com/office/officeart/2005/8/layout/radial5"/>
    <dgm:cxn modelId="{71FB9E24-91E3-46B4-94E8-FF29BC3404C9}" type="presParOf" srcId="{27BC7EC3-130F-4FA2-BBE6-B163C3446390}" destId="{AE73E2D5-4FD5-4CF6-8BA9-8ADB8BE1E297}" srcOrd="1" destOrd="0" presId="urn:microsoft.com/office/officeart/2005/8/layout/radial5"/>
    <dgm:cxn modelId="{25FD0134-E59E-4858-8477-571F7665FDCA}" type="presParOf" srcId="{AE73E2D5-4FD5-4CF6-8BA9-8ADB8BE1E297}" destId="{B3C4A70D-7F80-49BB-8950-3BCC5AE13052}" srcOrd="0" destOrd="0" presId="urn:microsoft.com/office/officeart/2005/8/layout/radial5"/>
    <dgm:cxn modelId="{4C500062-611F-4801-BBFC-3B733784E8A3}" type="presParOf" srcId="{27BC7EC3-130F-4FA2-BBE6-B163C3446390}" destId="{6782AC5E-A7C5-4871-B231-5AA00391C188}" srcOrd="2" destOrd="0" presId="urn:microsoft.com/office/officeart/2005/8/layout/radial5"/>
    <dgm:cxn modelId="{2EA3C361-13D4-46CF-A5E2-4AD24871D190}" type="presParOf" srcId="{27BC7EC3-130F-4FA2-BBE6-B163C3446390}" destId="{4D4DEAB1-C619-4F00-BAAB-90E4CAE51960}" srcOrd="3" destOrd="0" presId="urn:microsoft.com/office/officeart/2005/8/layout/radial5"/>
    <dgm:cxn modelId="{C735B69B-49B7-4C92-BE39-74E3E4DCB8C1}" type="presParOf" srcId="{4D4DEAB1-C619-4F00-BAAB-90E4CAE51960}" destId="{9FD8C5DC-1C16-4204-AE9E-946639B3FE42}" srcOrd="0" destOrd="0" presId="urn:microsoft.com/office/officeart/2005/8/layout/radial5"/>
    <dgm:cxn modelId="{070C8AFA-228B-44E0-ADDA-694B5BDBF160}" type="presParOf" srcId="{27BC7EC3-130F-4FA2-BBE6-B163C3446390}" destId="{BB051C78-B11D-4F7D-B0C5-E6131731386E}" srcOrd="4" destOrd="0" presId="urn:microsoft.com/office/officeart/2005/8/layout/radial5"/>
    <dgm:cxn modelId="{3D18169C-1CD3-482C-8F34-805248DF7EB7}" type="presParOf" srcId="{27BC7EC3-130F-4FA2-BBE6-B163C3446390}" destId="{47050D7D-24C5-45F3-8991-BDAC7E0EA928}" srcOrd="5" destOrd="0" presId="urn:microsoft.com/office/officeart/2005/8/layout/radial5"/>
    <dgm:cxn modelId="{CEBD92B6-2F80-4065-AEA7-C6F046D14B4B}" type="presParOf" srcId="{47050D7D-24C5-45F3-8991-BDAC7E0EA928}" destId="{07ADD061-DC89-4611-AD35-C3D6CC8FAD3C}" srcOrd="0" destOrd="0" presId="urn:microsoft.com/office/officeart/2005/8/layout/radial5"/>
    <dgm:cxn modelId="{1D647747-0176-41CD-9640-CF3242B4947E}" type="presParOf" srcId="{27BC7EC3-130F-4FA2-BBE6-B163C3446390}" destId="{4B89F041-4B17-4B83-BD90-8579A27A3724}" srcOrd="6" destOrd="0" presId="urn:microsoft.com/office/officeart/2005/8/layout/radial5"/>
    <dgm:cxn modelId="{82A5210D-B058-4194-A4AF-FAF188207CB3}" type="presParOf" srcId="{27BC7EC3-130F-4FA2-BBE6-B163C3446390}" destId="{89E58166-26E0-414E-B501-83FFE898610A}" srcOrd="7" destOrd="0" presId="urn:microsoft.com/office/officeart/2005/8/layout/radial5"/>
    <dgm:cxn modelId="{E69BD0F0-25AC-4DDD-9DA3-A6778DB6BF2A}" type="presParOf" srcId="{89E58166-26E0-414E-B501-83FFE898610A}" destId="{1BA0C77F-5155-4F34-817B-9A418327A702}" srcOrd="0" destOrd="0" presId="urn:microsoft.com/office/officeart/2005/8/layout/radial5"/>
    <dgm:cxn modelId="{2CDA5B2C-99AC-41D1-A4CA-57B9A9A6481D}" type="presParOf" srcId="{27BC7EC3-130F-4FA2-BBE6-B163C3446390}" destId="{AFE1EB53-4F34-438E-8DAB-FA69FAAB8F1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3DFF4-D520-4345-8181-13019B3C9E25}">
      <dsp:nvSpPr>
        <dsp:cNvPr id="0" name=""/>
        <dsp:cNvSpPr/>
      </dsp:nvSpPr>
      <dsp:spPr>
        <a:xfrm>
          <a:off x="2763012" y="1894132"/>
          <a:ext cx="1457369" cy="1540539"/>
        </a:xfrm>
        <a:prstGeom prst="ellipse">
          <a:avLst/>
        </a:prstGeom>
        <a:solidFill>
          <a:srgbClr val="92D05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b="1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গবেষণায় তথ্য ব্যবহারের ক্ষেত্র সমূহ </a:t>
          </a:r>
          <a:endParaRPr lang="en-US" sz="2400" kern="1200" dirty="0">
            <a:solidFill>
              <a:schemeClr val="tx1"/>
            </a:solidFill>
            <a:effectLst/>
          </a:endParaRPr>
        </a:p>
      </dsp:txBody>
      <dsp:txXfrm>
        <a:off x="2976439" y="2119739"/>
        <a:ext cx="1030515" cy="1089325"/>
      </dsp:txXfrm>
    </dsp:sp>
    <dsp:sp modelId="{AE73E2D5-4FD5-4CF6-8BA9-8ADB8BE1E297}">
      <dsp:nvSpPr>
        <dsp:cNvPr id="0" name=""/>
        <dsp:cNvSpPr/>
      </dsp:nvSpPr>
      <dsp:spPr>
        <a:xfrm rot="15943565">
          <a:off x="3255723" y="1397830"/>
          <a:ext cx="428927" cy="491482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 rot="10800000">
        <a:off x="3324857" y="1560286"/>
        <a:ext cx="300249" cy="294890"/>
      </dsp:txXfrm>
    </dsp:sp>
    <dsp:sp modelId="{6782AC5E-A7C5-4871-B231-5AA00391C188}">
      <dsp:nvSpPr>
        <dsp:cNvPr id="0" name=""/>
        <dsp:cNvSpPr/>
      </dsp:nvSpPr>
      <dsp:spPr>
        <a:xfrm>
          <a:off x="2623826" y="9"/>
          <a:ext cx="1445537" cy="144553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তথ্য </a:t>
          </a:r>
          <a:r>
            <a:rPr lang="en-US" altLang="en-US" sz="2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সংগ্রহ</a:t>
          </a:r>
          <a:r>
            <a:rPr lang="en-US" alt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করা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2835520" y="211703"/>
        <a:ext cx="1022149" cy="1022149"/>
      </dsp:txXfrm>
    </dsp:sp>
    <dsp:sp modelId="{4D4DEAB1-C619-4F00-BAAB-90E4CAE51960}">
      <dsp:nvSpPr>
        <dsp:cNvPr id="0" name=""/>
        <dsp:cNvSpPr/>
      </dsp:nvSpPr>
      <dsp:spPr>
        <a:xfrm rot="140544">
          <a:off x="4196696" y="2441872"/>
          <a:ext cx="503371" cy="491482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196758" y="2537155"/>
        <a:ext cx="355926" cy="294890"/>
      </dsp:txXfrm>
    </dsp:sp>
    <dsp:sp modelId="{BB051C78-B11D-4F7D-B0C5-E6131731386E}">
      <dsp:nvSpPr>
        <dsp:cNvPr id="0" name=""/>
        <dsp:cNvSpPr/>
      </dsp:nvSpPr>
      <dsp:spPr>
        <a:xfrm>
          <a:off x="4725954" y="2025865"/>
          <a:ext cx="1649922" cy="144553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তথ্য </a:t>
          </a:r>
          <a:r>
            <a:rPr lang="en-US" altLang="en-US" sz="2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প্রক্রিয়া</a:t>
          </a:r>
          <a:r>
            <a:rPr lang="en-US" alt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করা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4967579" y="2237559"/>
        <a:ext cx="1166672" cy="1022149"/>
      </dsp:txXfrm>
    </dsp:sp>
    <dsp:sp modelId="{47050D7D-24C5-45F3-8991-BDAC7E0EA928}">
      <dsp:nvSpPr>
        <dsp:cNvPr id="0" name=""/>
        <dsp:cNvSpPr/>
      </dsp:nvSpPr>
      <dsp:spPr>
        <a:xfrm rot="5230752">
          <a:off x="3278317" y="3487083"/>
          <a:ext cx="487301" cy="491482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3347815" y="3512373"/>
        <a:ext cx="341111" cy="294890"/>
      </dsp:txXfrm>
    </dsp:sp>
    <dsp:sp modelId="{4B89F041-4B17-4B83-BD90-8579A27A3724}">
      <dsp:nvSpPr>
        <dsp:cNvPr id="0" name=""/>
        <dsp:cNvSpPr/>
      </dsp:nvSpPr>
      <dsp:spPr>
        <a:xfrm>
          <a:off x="2844180" y="4049532"/>
          <a:ext cx="1445537" cy="144553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তথ্য </a:t>
          </a:r>
          <a:r>
            <a:rPr lang="en-US" altLang="en-US" sz="2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বিশ্লেষণ</a:t>
          </a:r>
          <a:r>
            <a:rPr lang="en-US" alt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করা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055874" y="4261226"/>
        <a:ext cx="1022149" cy="1022149"/>
      </dsp:txXfrm>
    </dsp:sp>
    <dsp:sp modelId="{89E58166-26E0-414E-B501-83FFE898610A}">
      <dsp:nvSpPr>
        <dsp:cNvPr id="0" name=""/>
        <dsp:cNvSpPr/>
      </dsp:nvSpPr>
      <dsp:spPr>
        <a:xfrm rot="10669502">
          <a:off x="2221884" y="2457418"/>
          <a:ext cx="498582" cy="491482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2369276" y="2552916"/>
        <a:ext cx="351137" cy="294890"/>
      </dsp:txXfrm>
    </dsp:sp>
    <dsp:sp modelId="{AFE1EB53-4F34-438E-8DAB-FA69FAAB8F1B}">
      <dsp:nvSpPr>
        <dsp:cNvPr id="0" name=""/>
        <dsp:cNvSpPr/>
      </dsp:nvSpPr>
      <dsp:spPr>
        <a:xfrm>
          <a:off x="443826" y="2024766"/>
          <a:ext cx="1717833" cy="144553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তথ্য </a:t>
          </a:r>
          <a:r>
            <a:rPr lang="en-US" altLang="en-US" sz="2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উপস্থাপন</a:t>
          </a:r>
          <a:r>
            <a:rPr lang="en-US" altLang="en-US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করা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95397" y="2236460"/>
        <a:ext cx="1214691" cy="1022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0F65B-8172-4E7B-A62D-77392C5443F3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90E0-73FD-4995-BACD-86B79F4D2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43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97A42-131C-4851-8BEC-2D8EF336AD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28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90E0-73FD-4995-BACD-86B79F4D28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6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66FF-39CB-4564-98ED-E3FDB598F766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B945-D744-429D-AC23-DC58131D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9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66FF-39CB-4564-98ED-E3FDB598F766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B945-D744-429D-AC23-DC58131D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5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66FF-39CB-4564-98ED-E3FDB598F766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B945-D744-429D-AC23-DC58131D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77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30F-0E1B-4847-8461-D0D823012A04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3EDD-49F7-49FA-8C0B-E58ED1C14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91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30F-0E1B-4847-8461-D0D823012A04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3EDD-49F7-49FA-8C0B-E58ED1C14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71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30F-0E1B-4847-8461-D0D823012A04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3EDD-49F7-49FA-8C0B-E58ED1C14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85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30F-0E1B-4847-8461-D0D823012A04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3EDD-49F7-49FA-8C0B-E58ED1C14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28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30F-0E1B-4847-8461-D0D823012A04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3EDD-49F7-49FA-8C0B-E58ED1C14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54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30F-0E1B-4847-8461-D0D823012A04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3EDD-49F7-49FA-8C0B-E58ED1C14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98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96982" y="96982"/>
            <a:ext cx="11998036" cy="665018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74171" y="188686"/>
            <a:ext cx="11843658" cy="6473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5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30F-0E1B-4847-8461-D0D823012A04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3EDD-49F7-49FA-8C0B-E58ED1C14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3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66FF-39CB-4564-98ED-E3FDB598F766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B945-D744-429D-AC23-DC58131D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79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30F-0E1B-4847-8461-D0D823012A04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3EDD-49F7-49FA-8C0B-E58ED1C14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55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30F-0E1B-4847-8461-D0D823012A04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3EDD-49F7-49FA-8C0B-E58ED1C14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1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30F-0E1B-4847-8461-D0D823012A04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3EDD-49F7-49FA-8C0B-E58ED1C14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97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30F-0E1B-4847-8461-D0D823012A04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3EDD-49F7-49FA-8C0B-E58ED1C14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63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30F-0E1B-4847-8461-D0D823012A04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3EDD-49F7-49FA-8C0B-E58ED1C14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564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30F-0E1B-4847-8461-D0D823012A04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3EDD-49F7-49FA-8C0B-E58ED1C14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36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30F-0E1B-4847-8461-D0D823012A04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3EDD-49F7-49FA-8C0B-E58ED1C14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96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30F-0E1B-4847-8461-D0D823012A04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3EDD-49F7-49FA-8C0B-E58ED1C14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59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30F-0E1B-4847-8461-D0D823012A04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3EDD-49F7-49FA-8C0B-E58ED1C14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274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96982" y="96982"/>
            <a:ext cx="11998036" cy="665018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74171" y="188686"/>
            <a:ext cx="11843658" cy="6473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82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66FF-39CB-4564-98ED-E3FDB598F766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B945-D744-429D-AC23-DC58131D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360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30F-0E1B-4847-8461-D0D823012A04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3EDD-49F7-49FA-8C0B-E58ED1C14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012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30F-0E1B-4847-8461-D0D823012A04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3EDD-49F7-49FA-8C0B-E58ED1C14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63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30F-0E1B-4847-8461-D0D823012A04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3EDD-49F7-49FA-8C0B-E58ED1C14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816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30F-0E1B-4847-8461-D0D823012A04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3EDD-49F7-49FA-8C0B-E58ED1C14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6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66FF-39CB-4564-98ED-E3FDB598F766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B945-D744-429D-AC23-DC58131D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11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66FF-39CB-4564-98ED-E3FDB598F766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B945-D744-429D-AC23-DC58131D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4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66FF-39CB-4564-98ED-E3FDB598F766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B945-D744-429D-AC23-DC58131D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5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9270" y="119270"/>
            <a:ext cx="11940208" cy="6612834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4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66FF-39CB-4564-98ED-E3FDB598F766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B945-D744-429D-AC23-DC58131D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6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66FF-39CB-4564-98ED-E3FDB598F766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B945-D744-429D-AC23-DC58131D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8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066FF-39CB-4564-98ED-E3FDB598F766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DB945-D744-429D-AC23-DC58131DF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F830F-0E1B-4847-8461-D0D823012A04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03EDD-49F7-49FA-8C0B-E58ED1C14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5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F830F-0E1B-4847-8461-D0D823012A04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03EDD-49F7-49FA-8C0B-E58ED1C14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2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01371" y="337584"/>
            <a:ext cx="89117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076" y="1485403"/>
            <a:ext cx="7647709" cy="491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3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5884" y="364098"/>
            <a:ext cx="73650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গবেষণায় তথ্য ব্যবহারের ক্ষেত্র সমূহ ৪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</a:t>
            </a:r>
            <a:r>
              <a:rPr lang="en-US" alt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55629632"/>
              </p:ext>
            </p:extLst>
          </p:nvPr>
        </p:nvGraphicFramePr>
        <p:xfrm>
          <a:off x="3408218" y="1071985"/>
          <a:ext cx="6949440" cy="549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881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60114" y="1467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গবেষণার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ক্ষেত্রসমূহ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8245" y="5276699"/>
            <a:ext cx="2383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গবেষণা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1349" y="5276698"/>
            <a:ext cx="1959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 গবেষণা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98175" y="1547462"/>
            <a:ext cx="5129212" cy="3395465"/>
            <a:chOff x="1382826" y="1946564"/>
            <a:chExt cx="6846774" cy="3219452"/>
          </a:xfrm>
        </p:grpSpPr>
        <p:pic>
          <p:nvPicPr>
            <p:cNvPr id="14" name="Picture 34" descr="http://www.nxtasia.com/Images/iStock_000004878226Medium_Market%20Research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826" y="1946565"/>
              <a:ext cx="3452409" cy="32194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236" y="1946564"/>
              <a:ext cx="3394364" cy="32194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843195" y="1583571"/>
            <a:ext cx="5068535" cy="3347840"/>
            <a:chOff x="1371600" y="1752600"/>
            <a:chExt cx="6096000" cy="3124201"/>
          </a:xfrm>
        </p:grpSpPr>
        <p:pic>
          <p:nvPicPr>
            <p:cNvPr id="22" name="Picture 30" descr="http://history.nd.gov/hp/images/class1_300x20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752600"/>
              <a:ext cx="3429000" cy="3124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32" descr="http://allisonmedlin.wordpress.ncsu.edu/files/2013/09/How-to-Write-a-Literature-Review-for-a-Research-Paper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1752601"/>
              <a:ext cx="2667000" cy="312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1064153" y="1522599"/>
            <a:ext cx="5061976" cy="3347838"/>
            <a:chOff x="1406237" y="1970117"/>
            <a:chExt cx="6823363" cy="3195899"/>
          </a:xfrm>
        </p:grpSpPr>
        <p:pic>
          <p:nvPicPr>
            <p:cNvPr id="28" name="Picture 37" descr="http://www.ssrc.org/workspace/uploads/images/billboards/china-field-photo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237" y="1995056"/>
              <a:ext cx="3753526" cy="3170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39" descr="http://forensicscienceeducation.org/wp-content/uploads/iStock_000000743945XSmall-300x199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668" y="1970117"/>
              <a:ext cx="3125932" cy="31958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5971633" y="1498002"/>
            <a:ext cx="5314139" cy="3344334"/>
            <a:chOff x="1438072" y="1946564"/>
            <a:chExt cx="6791528" cy="3219452"/>
          </a:xfrm>
        </p:grpSpPr>
        <p:pic>
          <p:nvPicPr>
            <p:cNvPr id="31" name="Picture 4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072" y="1946564"/>
              <a:ext cx="3885999" cy="32194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4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220" y="1946564"/>
              <a:ext cx="3075380" cy="32194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1533537" y="5351687"/>
            <a:ext cx="3147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 গবেষণা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57020" y="5276699"/>
            <a:ext cx="2640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গাণিতিক গবেষণা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040180" y="1841435"/>
            <a:ext cx="5068038" cy="3219452"/>
            <a:chOff x="1382826" y="1946564"/>
            <a:chExt cx="7172018" cy="3219452"/>
          </a:xfrm>
        </p:grpSpPr>
        <p:pic>
          <p:nvPicPr>
            <p:cNvPr id="36" name="Picture 4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826" y="1946564"/>
              <a:ext cx="3686887" cy="32194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4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0594" y="1946564"/>
              <a:ext cx="3534250" cy="32194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6524030" y="1972695"/>
            <a:ext cx="5156444" cy="3233306"/>
            <a:chOff x="1147039" y="1932710"/>
            <a:chExt cx="7167979" cy="3233306"/>
          </a:xfrm>
        </p:grpSpPr>
        <p:pic>
          <p:nvPicPr>
            <p:cNvPr id="39" name="Picture 4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039" y="1932710"/>
              <a:ext cx="3682847" cy="3233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4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557" y="1946564"/>
              <a:ext cx="3620461" cy="32194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TextBox 40"/>
          <p:cNvSpPr txBox="1"/>
          <p:nvPr/>
        </p:nvSpPr>
        <p:spPr>
          <a:xfrm>
            <a:off x="1912738" y="5279457"/>
            <a:ext cx="2257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গবেষণা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37055" y="5276723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 গবেষণা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700794" y="1786038"/>
            <a:ext cx="7167979" cy="3495318"/>
            <a:chOff x="1147039" y="1946564"/>
            <a:chExt cx="7167979" cy="3229496"/>
          </a:xfrm>
        </p:grpSpPr>
        <p:pic>
          <p:nvPicPr>
            <p:cNvPr id="44" name="Picture 4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039" y="1946564"/>
              <a:ext cx="3229496" cy="32294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7440" y="1946564"/>
              <a:ext cx="3967578" cy="32194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" name="TextBox 45"/>
          <p:cNvSpPr txBox="1"/>
          <p:nvPr/>
        </p:nvSpPr>
        <p:spPr>
          <a:xfrm>
            <a:off x="4647760" y="5251338"/>
            <a:ext cx="2302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 গবেষণা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51303" y="854692"/>
            <a:ext cx="6526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গবেষণাই এখন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800" smtClean="0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8" name="Picture 5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35" y="1519841"/>
            <a:ext cx="10286391" cy="4167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3060453" y="5923029"/>
            <a:ext cx="6738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bn-IN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উপর।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30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8" grpId="0"/>
      <p:bldP spid="8" grpId="1"/>
      <p:bldP spid="9" grpId="0"/>
      <p:bldP spid="9" grpId="1"/>
      <p:bldP spid="33" grpId="0"/>
      <p:bldP spid="33" grpId="1"/>
      <p:bldP spid="34" grpId="0"/>
      <p:bldP spid="34" grpId="1"/>
      <p:bldP spid="41" grpId="0"/>
      <p:bldP spid="41" grpId="1"/>
      <p:bldP spid="42" grpId="0"/>
      <p:bldP spid="42" grpId="1"/>
      <p:bldP spid="46" grpId="0"/>
      <p:bldP spid="46" grpId="1"/>
      <p:bldP spid="47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77192" y="3790235"/>
            <a:ext cx="6267797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গবেষণার ক্ষেত্রসমূহ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7362" y="497090"/>
            <a:ext cx="4092315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18910" y="1544511"/>
            <a:ext cx="3209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3" t="13140" r="8108"/>
          <a:stretch/>
        </p:blipFill>
        <p:spPr>
          <a:xfrm>
            <a:off x="9028439" y="285539"/>
            <a:ext cx="2743200" cy="230802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619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OEL\Desktop\labra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15" y="1443377"/>
            <a:ext cx="4964756" cy="2956605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DOEL\Desktop\labray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74" y="1443377"/>
            <a:ext cx="4871081" cy="2956605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5400000">
            <a:off x="4730183" y="2693081"/>
            <a:ext cx="2956603" cy="4572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ল্যাবরেটরি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9772" y="202007"/>
            <a:ext cx="77746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bn-I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1893338" y="5146748"/>
            <a:ext cx="84310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n w="12700">
                  <a:solidFill>
                    <a:srgbClr val="00206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ল্যাবরেটরিতে এক্সপেরিমেন্ট করার পর সব সময়েই  তার তথ্য কম্পিউটার দিয়ে প্রক্রিয়া করতে হয় । </a:t>
            </a:r>
            <a:endParaRPr lang="en-US" sz="3200" dirty="0">
              <a:ln w="12700">
                <a:solidFill>
                  <a:srgbClr val="002060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18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" t="25738" r="30611" b="26667"/>
          <a:stretch/>
        </p:blipFill>
        <p:spPr>
          <a:xfrm>
            <a:off x="883920" y="1178744"/>
            <a:ext cx="10789920" cy="431511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633728" y="209342"/>
            <a:ext cx="9963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গবেষণায়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bn-I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" y="1306564"/>
            <a:ext cx="10408920" cy="4187289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150620" y="1414825"/>
            <a:ext cx="10256519" cy="4206847"/>
            <a:chOff x="1143000" y="1172870"/>
            <a:chExt cx="10256519" cy="4206849"/>
          </a:xfrm>
        </p:grpSpPr>
        <p:pic>
          <p:nvPicPr>
            <p:cNvPr id="6" name="Picture 2" descr="FPGA Emulation and Post Silicon Validation - | Top ASIC VLSI SOC  Semiconductor Design Services Company | RTL Design, Verification, UVM, Gate  Level Simulation, STA, Physical Design, Signoff, Analog Layout, Embedded  Software,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172870"/>
              <a:ext cx="10256519" cy="4206849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145045" y="2584839"/>
              <a:ext cx="51150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FPGA Silicon Emulation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1" y="1306562"/>
            <a:ext cx="10637520" cy="429555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2103119" y="5667085"/>
            <a:ext cx="8580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FPGA</a:t>
            </a:r>
            <a:r>
              <a:rPr lang="bn-IN" sz="3200" b="1" dirty="0" smtClean="0">
                <a:latin typeface="Times New Roman" panose="02020603050405020304" pitchFamily="18" charset="0"/>
              </a:rPr>
              <a:t> (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Field-Programmable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Gate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Array</a:t>
            </a:r>
            <a:r>
              <a:rPr lang="bn-IN" sz="3200" b="1" dirty="0" smtClean="0">
                <a:latin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5739" y="6132448"/>
            <a:ext cx="5846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Programmable Logic Array (PLA)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83919" y="1263316"/>
            <a:ext cx="10828022" cy="5305124"/>
            <a:chOff x="883919" y="1263316"/>
            <a:chExt cx="10828022" cy="530512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19" y="1263316"/>
              <a:ext cx="10828022" cy="530512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3969193" y="2118367"/>
              <a:ext cx="470236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ভার্চুয়াল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ল্যাবরেটরির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উদাহরণ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www.softpedia.com 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287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4483" y="285189"/>
            <a:ext cx="86389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গবেষণায়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তথ্য ও যোগাযোগ প্রযুক্তির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: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1390688" y="1241592"/>
            <a:ext cx="51267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0688" y="1887923"/>
            <a:ext cx="61189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দৈহিক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পরিশ্রম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হ্রাস পাচ্ছে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0688" y="2700130"/>
            <a:ext cx="92705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নিরীক্ষায়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কম্পিউটার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0688" y="3584204"/>
            <a:ext cx="86501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নতুন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আবিস্কার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2536" y="4409482"/>
            <a:ext cx="1062561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গবেষণার তথ্য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গবেষণার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রহস্যভেদ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2536" y="5234760"/>
            <a:ext cx="109094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তথ্য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প্রজন্মের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68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906530" y="368264"/>
            <a:ext cx="31704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39919" y="1018468"/>
            <a:ext cx="2281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2040" y="3666251"/>
            <a:ext cx="10320147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গবেষণায় তথ্য ও যোগাযোগ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ব্যাখ্যা কর</a:t>
            </a:r>
            <a:r>
              <a:rPr lang="en-US" alt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74" y="321292"/>
            <a:ext cx="3776296" cy="303983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576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20898" y="718206"/>
            <a:ext cx="2075629" cy="700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7235" y="2280813"/>
            <a:ext cx="6882953" cy="25545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কয় ধরণের ও কী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ল্যাবরেটরির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ক্রো কন্ট্রোলার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FPGA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 PLA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পূর্ণরূপ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45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4281" y="3706585"/>
            <a:ext cx="10208079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গবেষণায়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ভূমিকা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নিজের ভাষায় লিখ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1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9080" y="472440"/>
            <a:ext cx="3413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t="19231" r="11152" b="14615"/>
          <a:stretch/>
        </p:blipFill>
        <p:spPr>
          <a:xfrm>
            <a:off x="7924800" y="472440"/>
            <a:ext cx="3992880" cy="259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9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" y="1363289"/>
            <a:ext cx="10873047" cy="502088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445922" y="259080"/>
            <a:ext cx="3616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42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9371" y="384699"/>
            <a:ext cx="2870926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352" y="1291341"/>
            <a:ext cx="1815250" cy="2405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36639" y="3670427"/>
            <a:ext cx="60899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শামছুন নাহার</a:t>
            </a:r>
          </a:p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এমএ,এমএড</a:t>
            </a:r>
          </a:p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বড়বাড়ী উচ্চ বিদ্যালয়</a:t>
            </a:r>
          </a:p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গফরগাঁও, ময়মনসিংহ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Email:slovely1032874@gmail.com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84578" y="3895107"/>
            <a:ext cx="56834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অস্টম</a:t>
            </a:r>
          </a:p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১-তথ্য ও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 প্রযুক্তির গুরুত্ব</a:t>
            </a: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23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/২০২১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খ্রি.</a:t>
            </a:r>
          </a:p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সময়ঃ৫০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7" t="21517" r="38661" b="23626"/>
          <a:stretch/>
        </p:blipFill>
        <p:spPr>
          <a:xfrm>
            <a:off x="6052350" y="1277257"/>
            <a:ext cx="464457" cy="5283199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179580" y="1028827"/>
            <a:ext cx="2403151" cy="2641600"/>
            <a:chOff x="3468914" y="2604017"/>
            <a:chExt cx="3279821" cy="328878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7" t="8254" r="8366" b="14075"/>
            <a:stretch/>
          </p:blipFill>
          <p:spPr>
            <a:xfrm>
              <a:off x="3468914" y="2604017"/>
              <a:ext cx="3279821" cy="328878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4222" y="3226787"/>
              <a:ext cx="2058295" cy="2043241"/>
            </a:xfrm>
            <a:prstGeom prst="ellipse">
              <a:avLst/>
            </a:prstGeom>
            <a:ln w="63500" cap="rnd">
              <a:solidFill>
                <a:schemeClr val="tx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34289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5500" y="1030514"/>
            <a:ext cx="10132786" cy="45528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8263" y="5999423"/>
            <a:ext cx="4894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দেখতে পেলে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7948" y="5999423"/>
            <a:ext cx="6318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এ সকল কাজকে কী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 কাজ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বলে?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8263" y="6062368"/>
            <a:ext cx="7119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87237" y="210904"/>
            <a:ext cx="5936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27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87" y="246743"/>
            <a:ext cx="7663542" cy="63572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94514" y="948546"/>
            <a:ext cx="4673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bn-IN" sz="40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৭</a:t>
            </a:r>
            <a:r>
              <a:rPr lang="en-US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55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41839" y="2233880"/>
            <a:ext cx="9256593" cy="3967414"/>
            <a:chOff x="1509450" y="1857311"/>
            <a:chExt cx="9801557" cy="3408065"/>
          </a:xfrm>
        </p:grpSpPr>
        <p:grpSp>
          <p:nvGrpSpPr>
            <p:cNvPr id="3" name="Group 2"/>
            <p:cNvGrpSpPr/>
            <p:nvPr/>
          </p:nvGrpSpPr>
          <p:grpSpPr>
            <a:xfrm>
              <a:off x="1509450" y="1857311"/>
              <a:ext cx="9801557" cy="3408065"/>
              <a:chOff x="1965370" y="1613713"/>
              <a:chExt cx="9915549" cy="3892617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B225AB4E-9EB4-4B0D-8B51-99C33E5CE775}"/>
                  </a:ext>
                </a:extLst>
              </p:cNvPr>
              <p:cNvSpPr/>
              <p:nvPr/>
            </p:nvSpPr>
            <p:spPr>
              <a:xfrm>
                <a:off x="1965370" y="1613713"/>
                <a:ext cx="9915549" cy="3892617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H="1">
                <a:off x="2996329" y="2098297"/>
                <a:ext cx="11047" cy="3246984"/>
              </a:xfrm>
              <a:prstGeom prst="line">
                <a:avLst/>
              </a:prstGeom>
              <a:ln w="2222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1700455" y="2091601"/>
              <a:ext cx="9432204" cy="3032774"/>
              <a:chOff x="2372547" y="2399836"/>
              <a:chExt cx="9794285" cy="3032774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372547" y="3336165"/>
                <a:ext cx="9794285" cy="974032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3200" kern="1200" dirty="0" smtClean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২. </a:t>
                </a:r>
                <a:r>
                  <a:rPr lang="en-US" altLang="en-US" sz="3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গবেষণায়</a:t>
                </a:r>
                <a:r>
                  <a:rPr lang="en-US" alt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altLang="en-US" sz="3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তথ্য</a:t>
                </a:r>
                <a:r>
                  <a:rPr lang="en-US" alt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altLang="en-US" sz="3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ব্যবহারের</a:t>
                </a:r>
                <a:r>
                  <a:rPr lang="en-US" alt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altLang="en-US" sz="3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ক্ষেত্র</a:t>
                </a:r>
                <a:r>
                  <a:rPr lang="en-US" alt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altLang="en-US" sz="3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alt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altLang="en-US" sz="3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গবেষণার</a:t>
                </a:r>
                <a:r>
                  <a:rPr lang="en-US" alt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altLang="en-US" sz="3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ক্ষেত্রসমূহ</a:t>
                </a:r>
                <a:r>
                  <a:rPr lang="en-US" alt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altLang="en-US" sz="3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চিহ্নিত</a:t>
                </a:r>
                <a:r>
                  <a:rPr lang="en-US" alt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altLang="en-US" sz="3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alt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altLang="en-US" sz="3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alt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;</a:t>
                </a: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2372547" y="2399836"/>
                <a:ext cx="9781146" cy="3032774"/>
                <a:chOff x="2826103" y="2413762"/>
                <a:chExt cx="9336709" cy="3032774"/>
              </a:xfrm>
            </p:grpSpPr>
            <p:sp>
              <p:nvSpPr>
                <p:cNvPr id="7" name="Freeform 6"/>
                <p:cNvSpPr/>
                <p:nvPr/>
              </p:nvSpPr>
              <p:spPr>
                <a:xfrm>
                  <a:off x="2826103" y="2413762"/>
                  <a:ext cx="9336707" cy="772412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3200" kern="120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১.</a:t>
                  </a:r>
                  <a:r>
                    <a:rPr lang="en-US" altLang="en-US" sz="32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গবেষণা </a:t>
                  </a:r>
                  <a:r>
                    <a:rPr lang="en-US" altLang="en-US" sz="3200" dirty="0" err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কী</a:t>
                  </a:r>
                  <a:r>
                    <a:rPr lang="en-US" altLang="en-US" sz="3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altLang="en-US" sz="3200" dirty="0" err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বলতে</a:t>
                  </a:r>
                  <a:r>
                    <a:rPr lang="en-US" altLang="en-US" sz="3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altLang="en-US" sz="3200" dirty="0" err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পারবে</a:t>
                  </a:r>
                  <a:r>
                    <a:rPr lang="en-US" altLang="en-US" sz="3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;</a:t>
                  </a:r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>
                  <a:off x="2826103" y="4587119"/>
                  <a:ext cx="9336709" cy="859417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3200" kern="120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৩.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গবেষণায়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তথ্য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ও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যোগাযোগ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প্রযুক্তির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200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গুরুত্ব</a:t>
                  </a:r>
                  <a:r>
                    <a:rPr lang="en-US" sz="32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সমূহ</a:t>
                  </a:r>
                  <a:r>
                    <a:rPr lang="bn-IN" sz="32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dirty="0" err="1">
                      <a:ln w="0"/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ব্যখ্যা</a:t>
                  </a:r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200" dirty="0" err="1">
                      <a:ln w="0"/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করতে</a:t>
                  </a:r>
                  <a:r>
                    <a:rPr lang="bn-IN" sz="3200" dirty="0">
                      <a:ln w="0"/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alt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পারবে</a:t>
                  </a:r>
                  <a:r>
                    <a:rPr lang="bn-IN" alt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;</a:t>
                  </a:r>
                  <a:endParaRPr lang="bn-BD" altLang="en-US" sz="320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</p:grpSp>
      <p:grpSp>
        <p:nvGrpSpPr>
          <p:cNvPr id="16" name="Group 15"/>
          <p:cNvGrpSpPr/>
          <p:nvPr/>
        </p:nvGrpSpPr>
        <p:grpSpPr>
          <a:xfrm>
            <a:off x="809693" y="2111432"/>
            <a:ext cx="1341954" cy="4239491"/>
            <a:chOff x="1526241" y="1345335"/>
            <a:chExt cx="1473958" cy="437887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46"/>
            <a:stretch/>
          </p:blipFill>
          <p:spPr>
            <a:xfrm>
              <a:off x="1526241" y="1345335"/>
              <a:ext cx="1473958" cy="4378870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1942497" y="3030002"/>
              <a:ext cx="641445" cy="72313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009900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 prst="convex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rtlCol="0" anchor="ctr" anchorCtr="0">
              <a:noAutofit/>
            </a:bodyPr>
            <a:lstStyle/>
            <a:p>
              <a:pPr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241839" y="1332539"/>
            <a:ext cx="5818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16384" y="313420"/>
            <a:ext cx="35797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07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3598" y="297603"/>
            <a:ext cx="10928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গবেষণা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গবেষণায় তথ্য ও যোগাযোগ প্রযুক্তির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I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462742" y="1190352"/>
            <a:ext cx="1111965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মানুষের নতুন কিছু বের করার বা আবিষ্কার করার নিরবিচ্ছিন্ন প্রচেষ্টাকে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বলে।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62743" y="2903434"/>
            <a:ext cx="550579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গবেষণার মূল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তথ্যকে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723" y="2401824"/>
            <a:ext cx="5202601" cy="408356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695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99258" y="332828"/>
            <a:ext cx="4904508" cy="980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প্রধানত দুই প্রকার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004260" y="1130531"/>
            <a:ext cx="2261061" cy="207818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647909" y="3854922"/>
            <a:ext cx="1983244" cy="182730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তাত্ত্বিক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99064" y="3846755"/>
            <a:ext cx="2020680" cy="17646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ব্যবহারিক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 rot="1510358">
            <a:off x="4946052" y="2926445"/>
            <a:ext cx="484632" cy="1050816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Down Arrow 8"/>
          <p:cNvSpPr/>
          <p:nvPr/>
        </p:nvSpPr>
        <p:spPr>
          <a:xfrm rot="19740457">
            <a:off x="6834469" y="2918745"/>
            <a:ext cx="484632" cy="1036913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054567" y="4921005"/>
            <a:ext cx="4291746" cy="1724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গবেষণা, সমাজিক গবেষণা হলো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তাত্ত্বিক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388352" y="4844497"/>
            <a:ext cx="4218431" cy="1800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ল্যাবরেটরীতে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করা হয় তা হলো ব্যবহারিক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27815" y="309812"/>
            <a:ext cx="6250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তাত্ত্বিক ও ব্যবহারিক গবেষণা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21" y="1468625"/>
            <a:ext cx="5508638" cy="3149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4" t="15135" r="25062" b="8418"/>
          <a:stretch/>
        </p:blipFill>
        <p:spPr>
          <a:xfrm>
            <a:off x="6571488" y="1468625"/>
            <a:ext cx="5230368" cy="3149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445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2287" y="303460"/>
            <a:ext cx="4194187" cy="707886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33283" y="2514197"/>
            <a:ext cx="2467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65" y="303460"/>
            <a:ext cx="3291840" cy="217478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720421" y="3160528"/>
            <a:ext cx="5426053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IN" alt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45105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429</Words>
  <Application>Microsoft Office PowerPoint</Application>
  <PresentationFormat>Widescreen</PresentationFormat>
  <Paragraphs>86</Paragraphs>
  <Slides>19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Adobe Gothic Std B</vt:lpstr>
      <vt:lpstr>Arial</vt:lpstr>
      <vt:lpstr>Calibri</vt:lpstr>
      <vt:lpstr>Calibri Light</vt:lpstr>
      <vt:lpstr>Nikosh</vt:lpstr>
      <vt:lpstr>NikoshBAN</vt:lpstr>
      <vt:lpstr>Times New Roman</vt:lpstr>
      <vt:lpstr>Vrinda</vt:lpstr>
      <vt:lpstr>Wingdings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115</cp:revision>
  <dcterms:created xsi:type="dcterms:W3CDTF">2021-05-22T22:09:44Z</dcterms:created>
  <dcterms:modified xsi:type="dcterms:W3CDTF">2021-05-23T08:56:08Z</dcterms:modified>
</cp:coreProperties>
</file>