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304" r:id="rId4"/>
    <p:sldId id="264" r:id="rId5"/>
    <p:sldId id="319" r:id="rId6"/>
    <p:sldId id="311" r:id="rId7"/>
    <p:sldId id="312" r:id="rId8"/>
    <p:sldId id="313" r:id="rId9"/>
    <p:sldId id="314" r:id="rId10"/>
    <p:sldId id="315" r:id="rId11"/>
    <p:sldId id="316" r:id="rId12"/>
    <p:sldId id="317" r:id="rId13"/>
    <p:sldId id="318" r:id="rId14"/>
    <p:sldId id="320" r:id="rId15"/>
    <p:sldId id="31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F504B-DBF1-4DE3-84A8-5008ECCDC513}" type="datetimeFigureOut">
              <a:rPr lang="en-US" smtClean="0"/>
              <a:t>5/23/2021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56A0E-C69D-4D6A-8333-3A6AC5EB511E}" type="slidenum">
              <a:rPr lang="en-US" smtClean="0"/>
              <a:t>‹#›</a:t>
            </a:fld>
            <a:endParaRPr lang="en-US"/>
          </a:p>
        </p:txBody>
      </p:sp>
    </p:spTree>
    <p:extLst>
      <p:ext uri="{BB962C8B-B14F-4D97-AF65-F5344CB8AC3E}">
        <p14:creationId xmlns:p14="http://schemas.microsoft.com/office/powerpoint/2010/main" val="82083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0A99B-3E74-48B6-A157-2E657D7B4D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696DC1-56DC-44FC-A1A3-26A82F710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A5AFD8-6558-4F2C-BD69-C4188548CE61}"/>
              </a:ext>
            </a:extLst>
          </p:cNvPr>
          <p:cNvSpPr>
            <a:spLocks noGrp="1"/>
          </p:cNvSpPr>
          <p:nvPr>
            <p:ph type="dt" sz="half" idx="10"/>
          </p:nvPr>
        </p:nvSpPr>
        <p:spPr/>
        <p:txBody>
          <a:bodyPr/>
          <a:lstStyle/>
          <a:p>
            <a:fld id="{DFDE6F06-9B20-490F-9B4C-CD910042D21A}" type="datetimeFigureOut">
              <a:rPr lang="en-US" smtClean="0"/>
              <a:t>5/23/2021</a:t>
            </a:fld>
            <a:endParaRPr lang="en-US"/>
          </a:p>
        </p:txBody>
      </p:sp>
      <p:sp>
        <p:nvSpPr>
          <p:cNvPr id="5" name="Footer Placeholder 4">
            <a:extLst>
              <a:ext uri="{FF2B5EF4-FFF2-40B4-BE49-F238E27FC236}">
                <a16:creationId xmlns:a16="http://schemas.microsoft.com/office/drawing/2014/main" id="{C3A52D70-F2BA-4FBE-8C90-C21C67420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9AFBC-BCC9-4414-8953-537D9DA1A1E6}"/>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13102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8468-8DED-4F1E-8268-08C8BA3B49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A5AD59-4FF9-4248-B065-61DD51F05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C13A6D-1940-4612-BB37-3F673E1B68FA}"/>
              </a:ext>
            </a:extLst>
          </p:cNvPr>
          <p:cNvSpPr>
            <a:spLocks noGrp="1"/>
          </p:cNvSpPr>
          <p:nvPr>
            <p:ph type="dt" sz="half" idx="10"/>
          </p:nvPr>
        </p:nvSpPr>
        <p:spPr/>
        <p:txBody>
          <a:bodyPr/>
          <a:lstStyle/>
          <a:p>
            <a:fld id="{DFDE6F06-9B20-490F-9B4C-CD910042D21A}" type="datetimeFigureOut">
              <a:rPr lang="en-US" smtClean="0"/>
              <a:t>5/23/2021</a:t>
            </a:fld>
            <a:endParaRPr lang="en-US"/>
          </a:p>
        </p:txBody>
      </p:sp>
      <p:sp>
        <p:nvSpPr>
          <p:cNvPr id="5" name="Footer Placeholder 4">
            <a:extLst>
              <a:ext uri="{FF2B5EF4-FFF2-40B4-BE49-F238E27FC236}">
                <a16:creationId xmlns:a16="http://schemas.microsoft.com/office/drawing/2014/main" id="{58CB1F10-0ECD-4A7B-99A2-BF2A51EDF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D0E89-E008-4C91-81CC-FB214453299D}"/>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33854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4897CA-F01A-4BE7-AED6-74AEC85749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0A6B58-36ED-4B19-B724-63DE02A940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94F8D5-4392-4562-8FAC-06E0E9017156}"/>
              </a:ext>
            </a:extLst>
          </p:cNvPr>
          <p:cNvSpPr>
            <a:spLocks noGrp="1"/>
          </p:cNvSpPr>
          <p:nvPr>
            <p:ph type="dt" sz="half" idx="10"/>
          </p:nvPr>
        </p:nvSpPr>
        <p:spPr/>
        <p:txBody>
          <a:bodyPr/>
          <a:lstStyle/>
          <a:p>
            <a:fld id="{DFDE6F06-9B20-490F-9B4C-CD910042D21A}" type="datetimeFigureOut">
              <a:rPr lang="en-US" smtClean="0"/>
              <a:t>5/23/2021</a:t>
            </a:fld>
            <a:endParaRPr lang="en-US"/>
          </a:p>
        </p:txBody>
      </p:sp>
      <p:sp>
        <p:nvSpPr>
          <p:cNvPr id="5" name="Footer Placeholder 4">
            <a:extLst>
              <a:ext uri="{FF2B5EF4-FFF2-40B4-BE49-F238E27FC236}">
                <a16:creationId xmlns:a16="http://schemas.microsoft.com/office/drawing/2014/main" id="{2212860E-70E1-47F5-A7B5-004C68D1F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C0D0F-5FF0-414B-A2F5-2E387DF3982E}"/>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64292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40EB9-3C1C-4BD7-83EC-152F7DCE52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CD106-B539-47F9-A097-0B989982D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28A5D-00DB-49E5-8E05-C51599DE5174}"/>
              </a:ext>
            </a:extLst>
          </p:cNvPr>
          <p:cNvSpPr>
            <a:spLocks noGrp="1"/>
          </p:cNvSpPr>
          <p:nvPr>
            <p:ph type="dt" sz="half" idx="10"/>
          </p:nvPr>
        </p:nvSpPr>
        <p:spPr/>
        <p:txBody>
          <a:bodyPr/>
          <a:lstStyle/>
          <a:p>
            <a:fld id="{DFDE6F06-9B20-490F-9B4C-CD910042D21A}" type="datetimeFigureOut">
              <a:rPr lang="en-US" smtClean="0"/>
              <a:t>5/23/2021</a:t>
            </a:fld>
            <a:endParaRPr lang="en-US"/>
          </a:p>
        </p:txBody>
      </p:sp>
      <p:sp>
        <p:nvSpPr>
          <p:cNvPr id="5" name="Footer Placeholder 4">
            <a:extLst>
              <a:ext uri="{FF2B5EF4-FFF2-40B4-BE49-F238E27FC236}">
                <a16:creationId xmlns:a16="http://schemas.microsoft.com/office/drawing/2014/main" id="{48081D99-FB7E-4366-B651-AC23FBF24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1CE9C-826A-445C-B0B4-6259D517F539}"/>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222879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ED780-EAB0-4A10-8ECF-ADF43035B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4292A3-7807-4FFA-89C3-7C8D9D272D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659058-34F7-4FD1-B480-F9C89BE784C8}"/>
              </a:ext>
            </a:extLst>
          </p:cNvPr>
          <p:cNvSpPr>
            <a:spLocks noGrp="1"/>
          </p:cNvSpPr>
          <p:nvPr>
            <p:ph type="dt" sz="half" idx="10"/>
          </p:nvPr>
        </p:nvSpPr>
        <p:spPr/>
        <p:txBody>
          <a:bodyPr/>
          <a:lstStyle/>
          <a:p>
            <a:fld id="{DFDE6F06-9B20-490F-9B4C-CD910042D21A}" type="datetimeFigureOut">
              <a:rPr lang="en-US" smtClean="0"/>
              <a:t>5/23/2021</a:t>
            </a:fld>
            <a:endParaRPr lang="en-US"/>
          </a:p>
        </p:txBody>
      </p:sp>
      <p:sp>
        <p:nvSpPr>
          <p:cNvPr id="5" name="Footer Placeholder 4">
            <a:extLst>
              <a:ext uri="{FF2B5EF4-FFF2-40B4-BE49-F238E27FC236}">
                <a16:creationId xmlns:a16="http://schemas.microsoft.com/office/drawing/2014/main" id="{58130ED4-923D-4A22-9BA5-5DEE0FD14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32C87-5705-4CA7-99CE-160C5F774D52}"/>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75566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927E6-4834-41C1-AB23-AA6BBA5D91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5CE56-F84D-4342-BB0B-BE35360AA6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ADC192-E90E-4C2B-AB88-64763E67E2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16BD24-9E3C-4C09-BC57-A68CD44FFFE4}"/>
              </a:ext>
            </a:extLst>
          </p:cNvPr>
          <p:cNvSpPr>
            <a:spLocks noGrp="1"/>
          </p:cNvSpPr>
          <p:nvPr>
            <p:ph type="dt" sz="half" idx="10"/>
          </p:nvPr>
        </p:nvSpPr>
        <p:spPr/>
        <p:txBody>
          <a:bodyPr/>
          <a:lstStyle/>
          <a:p>
            <a:fld id="{DFDE6F06-9B20-490F-9B4C-CD910042D21A}" type="datetimeFigureOut">
              <a:rPr lang="en-US" smtClean="0"/>
              <a:t>5/23/2021</a:t>
            </a:fld>
            <a:endParaRPr lang="en-US"/>
          </a:p>
        </p:txBody>
      </p:sp>
      <p:sp>
        <p:nvSpPr>
          <p:cNvPr id="6" name="Footer Placeholder 5">
            <a:extLst>
              <a:ext uri="{FF2B5EF4-FFF2-40B4-BE49-F238E27FC236}">
                <a16:creationId xmlns:a16="http://schemas.microsoft.com/office/drawing/2014/main" id="{E433936C-EED3-4F9D-A246-1CD8FC984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92818-C6F5-4E7B-9EA0-367312B2C529}"/>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29587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56F4-2CDD-4E4E-8C2C-ACED073F74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708505-0BF7-422F-A659-40DE0EC7D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4D935-EDA6-4F8A-BA37-ED69057284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27516C-9A0E-4B89-BD54-4FA12711E0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CC150D-26BD-4400-BF59-2D743B92C9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9CA6DB-CF68-4BE4-9ACB-EFBA9E1F22F4}"/>
              </a:ext>
            </a:extLst>
          </p:cNvPr>
          <p:cNvSpPr>
            <a:spLocks noGrp="1"/>
          </p:cNvSpPr>
          <p:nvPr>
            <p:ph type="dt" sz="half" idx="10"/>
          </p:nvPr>
        </p:nvSpPr>
        <p:spPr/>
        <p:txBody>
          <a:bodyPr/>
          <a:lstStyle/>
          <a:p>
            <a:fld id="{DFDE6F06-9B20-490F-9B4C-CD910042D21A}" type="datetimeFigureOut">
              <a:rPr lang="en-US" smtClean="0"/>
              <a:t>5/23/2021</a:t>
            </a:fld>
            <a:endParaRPr lang="en-US"/>
          </a:p>
        </p:txBody>
      </p:sp>
      <p:sp>
        <p:nvSpPr>
          <p:cNvPr id="8" name="Footer Placeholder 7">
            <a:extLst>
              <a:ext uri="{FF2B5EF4-FFF2-40B4-BE49-F238E27FC236}">
                <a16:creationId xmlns:a16="http://schemas.microsoft.com/office/drawing/2014/main" id="{A64A02FA-E5A0-4B77-91EC-9413913C5E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62D305-8CCA-4C4D-9527-18DA647AC67C}"/>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92620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9E56-B416-4BE4-922E-B4A5BC5551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EA6DA4-A53A-4236-ACC4-CB3100362341}"/>
              </a:ext>
            </a:extLst>
          </p:cNvPr>
          <p:cNvSpPr>
            <a:spLocks noGrp="1"/>
          </p:cNvSpPr>
          <p:nvPr>
            <p:ph type="dt" sz="half" idx="10"/>
          </p:nvPr>
        </p:nvSpPr>
        <p:spPr/>
        <p:txBody>
          <a:bodyPr/>
          <a:lstStyle/>
          <a:p>
            <a:fld id="{DFDE6F06-9B20-490F-9B4C-CD910042D21A}" type="datetimeFigureOut">
              <a:rPr lang="en-US" smtClean="0"/>
              <a:t>5/23/2021</a:t>
            </a:fld>
            <a:endParaRPr lang="en-US"/>
          </a:p>
        </p:txBody>
      </p:sp>
      <p:sp>
        <p:nvSpPr>
          <p:cNvPr id="4" name="Footer Placeholder 3">
            <a:extLst>
              <a:ext uri="{FF2B5EF4-FFF2-40B4-BE49-F238E27FC236}">
                <a16:creationId xmlns:a16="http://schemas.microsoft.com/office/drawing/2014/main" id="{C748BA44-61A8-4A7E-8665-F6FE48FE08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D1613F-2E8E-4499-A17C-816D13C85FD2}"/>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67093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9CA697-C7BB-4CD5-8507-256B1799EDC5}"/>
              </a:ext>
            </a:extLst>
          </p:cNvPr>
          <p:cNvSpPr>
            <a:spLocks noGrp="1"/>
          </p:cNvSpPr>
          <p:nvPr>
            <p:ph type="dt" sz="half" idx="10"/>
          </p:nvPr>
        </p:nvSpPr>
        <p:spPr/>
        <p:txBody>
          <a:bodyPr/>
          <a:lstStyle/>
          <a:p>
            <a:fld id="{DFDE6F06-9B20-490F-9B4C-CD910042D21A}" type="datetimeFigureOut">
              <a:rPr lang="en-US" smtClean="0"/>
              <a:t>5/23/2021</a:t>
            </a:fld>
            <a:endParaRPr lang="en-US"/>
          </a:p>
        </p:txBody>
      </p:sp>
      <p:sp>
        <p:nvSpPr>
          <p:cNvPr id="3" name="Footer Placeholder 2">
            <a:extLst>
              <a:ext uri="{FF2B5EF4-FFF2-40B4-BE49-F238E27FC236}">
                <a16:creationId xmlns:a16="http://schemas.microsoft.com/office/drawing/2014/main" id="{83984EBA-14A1-4638-ADA6-216E8CCA87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766D0C-4DBB-48B9-8138-9394777700B4}"/>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203837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4C844-6250-4967-9506-8F6076EC93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EA45F7-63AC-4635-B82B-2CB52CAE4C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3ED29B-63C1-42A1-A944-84B5D242E6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F5CB0A-F8E4-462B-8C71-EF8336D11169}"/>
              </a:ext>
            </a:extLst>
          </p:cNvPr>
          <p:cNvSpPr>
            <a:spLocks noGrp="1"/>
          </p:cNvSpPr>
          <p:nvPr>
            <p:ph type="dt" sz="half" idx="10"/>
          </p:nvPr>
        </p:nvSpPr>
        <p:spPr/>
        <p:txBody>
          <a:bodyPr/>
          <a:lstStyle/>
          <a:p>
            <a:fld id="{DFDE6F06-9B20-490F-9B4C-CD910042D21A}" type="datetimeFigureOut">
              <a:rPr lang="en-US" smtClean="0"/>
              <a:t>5/23/2021</a:t>
            </a:fld>
            <a:endParaRPr lang="en-US"/>
          </a:p>
        </p:txBody>
      </p:sp>
      <p:sp>
        <p:nvSpPr>
          <p:cNvPr id="6" name="Footer Placeholder 5">
            <a:extLst>
              <a:ext uri="{FF2B5EF4-FFF2-40B4-BE49-F238E27FC236}">
                <a16:creationId xmlns:a16="http://schemas.microsoft.com/office/drawing/2014/main" id="{9B72DD9A-CEA8-4308-8E36-6D544C17FD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8FE23E-E067-46C4-B51A-F865CB3C8C80}"/>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77639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7557-8FE9-471D-8F6A-6E50CA84E0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D6AA1A-933B-4AFB-A462-4A8147DB27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6E1904-4A35-4CA1-A176-394463A807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65170-669D-46A8-BC34-F76D6F673A78}"/>
              </a:ext>
            </a:extLst>
          </p:cNvPr>
          <p:cNvSpPr>
            <a:spLocks noGrp="1"/>
          </p:cNvSpPr>
          <p:nvPr>
            <p:ph type="dt" sz="half" idx="10"/>
          </p:nvPr>
        </p:nvSpPr>
        <p:spPr/>
        <p:txBody>
          <a:bodyPr/>
          <a:lstStyle/>
          <a:p>
            <a:fld id="{DFDE6F06-9B20-490F-9B4C-CD910042D21A}" type="datetimeFigureOut">
              <a:rPr lang="en-US" smtClean="0"/>
              <a:t>5/23/2021</a:t>
            </a:fld>
            <a:endParaRPr lang="en-US"/>
          </a:p>
        </p:txBody>
      </p:sp>
      <p:sp>
        <p:nvSpPr>
          <p:cNvPr id="6" name="Footer Placeholder 5">
            <a:extLst>
              <a:ext uri="{FF2B5EF4-FFF2-40B4-BE49-F238E27FC236}">
                <a16:creationId xmlns:a16="http://schemas.microsoft.com/office/drawing/2014/main" id="{AA876AC1-0332-404D-83A3-5908A6576F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E321D9-2E6B-4187-A2D6-F639DC81328A}"/>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8011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A247D-64C2-429F-931C-D5502605FD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CA41EE-2D08-446D-B56A-2B577A40BF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39A36-85A8-4687-8E5B-DF0ECB5DBC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E6F06-9B20-490F-9B4C-CD910042D21A}" type="datetimeFigureOut">
              <a:rPr lang="en-US" smtClean="0"/>
              <a:t>5/23/2021</a:t>
            </a:fld>
            <a:endParaRPr lang="en-US"/>
          </a:p>
        </p:txBody>
      </p:sp>
      <p:sp>
        <p:nvSpPr>
          <p:cNvPr id="5" name="Footer Placeholder 4">
            <a:extLst>
              <a:ext uri="{FF2B5EF4-FFF2-40B4-BE49-F238E27FC236}">
                <a16:creationId xmlns:a16="http://schemas.microsoft.com/office/drawing/2014/main" id="{056624BF-6905-4CB9-B775-456E7AE8A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AED4A2-1C8D-4324-91BF-7A6938FF69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8F7C8-6FDA-4F05-8083-1D06D1AA8038}" type="slidenum">
              <a:rPr lang="en-US" smtClean="0"/>
              <a:t>‹#›</a:t>
            </a:fld>
            <a:endParaRPr lang="en-US"/>
          </a:p>
        </p:txBody>
      </p:sp>
    </p:spTree>
    <p:extLst>
      <p:ext uri="{BB962C8B-B14F-4D97-AF65-F5344CB8AC3E}">
        <p14:creationId xmlns:p14="http://schemas.microsoft.com/office/powerpoint/2010/main" val="17029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video" Target="../media/media1.mp4" /><Relationship Id="rId1" Type="http://schemas.microsoft.com/office/2007/relationships/media" Target="../media/media1.mp4" /><Relationship Id="rId4" Type="http://schemas.openxmlformats.org/officeDocument/2006/relationships/image" Target="../media/image6.png" /></Relationships>
</file>

<file path=ppt/slides/_rels/slide15.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7.png" /><Relationship Id="rId1" Type="http://schemas.openxmlformats.org/officeDocument/2006/relationships/slideLayout" Target="../slideLayouts/slideLayout7.xml" /><Relationship Id="rId4" Type="http://schemas.openxmlformats.org/officeDocument/2006/relationships/image" Target="../media/image5.jpeg" /></Relationships>
</file>

<file path=ppt/slides/_rels/slide2.xml.rels><?xml version="1.0" encoding="UTF-8" standalone="yes"?>
<Relationships xmlns="http://schemas.openxmlformats.org/package/2006/relationships"><Relationship Id="rId3" Type="http://schemas.openxmlformats.org/officeDocument/2006/relationships/hyperlink" Target="mailto:abbasali1976@gmail.com" TargetMode="External"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3.gif" /><Relationship Id="rId2" Type="http://schemas.openxmlformats.org/officeDocument/2006/relationships/image" Target="../media/image2.jpg" /><Relationship Id="rId1" Type="http://schemas.openxmlformats.org/officeDocument/2006/relationships/slideLayout" Target="../slideLayouts/slideLayout7.xml" /><Relationship Id="rId4" Type="http://schemas.openxmlformats.org/officeDocument/2006/relationships/image" Target="../media/image4.gif"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2" name="Group 331">
            <a:extLst>
              <a:ext uri="{FF2B5EF4-FFF2-40B4-BE49-F238E27FC236}">
                <a16:creationId xmlns:a16="http://schemas.microsoft.com/office/drawing/2014/main" id="{338D0FE4-C460-4ECE-901F-502CB5D2BEA6}"/>
              </a:ext>
            </a:extLst>
          </p:cNvPr>
          <p:cNvGrpSpPr/>
          <p:nvPr/>
        </p:nvGrpSpPr>
        <p:grpSpPr>
          <a:xfrm rot="19847930">
            <a:off x="11176000" y="475064"/>
            <a:ext cx="4572000" cy="4572000"/>
            <a:chOff x="3810000" y="1143000"/>
            <a:chExt cx="4572000" cy="4572000"/>
          </a:xfrm>
        </p:grpSpPr>
        <p:sp>
          <p:nvSpPr>
            <p:cNvPr id="333" name="Oval 332">
              <a:extLst>
                <a:ext uri="{FF2B5EF4-FFF2-40B4-BE49-F238E27FC236}">
                  <a16:creationId xmlns:a16="http://schemas.microsoft.com/office/drawing/2014/main" id="{DC48282B-F969-448E-B560-DF5D379AAB82}"/>
                </a:ext>
              </a:extLst>
            </p:cNvPr>
            <p:cNvSpPr/>
            <p:nvPr/>
          </p:nvSpPr>
          <p:spPr>
            <a:xfrm>
              <a:off x="3810000" y="1143000"/>
              <a:ext cx="4572000" cy="457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4" name="Group 333">
              <a:extLst>
                <a:ext uri="{FF2B5EF4-FFF2-40B4-BE49-F238E27FC236}">
                  <a16:creationId xmlns:a16="http://schemas.microsoft.com/office/drawing/2014/main" id="{79D83340-6903-4680-B1AD-5097515F82DD}"/>
                </a:ext>
              </a:extLst>
            </p:cNvPr>
            <p:cNvGrpSpPr/>
            <p:nvPr/>
          </p:nvGrpSpPr>
          <p:grpSpPr>
            <a:xfrm>
              <a:off x="4722800" y="2065325"/>
              <a:ext cx="2746400" cy="2727350"/>
              <a:chOff x="8702651" y="2076450"/>
              <a:chExt cx="2635299" cy="2635299"/>
            </a:xfrm>
          </p:grpSpPr>
          <p:sp>
            <p:nvSpPr>
              <p:cNvPr id="335" name="Circle: Hollow 334">
                <a:extLst>
                  <a:ext uri="{FF2B5EF4-FFF2-40B4-BE49-F238E27FC236}">
                    <a16:creationId xmlns:a16="http://schemas.microsoft.com/office/drawing/2014/main" id="{61D646E8-5DA3-4A4C-9114-D2D281EE9FFC}"/>
                  </a:ext>
                </a:extLst>
              </p:cNvPr>
              <p:cNvSpPr/>
              <p:nvPr/>
            </p:nvSpPr>
            <p:spPr>
              <a:xfrm>
                <a:off x="8702651" y="2076450"/>
                <a:ext cx="2635299" cy="2635299"/>
              </a:xfrm>
              <a:prstGeom prst="donut">
                <a:avLst>
                  <a:gd name="adj" fmla="val 2353"/>
                </a:avLst>
              </a:prstGeom>
              <a:gradFill>
                <a:gsLst>
                  <a:gs pos="1000">
                    <a:srgbClr val="FF1111"/>
                  </a:gs>
                  <a:gs pos="16000">
                    <a:srgbClr val="66FF33"/>
                  </a:gs>
                  <a:gs pos="83000">
                    <a:srgbClr val="FF99FF"/>
                  </a:gs>
                  <a:gs pos="69000">
                    <a:schemeClr val="accent2"/>
                  </a:gs>
                  <a:gs pos="52000">
                    <a:srgbClr val="FFC000"/>
                  </a:gs>
                  <a:gs pos="34000">
                    <a:srgbClr val="00B050"/>
                  </a:gs>
                  <a:gs pos="100000">
                    <a:srgbClr val="0000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6" name="TextBox 335">
                <a:extLst>
                  <a:ext uri="{FF2B5EF4-FFF2-40B4-BE49-F238E27FC236}">
                    <a16:creationId xmlns:a16="http://schemas.microsoft.com/office/drawing/2014/main" id="{B2D17F3B-BBED-49C1-9B41-154DED83C65D}"/>
                  </a:ext>
                </a:extLst>
              </p:cNvPr>
              <p:cNvSpPr txBox="1"/>
              <p:nvPr/>
            </p:nvSpPr>
            <p:spPr>
              <a:xfrm>
                <a:off x="8949315" y="2115328"/>
                <a:ext cx="2169203" cy="2557543"/>
              </a:xfrm>
              <a:prstGeom prst="rect">
                <a:avLst/>
              </a:prstGeom>
              <a:noFill/>
              <a:ln>
                <a:noFill/>
              </a:ln>
              <a:effectLst>
                <a:glow rad="228600">
                  <a:schemeClr val="accent4">
                    <a:satMod val="175000"/>
                    <a:alpha val="40000"/>
                  </a:schemeClr>
                </a:glow>
                <a:outerShdw blurRad="76200" dir="13500000" sy="23000" kx="1200000" algn="br" rotWithShape="0">
                  <a:prstClr val="black">
                    <a:alpha val="20000"/>
                  </a:prstClr>
                </a:outerShdw>
              </a:effectLst>
              <a:scene3d>
                <a:camera prst="orthographicFront"/>
                <a:lightRig rig="threePt" dir="t"/>
              </a:scene3d>
              <a:sp3d>
                <a:bevelT prst="angle"/>
              </a:sp3d>
            </p:spPr>
            <p:txBody>
              <a:bodyPr wrap="square" rtlCol="0">
                <a:spAutoFit/>
              </a:bodyPr>
              <a:lstStyle/>
              <a:p>
                <a:pPr algn="ctr"/>
                <a:r>
                  <a:rPr lang="bn-IN" sz="16600" b="1" dirty="0">
                    <a:solidFill>
                      <a:srgbClr val="FF1111"/>
                    </a:solidFill>
                    <a:latin typeface="SolaimanLipi" panose="03000609000000000000" pitchFamily="65" charset="0"/>
                    <a:cs typeface="SolaimanLipi" panose="03000609000000000000" pitchFamily="65" charset="0"/>
                  </a:rPr>
                  <a:t>স্বা</a:t>
                </a:r>
                <a:endParaRPr lang="en-US" sz="16600" b="1" dirty="0">
                  <a:solidFill>
                    <a:srgbClr val="FF1111"/>
                  </a:solidFill>
                  <a:latin typeface="SolaimanLipi" panose="03000609000000000000" pitchFamily="65" charset="0"/>
                  <a:cs typeface="SolaimanLipi" panose="03000609000000000000" pitchFamily="65" charset="0"/>
                </a:endParaRPr>
              </a:p>
            </p:txBody>
          </p:sp>
        </p:grpSp>
      </p:grpSp>
      <p:grpSp>
        <p:nvGrpSpPr>
          <p:cNvPr id="337" name="Group 336">
            <a:extLst>
              <a:ext uri="{FF2B5EF4-FFF2-40B4-BE49-F238E27FC236}">
                <a16:creationId xmlns:a16="http://schemas.microsoft.com/office/drawing/2014/main" id="{4E150A29-2D4B-4A70-9C83-4FD7C02F2CAC}"/>
              </a:ext>
            </a:extLst>
          </p:cNvPr>
          <p:cNvGrpSpPr/>
          <p:nvPr/>
        </p:nvGrpSpPr>
        <p:grpSpPr>
          <a:xfrm rot="19680691">
            <a:off x="16795750" y="475064"/>
            <a:ext cx="4572000" cy="4572000"/>
            <a:chOff x="3810000" y="1143000"/>
            <a:chExt cx="4572000" cy="4572000"/>
          </a:xfrm>
        </p:grpSpPr>
        <p:sp>
          <p:nvSpPr>
            <p:cNvPr id="338" name="Oval 337">
              <a:extLst>
                <a:ext uri="{FF2B5EF4-FFF2-40B4-BE49-F238E27FC236}">
                  <a16:creationId xmlns:a16="http://schemas.microsoft.com/office/drawing/2014/main" id="{17053236-8682-4AA7-8D94-6966175FDFF0}"/>
                </a:ext>
              </a:extLst>
            </p:cNvPr>
            <p:cNvSpPr/>
            <p:nvPr/>
          </p:nvSpPr>
          <p:spPr>
            <a:xfrm>
              <a:off x="3810000" y="1143000"/>
              <a:ext cx="4572000" cy="457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9" name="Group 338">
              <a:extLst>
                <a:ext uri="{FF2B5EF4-FFF2-40B4-BE49-F238E27FC236}">
                  <a16:creationId xmlns:a16="http://schemas.microsoft.com/office/drawing/2014/main" id="{03AB5CED-1C55-467E-8813-043CED8C3A40}"/>
                </a:ext>
              </a:extLst>
            </p:cNvPr>
            <p:cNvGrpSpPr/>
            <p:nvPr/>
          </p:nvGrpSpPr>
          <p:grpSpPr>
            <a:xfrm>
              <a:off x="4696465" y="2035519"/>
              <a:ext cx="2746400" cy="2727350"/>
              <a:chOff x="8677381" y="2047650"/>
              <a:chExt cx="2635299" cy="2635299"/>
            </a:xfrm>
          </p:grpSpPr>
          <p:sp>
            <p:nvSpPr>
              <p:cNvPr id="340" name="Circle: Hollow 339">
                <a:extLst>
                  <a:ext uri="{FF2B5EF4-FFF2-40B4-BE49-F238E27FC236}">
                    <a16:creationId xmlns:a16="http://schemas.microsoft.com/office/drawing/2014/main" id="{0E49F55C-2919-4128-AE55-A7E00FA84EA8}"/>
                  </a:ext>
                </a:extLst>
              </p:cNvPr>
              <p:cNvSpPr/>
              <p:nvPr/>
            </p:nvSpPr>
            <p:spPr>
              <a:xfrm>
                <a:off x="8677381" y="2047650"/>
                <a:ext cx="2635299" cy="2635299"/>
              </a:xfrm>
              <a:prstGeom prst="donut">
                <a:avLst>
                  <a:gd name="adj" fmla="val 2207"/>
                </a:avLst>
              </a:prstGeom>
              <a:gradFill>
                <a:gsLst>
                  <a:gs pos="1000">
                    <a:srgbClr val="FF1111"/>
                  </a:gs>
                  <a:gs pos="16000">
                    <a:srgbClr val="66FF33"/>
                  </a:gs>
                  <a:gs pos="83000">
                    <a:srgbClr val="FF99FF"/>
                  </a:gs>
                  <a:gs pos="69000">
                    <a:schemeClr val="accent2"/>
                  </a:gs>
                  <a:gs pos="52000">
                    <a:srgbClr val="FFC000"/>
                  </a:gs>
                  <a:gs pos="34000">
                    <a:srgbClr val="00B050"/>
                  </a:gs>
                  <a:gs pos="100000">
                    <a:srgbClr val="0000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1" name="TextBox 340">
                <a:extLst>
                  <a:ext uri="{FF2B5EF4-FFF2-40B4-BE49-F238E27FC236}">
                    <a16:creationId xmlns:a16="http://schemas.microsoft.com/office/drawing/2014/main" id="{849A7ED6-214A-4379-8782-3BDB707C0AD6}"/>
                  </a:ext>
                </a:extLst>
              </p:cNvPr>
              <p:cNvSpPr txBox="1"/>
              <p:nvPr/>
            </p:nvSpPr>
            <p:spPr>
              <a:xfrm>
                <a:off x="8922082" y="2115328"/>
                <a:ext cx="2196432" cy="2557543"/>
              </a:xfrm>
              <a:prstGeom prst="rect">
                <a:avLst/>
              </a:prstGeom>
              <a:noFill/>
              <a:ln>
                <a:noFill/>
              </a:ln>
            </p:spPr>
            <p:txBody>
              <a:bodyPr wrap="square" rtlCol="0">
                <a:spAutoFit/>
              </a:bodyPr>
              <a:lstStyle/>
              <a:p>
                <a:pPr algn="ctr"/>
                <a:r>
                  <a:rPr lang="bn-IN" sz="16600" b="1" dirty="0">
                    <a:solidFill>
                      <a:srgbClr val="FF3399"/>
                    </a:solidFill>
                    <a:latin typeface="SolaimanLipi" panose="03000609000000000000" pitchFamily="65" charset="0"/>
                    <a:cs typeface="SolaimanLipi" panose="03000609000000000000" pitchFamily="65" charset="0"/>
                  </a:rPr>
                  <a:t>ত</a:t>
                </a:r>
                <a:endParaRPr lang="en-US" sz="16600" b="1" dirty="0">
                  <a:solidFill>
                    <a:srgbClr val="FF3399"/>
                  </a:solidFill>
                  <a:latin typeface="SolaimanLipi" panose="03000609000000000000" pitchFamily="65" charset="0"/>
                  <a:cs typeface="SolaimanLipi" panose="03000609000000000000" pitchFamily="65" charset="0"/>
                </a:endParaRPr>
              </a:p>
            </p:txBody>
          </p:sp>
        </p:grpSp>
      </p:grpSp>
      <p:grpSp>
        <p:nvGrpSpPr>
          <p:cNvPr id="342" name="Group 341">
            <a:extLst>
              <a:ext uri="{FF2B5EF4-FFF2-40B4-BE49-F238E27FC236}">
                <a16:creationId xmlns:a16="http://schemas.microsoft.com/office/drawing/2014/main" id="{9A3190BA-EC14-481D-BCB1-650B4C542383}"/>
              </a:ext>
            </a:extLst>
          </p:cNvPr>
          <p:cNvGrpSpPr/>
          <p:nvPr/>
        </p:nvGrpSpPr>
        <p:grpSpPr>
          <a:xfrm rot="19834033">
            <a:off x="13976350" y="551264"/>
            <a:ext cx="4572000" cy="4572000"/>
            <a:chOff x="3810000" y="1143000"/>
            <a:chExt cx="4572000" cy="4572000"/>
          </a:xfrm>
        </p:grpSpPr>
        <p:sp>
          <p:nvSpPr>
            <p:cNvPr id="343" name="Oval 342">
              <a:extLst>
                <a:ext uri="{FF2B5EF4-FFF2-40B4-BE49-F238E27FC236}">
                  <a16:creationId xmlns:a16="http://schemas.microsoft.com/office/drawing/2014/main" id="{4C18D408-7267-4078-ADE9-FBA05463B820}"/>
                </a:ext>
              </a:extLst>
            </p:cNvPr>
            <p:cNvSpPr/>
            <p:nvPr/>
          </p:nvSpPr>
          <p:spPr>
            <a:xfrm>
              <a:off x="3810000" y="1143000"/>
              <a:ext cx="4572000" cy="457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4" name="Group 343">
              <a:extLst>
                <a:ext uri="{FF2B5EF4-FFF2-40B4-BE49-F238E27FC236}">
                  <a16:creationId xmlns:a16="http://schemas.microsoft.com/office/drawing/2014/main" id="{B82D1152-685C-4918-89E0-EDAF61DD68FA}"/>
                </a:ext>
              </a:extLst>
            </p:cNvPr>
            <p:cNvGrpSpPr/>
            <p:nvPr/>
          </p:nvGrpSpPr>
          <p:grpSpPr>
            <a:xfrm>
              <a:off x="4722800" y="2065325"/>
              <a:ext cx="2746400" cy="2727350"/>
              <a:chOff x="8702651" y="2076450"/>
              <a:chExt cx="2635299" cy="2635299"/>
            </a:xfrm>
          </p:grpSpPr>
          <p:sp>
            <p:nvSpPr>
              <p:cNvPr id="345" name="Circle: Hollow 344">
                <a:extLst>
                  <a:ext uri="{FF2B5EF4-FFF2-40B4-BE49-F238E27FC236}">
                    <a16:creationId xmlns:a16="http://schemas.microsoft.com/office/drawing/2014/main" id="{3833A425-0113-42AA-AD41-8D083653C7D3}"/>
                  </a:ext>
                </a:extLst>
              </p:cNvPr>
              <p:cNvSpPr/>
              <p:nvPr/>
            </p:nvSpPr>
            <p:spPr>
              <a:xfrm>
                <a:off x="8702651" y="2076450"/>
                <a:ext cx="2635299" cy="2635299"/>
              </a:xfrm>
              <a:prstGeom prst="donut">
                <a:avLst>
                  <a:gd name="adj" fmla="val 1884"/>
                </a:avLst>
              </a:prstGeom>
              <a:gradFill>
                <a:gsLst>
                  <a:gs pos="1000">
                    <a:srgbClr val="FF1111"/>
                  </a:gs>
                  <a:gs pos="16000">
                    <a:srgbClr val="66FF33"/>
                  </a:gs>
                  <a:gs pos="83000">
                    <a:srgbClr val="FF99FF"/>
                  </a:gs>
                  <a:gs pos="69000">
                    <a:schemeClr val="accent2"/>
                  </a:gs>
                  <a:gs pos="52000">
                    <a:srgbClr val="FFC000"/>
                  </a:gs>
                  <a:gs pos="34000">
                    <a:srgbClr val="00B050"/>
                  </a:gs>
                  <a:gs pos="100000">
                    <a:srgbClr val="0000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6" name="TextBox 345">
                <a:extLst>
                  <a:ext uri="{FF2B5EF4-FFF2-40B4-BE49-F238E27FC236}">
                    <a16:creationId xmlns:a16="http://schemas.microsoft.com/office/drawing/2014/main" id="{97A57426-B7C5-4DFF-BEF7-D31BCA772A13}"/>
                  </a:ext>
                </a:extLst>
              </p:cNvPr>
              <p:cNvSpPr txBox="1"/>
              <p:nvPr/>
            </p:nvSpPr>
            <p:spPr>
              <a:xfrm>
                <a:off x="8922084" y="2115327"/>
                <a:ext cx="2196432" cy="2557543"/>
              </a:xfrm>
              <a:prstGeom prst="rect">
                <a:avLst/>
              </a:prstGeom>
              <a:noFill/>
              <a:ln>
                <a:noFill/>
              </a:ln>
            </p:spPr>
            <p:txBody>
              <a:bodyPr wrap="square" rtlCol="0">
                <a:spAutoFit/>
              </a:bodyPr>
              <a:lstStyle/>
              <a:p>
                <a:pPr algn="ctr"/>
                <a:r>
                  <a:rPr lang="bn-IN" sz="16600" b="1" dirty="0">
                    <a:solidFill>
                      <a:srgbClr val="0000FF"/>
                    </a:solidFill>
                    <a:latin typeface="SolaimanLipi" panose="03000609000000000000" pitchFamily="65" charset="0"/>
                    <a:cs typeface="SolaimanLipi" panose="03000609000000000000" pitchFamily="65" charset="0"/>
                  </a:rPr>
                  <a:t>গ</a:t>
                </a:r>
                <a:endParaRPr lang="en-US" sz="16600" b="1" dirty="0">
                  <a:solidFill>
                    <a:srgbClr val="0000FF"/>
                  </a:solidFill>
                  <a:latin typeface="SolaimanLipi" panose="03000609000000000000" pitchFamily="65" charset="0"/>
                  <a:cs typeface="SolaimanLipi" panose="03000609000000000000" pitchFamily="65" charset="0"/>
                </a:endParaRPr>
              </a:p>
            </p:txBody>
          </p:sp>
        </p:grpSp>
      </p:grpSp>
      <p:grpSp>
        <p:nvGrpSpPr>
          <p:cNvPr id="347" name="Group 346">
            <a:extLst>
              <a:ext uri="{FF2B5EF4-FFF2-40B4-BE49-F238E27FC236}">
                <a16:creationId xmlns:a16="http://schemas.microsoft.com/office/drawing/2014/main" id="{1487CF2F-41B7-4637-9648-5311196AD9BA}"/>
              </a:ext>
            </a:extLst>
          </p:cNvPr>
          <p:cNvGrpSpPr/>
          <p:nvPr/>
        </p:nvGrpSpPr>
        <p:grpSpPr>
          <a:xfrm rot="20113883">
            <a:off x="19653250" y="475064"/>
            <a:ext cx="4572000" cy="4572000"/>
            <a:chOff x="3810000" y="1143000"/>
            <a:chExt cx="4572000" cy="4572000"/>
          </a:xfrm>
        </p:grpSpPr>
        <p:sp>
          <p:nvSpPr>
            <p:cNvPr id="348" name="Oval 347">
              <a:extLst>
                <a:ext uri="{FF2B5EF4-FFF2-40B4-BE49-F238E27FC236}">
                  <a16:creationId xmlns:a16="http://schemas.microsoft.com/office/drawing/2014/main" id="{2A0EFFCE-881F-42D3-B755-3243D6BC8008}"/>
                </a:ext>
              </a:extLst>
            </p:cNvPr>
            <p:cNvSpPr/>
            <p:nvPr/>
          </p:nvSpPr>
          <p:spPr>
            <a:xfrm>
              <a:off x="3810000" y="1143000"/>
              <a:ext cx="4572000" cy="457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9" name="Group 348">
              <a:extLst>
                <a:ext uri="{FF2B5EF4-FFF2-40B4-BE49-F238E27FC236}">
                  <a16:creationId xmlns:a16="http://schemas.microsoft.com/office/drawing/2014/main" id="{96B1BA50-07D2-4DD4-84B0-47FA98C3A162}"/>
                </a:ext>
              </a:extLst>
            </p:cNvPr>
            <p:cNvGrpSpPr/>
            <p:nvPr/>
          </p:nvGrpSpPr>
          <p:grpSpPr>
            <a:xfrm>
              <a:off x="4722800" y="2065325"/>
              <a:ext cx="2746400" cy="2727350"/>
              <a:chOff x="8702651" y="2076450"/>
              <a:chExt cx="2635299" cy="2635299"/>
            </a:xfrm>
          </p:grpSpPr>
          <p:sp>
            <p:nvSpPr>
              <p:cNvPr id="350" name="Circle: Hollow 349">
                <a:extLst>
                  <a:ext uri="{FF2B5EF4-FFF2-40B4-BE49-F238E27FC236}">
                    <a16:creationId xmlns:a16="http://schemas.microsoft.com/office/drawing/2014/main" id="{E2EE47AE-D387-4F99-B5A1-F87B65864539}"/>
                  </a:ext>
                </a:extLst>
              </p:cNvPr>
              <p:cNvSpPr/>
              <p:nvPr/>
            </p:nvSpPr>
            <p:spPr>
              <a:xfrm>
                <a:off x="8702651" y="2076450"/>
                <a:ext cx="2635299" cy="2635299"/>
              </a:xfrm>
              <a:prstGeom prst="donut">
                <a:avLst>
                  <a:gd name="adj" fmla="val 1723"/>
                </a:avLst>
              </a:prstGeom>
              <a:gradFill>
                <a:gsLst>
                  <a:gs pos="1000">
                    <a:srgbClr val="FF1111"/>
                  </a:gs>
                  <a:gs pos="16000">
                    <a:srgbClr val="66FF33"/>
                  </a:gs>
                  <a:gs pos="83000">
                    <a:srgbClr val="FF99FF"/>
                  </a:gs>
                  <a:gs pos="69000">
                    <a:schemeClr val="accent2"/>
                  </a:gs>
                  <a:gs pos="52000">
                    <a:srgbClr val="FFC000"/>
                  </a:gs>
                  <a:gs pos="34000">
                    <a:srgbClr val="00B050"/>
                  </a:gs>
                  <a:gs pos="100000">
                    <a:srgbClr val="0000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1" name="TextBox 350">
                <a:extLst>
                  <a:ext uri="{FF2B5EF4-FFF2-40B4-BE49-F238E27FC236}">
                    <a16:creationId xmlns:a16="http://schemas.microsoft.com/office/drawing/2014/main" id="{2A0F2431-4564-4F65-82E9-099E485F2189}"/>
                  </a:ext>
                </a:extLst>
              </p:cNvPr>
              <p:cNvSpPr txBox="1"/>
              <p:nvPr/>
            </p:nvSpPr>
            <p:spPr>
              <a:xfrm>
                <a:off x="8922084" y="2115327"/>
                <a:ext cx="2196432" cy="2557543"/>
              </a:xfrm>
              <a:prstGeom prst="rect">
                <a:avLst/>
              </a:prstGeom>
              <a:noFill/>
              <a:ln>
                <a:noFill/>
              </a:ln>
            </p:spPr>
            <p:txBody>
              <a:bodyPr wrap="square" rtlCol="0">
                <a:spAutoFit/>
              </a:bodyPr>
              <a:lstStyle/>
              <a:p>
                <a:pPr algn="ctr"/>
                <a:r>
                  <a:rPr lang="bn-IN" sz="16600" b="1" dirty="0">
                    <a:solidFill>
                      <a:srgbClr val="66FF33"/>
                    </a:solidFill>
                    <a:latin typeface="SolaimanLipi" panose="03000609000000000000" pitchFamily="65" charset="0"/>
                    <a:cs typeface="SolaimanLipi" panose="03000609000000000000" pitchFamily="65" charset="0"/>
                  </a:rPr>
                  <a:t>ম</a:t>
                </a:r>
                <a:endParaRPr lang="en-US" sz="16600" b="1" dirty="0">
                  <a:solidFill>
                    <a:srgbClr val="66FF33"/>
                  </a:solidFill>
                  <a:latin typeface="SolaimanLipi" panose="03000609000000000000" pitchFamily="65" charset="0"/>
                  <a:cs typeface="SolaimanLipi" panose="03000609000000000000" pitchFamily="65" charset="0"/>
                </a:endParaRPr>
              </a:p>
            </p:txBody>
          </p:sp>
        </p:grpSp>
      </p:grpSp>
      <p:grpSp>
        <p:nvGrpSpPr>
          <p:cNvPr id="352" name="Group 351">
            <a:extLst>
              <a:ext uri="{FF2B5EF4-FFF2-40B4-BE49-F238E27FC236}">
                <a16:creationId xmlns:a16="http://schemas.microsoft.com/office/drawing/2014/main" id="{E4045E22-2DB7-4F14-9DFF-99BFD1B33326}"/>
              </a:ext>
            </a:extLst>
          </p:cNvPr>
          <p:cNvGrpSpPr/>
          <p:nvPr/>
        </p:nvGrpSpPr>
        <p:grpSpPr>
          <a:xfrm>
            <a:off x="161925" y="92075"/>
            <a:ext cx="475472" cy="478261"/>
            <a:chOff x="2804160" y="137160"/>
            <a:chExt cx="6583680" cy="6583680"/>
          </a:xfrm>
        </p:grpSpPr>
        <p:sp>
          <p:nvSpPr>
            <p:cNvPr id="353" name="Freeform: Shape 352">
              <a:extLst>
                <a:ext uri="{FF2B5EF4-FFF2-40B4-BE49-F238E27FC236}">
                  <a16:creationId xmlns:a16="http://schemas.microsoft.com/office/drawing/2014/main" id="{2B29063E-3DDC-4D5D-9451-71389044A6D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54" name="Oval 353">
              <a:extLst>
                <a:ext uri="{FF2B5EF4-FFF2-40B4-BE49-F238E27FC236}">
                  <a16:creationId xmlns:a16="http://schemas.microsoft.com/office/drawing/2014/main" id="{35FE6CC6-C126-4F63-B9C5-114A9489486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354">
            <a:extLst>
              <a:ext uri="{FF2B5EF4-FFF2-40B4-BE49-F238E27FC236}">
                <a16:creationId xmlns:a16="http://schemas.microsoft.com/office/drawing/2014/main" id="{8D380978-058A-4D4C-9D46-ADFA254DBF40}"/>
              </a:ext>
            </a:extLst>
          </p:cNvPr>
          <p:cNvGrpSpPr/>
          <p:nvPr/>
        </p:nvGrpSpPr>
        <p:grpSpPr>
          <a:xfrm rot="18047685">
            <a:off x="-32900" y="-88106"/>
            <a:ext cx="870108" cy="833267"/>
            <a:chOff x="2895600" y="228600"/>
            <a:chExt cx="6400800" cy="6400800"/>
          </a:xfrm>
        </p:grpSpPr>
        <p:grpSp>
          <p:nvGrpSpPr>
            <p:cNvPr id="356" name="Group 355">
              <a:extLst>
                <a:ext uri="{FF2B5EF4-FFF2-40B4-BE49-F238E27FC236}">
                  <a16:creationId xmlns:a16="http://schemas.microsoft.com/office/drawing/2014/main" id="{0A8E5367-BD9C-4FD6-9154-E891B43749FF}"/>
                </a:ext>
              </a:extLst>
            </p:cNvPr>
            <p:cNvGrpSpPr/>
            <p:nvPr/>
          </p:nvGrpSpPr>
          <p:grpSpPr>
            <a:xfrm>
              <a:off x="5028304" y="3112613"/>
              <a:ext cx="2082917" cy="676275"/>
              <a:chOff x="5028304" y="3112613"/>
              <a:chExt cx="2082917" cy="676275"/>
            </a:xfrm>
          </p:grpSpPr>
          <p:grpSp>
            <p:nvGrpSpPr>
              <p:cNvPr id="358" name="Group 357">
                <a:extLst>
                  <a:ext uri="{FF2B5EF4-FFF2-40B4-BE49-F238E27FC236}">
                    <a16:creationId xmlns:a16="http://schemas.microsoft.com/office/drawing/2014/main" id="{6B755B7D-1D03-4BBC-91F9-AB81DCF058AF}"/>
                  </a:ext>
                </a:extLst>
              </p:cNvPr>
              <p:cNvGrpSpPr/>
              <p:nvPr/>
            </p:nvGrpSpPr>
            <p:grpSpPr>
              <a:xfrm>
                <a:off x="5028304" y="3167369"/>
                <a:ext cx="2082917" cy="565811"/>
                <a:chOff x="3993730" y="3167369"/>
                <a:chExt cx="2082917" cy="565811"/>
              </a:xfrm>
            </p:grpSpPr>
            <p:sp>
              <p:nvSpPr>
                <p:cNvPr id="362" name="Flowchart: Merge 361">
                  <a:extLst>
                    <a:ext uri="{FF2B5EF4-FFF2-40B4-BE49-F238E27FC236}">
                      <a16:creationId xmlns:a16="http://schemas.microsoft.com/office/drawing/2014/main" id="{45FCCC76-EDC8-4C97-9507-CF47BF14E8FD}"/>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lowchart: Merge 362">
                  <a:extLst>
                    <a:ext uri="{FF2B5EF4-FFF2-40B4-BE49-F238E27FC236}">
                      <a16:creationId xmlns:a16="http://schemas.microsoft.com/office/drawing/2014/main" id="{0E00FE76-85B6-4340-9AC0-634FDA79595C}"/>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59" name="Group 358">
                <a:extLst>
                  <a:ext uri="{FF2B5EF4-FFF2-40B4-BE49-F238E27FC236}">
                    <a16:creationId xmlns:a16="http://schemas.microsoft.com/office/drawing/2014/main" id="{72A71F58-EB0E-4CD8-B8F0-7A39DB4E758E}"/>
                  </a:ext>
                </a:extLst>
              </p:cNvPr>
              <p:cNvGrpSpPr/>
              <p:nvPr/>
            </p:nvGrpSpPr>
            <p:grpSpPr>
              <a:xfrm>
                <a:off x="5759403" y="3112613"/>
                <a:ext cx="676275" cy="676275"/>
                <a:chOff x="3144790" y="993300"/>
                <a:chExt cx="676275" cy="676275"/>
              </a:xfrm>
            </p:grpSpPr>
            <p:sp>
              <p:nvSpPr>
                <p:cNvPr id="360" name="Oval 359">
                  <a:extLst>
                    <a:ext uri="{FF2B5EF4-FFF2-40B4-BE49-F238E27FC236}">
                      <a16:creationId xmlns:a16="http://schemas.microsoft.com/office/drawing/2014/main" id="{8CE859BF-3011-401F-AE1F-F1DC3FCA9486}"/>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a:extLst>
                    <a:ext uri="{FF2B5EF4-FFF2-40B4-BE49-F238E27FC236}">
                      <a16:creationId xmlns:a16="http://schemas.microsoft.com/office/drawing/2014/main" id="{E403D356-D9E6-4967-A8DB-ACD1E5C0912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57" name="Oval 356">
              <a:extLst>
                <a:ext uri="{FF2B5EF4-FFF2-40B4-BE49-F238E27FC236}">
                  <a16:creationId xmlns:a16="http://schemas.microsoft.com/office/drawing/2014/main" id="{73EF1E64-4CEA-4EDB-892F-8FA12A9E777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4" name="Group 363">
            <a:extLst>
              <a:ext uri="{FF2B5EF4-FFF2-40B4-BE49-F238E27FC236}">
                <a16:creationId xmlns:a16="http://schemas.microsoft.com/office/drawing/2014/main" id="{41C4EF09-57BD-4C4B-9DAA-FF2792817DAE}"/>
              </a:ext>
            </a:extLst>
          </p:cNvPr>
          <p:cNvGrpSpPr/>
          <p:nvPr/>
        </p:nvGrpSpPr>
        <p:grpSpPr>
          <a:xfrm>
            <a:off x="657225" y="92075"/>
            <a:ext cx="475472" cy="478261"/>
            <a:chOff x="2804160" y="137160"/>
            <a:chExt cx="6583680" cy="6583680"/>
          </a:xfrm>
        </p:grpSpPr>
        <p:sp>
          <p:nvSpPr>
            <p:cNvPr id="365" name="Freeform: Shape 364">
              <a:extLst>
                <a:ext uri="{FF2B5EF4-FFF2-40B4-BE49-F238E27FC236}">
                  <a16:creationId xmlns:a16="http://schemas.microsoft.com/office/drawing/2014/main" id="{9EAECF3C-999D-474B-8D0D-639496B063E0}"/>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66" name="Oval 365">
              <a:extLst>
                <a:ext uri="{FF2B5EF4-FFF2-40B4-BE49-F238E27FC236}">
                  <a16:creationId xmlns:a16="http://schemas.microsoft.com/office/drawing/2014/main" id="{82BF11FF-DE53-40F4-9A5F-0E0D6DBA233D}"/>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7" name="Group 366">
            <a:extLst>
              <a:ext uri="{FF2B5EF4-FFF2-40B4-BE49-F238E27FC236}">
                <a16:creationId xmlns:a16="http://schemas.microsoft.com/office/drawing/2014/main" id="{8016E2A2-1F7C-45EB-9BA3-5FB70467FAD9}"/>
              </a:ext>
            </a:extLst>
          </p:cNvPr>
          <p:cNvGrpSpPr/>
          <p:nvPr/>
        </p:nvGrpSpPr>
        <p:grpSpPr>
          <a:xfrm rot="18047685">
            <a:off x="462400" y="-88106"/>
            <a:ext cx="870108" cy="833267"/>
            <a:chOff x="2895600" y="228600"/>
            <a:chExt cx="6400800" cy="6400800"/>
          </a:xfrm>
        </p:grpSpPr>
        <p:grpSp>
          <p:nvGrpSpPr>
            <p:cNvPr id="368" name="Group 367">
              <a:extLst>
                <a:ext uri="{FF2B5EF4-FFF2-40B4-BE49-F238E27FC236}">
                  <a16:creationId xmlns:a16="http://schemas.microsoft.com/office/drawing/2014/main" id="{A8340B0D-86A5-4E06-B186-8E0F63F53BCC}"/>
                </a:ext>
              </a:extLst>
            </p:cNvPr>
            <p:cNvGrpSpPr/>
            <p:nvPr/>
          </p:nvGrpSpPr>
          <p:grpSpPr>
            <a:xfrm>
              <a:off x="5028304" y="3112613"/>
              <a:ext cx="2082917" cy="676275"/>
              <a:chOff x="5028304" y="3112613"/>
              <a:chExt cx="2082917" cy="676275"/>
            </a:xfrm>
          </p:grpSpPr>
          <p:grpSp>
            <p:nvGrpSpPr>
              <p:cNvPr id="370" name="Group 369">
                <a:extLst>
                  <a:ext uri="{FF2B5EF4-FFF2-40B4-BE49-F238E27FC236}">
                    <a16:creationId xmlns:a16="http://schemas.microsoft.com/office/drawing/2014/main" id="{776D3580-5E66-4DD2-BBE5-868D44321FF3}"/>
                  </a:ext>
                </a:extLst>
              </p:cNvPr>
              <p:cNvGrpSpPr/>
              <p:nvPr/>
            </p:nvGrpSpPr>
            <p:grpSpPr>
              <a:xfrm>
                <a:off x="5028304" y="3167369"/>
                <a:ext cx="2082917" cy="565811"/>
                <a:chOff x="3993730" y="3167369"/>
                <a:chExt cx="2082917" cy="565811"/>
              </a:xfrm>
            </p:grpSpPr>
            <p:sp>
              <p:nvSpPr>
                <p:cNvPr id="374" name="Flowchart: Merge 373">
                  <a:extLst>
                    <a:ext uri="{FF2B5EF4-FFF2-40B4-BE49-F238E27FC236}">
                      <a16:creationId xmlns:a16="http://schemas.microsoft.com/office/drawing/2014/main" id="{FCE906D4-C480-49A0-A695-327270C75E9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lowchart: Merge 374">
                  <a:extLst>
                    <a:ext uri="{FF2B5EF4-FFF2-40B4-BE49-F238E27FC236}">
                      <a16:creationId xmlns:a16="http://schemas.microsoft.com/office/drawing/2014/main" id="{C5812F48-158E-4139-9E05-895F8EAD3006}"/>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71" name="Group 370">
                <a:extLst>
                  <a:ext uri="{FF2B5EF4-FFF2-40B4-BE49-F238E27FC236}">
                    <a16:creationId xmlns:a16="http://schemas.microsoft.com/office/drawing/2014/main" id="{CC51B349-95AB-4A23-9233-1F03AC5ADF72}"/>
                  </a:ext>
                </a:extLst>
              </p:cNvPr>
              <p:cNvGrpSpPr/>
              <p:nvPr/>
            </p:nvGrpSpPr>
            <p:grpSpPr>
              <a:xfrm>
                <a:off x="5759403" y="3112613"/>
                <a:ext cx="676275" cy="676275"/>
                <a:chOff x="3144790" y="993300"/>
                <a:chExt cx="676275" cy="676275"/>
              </a:xfrm>
            </p:grpSpPr>
            <p:sp>
              <p:nvSpPr>
                <p:cNvPr id="372" name="Oval 371">
                  <a:extLst>
                    <a:ext uri="{FF2B5EF4-FFF2-40B4-BE49-F238E27FC236}">
                      <a16:creationId xmlns:a16="http://schemas.microsoft.com/office/drawing/2014/main" id="{6627AA4C-9C57-4017-BAC6-1264A826F9E4}"/>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a:extLst>
                    <a:ext uri="{FF2B5EF4-FFF2-40B4-BE49-F238E27FC236}">
                      <a16:creationId xmlns:a16="http://schemas.microsoft.com/office/drawing/2014/main" id="{E692A4FA-AB66-483C-9E69-2540F981BC1E}"/>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69" name="Oval 368">
              <a:extLst>
                <a:ext uri="{FF2B5EF4-FFF2-40B4-BE49-F238E27FC236}">
                  <a16:creationId xmlns:a16="http://schemas.microsoft.com/office/drawing/2014/main" id="{1C42E1AB-763A-4B98-B34A-0BD66F6B4953}"/>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6" name="Group 375">
            <a:extLst>
              <a:ext uri="{FF2B5EF4-FFF2-40B4-BE49-F238E27FC236}">
                <a16:creationId xmlns:a16="http://schemas.microsoft.com/office/drawing/2014/main" id="{78688C3F-ABCB-49C3-9CE6-D6D83F527946}"/>
              </a:ext>
            </a:extLst>
          </p:cNvPr>
          <p:cNvGrpSpPr/>
          <p:nvPr/>
        </p:nvGrpSpPr>
        <p:grpSpPr>
          <a:xfrm>
            <a:off x="1152525" y="92075"/>
            <a:ext cx="475472" cy="478261"/>
            <a:chOff x="2804160" y="137160"/>
            <a:chExt cx="6583680" cy="6583680"/>
          </a:xfrm>
        </p:grpSpPr>
        <p:sp>
          <p:nvSpPr>
            <p:cNvPr id="377" name="Freeform: Shape 376">
              <a:extLst>
                <a:ext uri="{FF2B5EF4-FFF2-40B4-BE49-F238E27FC236}">
                  <a16:creationId xmlns:a16="http://schemas.microsoft.com/office/drawing/2014/main" id="{98FBB804-3A32-4F45-AFFA-58B62B2C88E4}"/>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78" name="Oval 377">
              <a:extLst>
                <a:ext uri="{FF2B5EF4-FFF2-40B4-BE49-F238E27FC236}">
                  <a16:creationId xmlns:a16="http://schemas.microsoft.com/office/drawing/2014/main" id="{87E1132C-BCB4-4AFE-A341-8C2C6CFBDA5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378">
            <a:extLst>
              <a:ext uri="{FF2B5EF4-FFF2-40B4-BE49-F238E27FC236}">
                <a16:creationId xmlns:a16="http://schemas.microsoft.com/office/drawing/2014/main" id="{BD844A3D-840D-4418-8FFA-B3479C0355E1}"/>
              </a:ext>
            </a:extLst>
          </p:cNvPr>
          <p:cNvGrpSpPr/>
          <p:nvPr/>
        </p:nvGrpSpPr>
        <p:grpSpPr>
          <a:xfrm rot="18047685">
            <a:off x="957700" y="-88106"/>
            <a:ext cx="870108" cy="833267"/>
            <a:chOff x="2895600" y="228600"/>
            <a:chExt cx="6400800" cy="6400800"/>
          </a:xfrm>
        </p:grpSpPr>
        <p:grpSp>
          <p:nvGrpSpPr>
            <p:cNvPr id="380" name="Group 379">
              <a:extLst>
                <a:ext uri="{FF2B5EF4-FFF2-40B4-BE49-F238E27FC236}">
                  <a16:creationId xmlns:a16="http://schemas.microsoft.com/office/drawing/2014/main" id="{C18AD92A-FD8C-4AEF-BDAA-A4E2466E70D0}"/>
                </a:ext>
              </a:extLst>
            </p:cNvPr>
            <p:cNvGrpSpPr/>
            <p:nvPr/>
          </p:nvGrpSpPr>
          <p:grpSpPr>
            <a:xfrm>
              <a:off x="5028304" y="3112613"/>
              <a:ext cx="2082917" cy="676275"/>
              <a:chOff x="5028304" y="3112613"/>
              <a:chExt cx="2082917" cy="676275"/>
            </a:xfrm>
          </p:grpSpPr>
          <p:grpSp>
            <p:nvGrpSpPr>
              <p:cNvPr id="382" name="Group 381">
                <a:extLst>
                  <a:ext uri="{FF2B5EF4-FFF2-40B4-BE49-F238E27FC236}">
                    <a16:creationId xmlns:a16="http://schemas.microsoft.com/office/drawing/2014/main" id="{D7748FF7-8D18-47F7-AD55-F9A7D16C9090}"/>
                  </a:ext>
                </a:extLst>
              </p:cNvPr>
              <p:cNvGrpSpPr/>
              <p:nvPr/>
            </p:nvGrpSpPr>
            <p:grpSpPr>
              <a:xfrm>
                <a:off x="5028304" y="3167369"/>
                <a:ext cx="2082917" cy="565811"/>
                <a:chOff x="3993730" y="3167369"/>
                <a:chExt cx="2082917" cy="565811"/>
              </a:xfrm>
            </p:grpSpPr>
            <p:sp>
              <p:nvSpPr>
                <p:cNvPr id="386" name="Flowchart: Merge 385">
                  <a:extLst>
                    <a:ext uri="{FF2B5EF4-FFF2-40B4-BE49-F238E27FC236}">
                      <a16:creationId xmlns:a16="http://schemas.microsoft.com/office/drawing/2014/main" id="{4E69E8A5-6CFC-4124-9CFD-E565E47F647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lowchart: Merge 386">
                  <a:extLst>
                    <a:ext uri="{FF2B5EF4-FFF2-40B4-BE49-F238E27FC236}">
                      <a16:creationId xmlns:a16="http://schemas.microsoft.com/office/drawing/2014/main" id="{17F8B7F4-95E8-43B1-8DCE-D1E80DFF1AA0}"/>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83" name="Group 382">
                <a:extLst>
                  <a:ext uri="{FF2B5EF4-FFF2-40B4-BE49-F238E27FC236}">
                    <a16:creationId xmlns:a16="http://schemas.microsoft.com/office/drawing/2014/main" id="{73517FBB-5891-4219-91B6-EE4C33F721EC}"/>
                  </a:ext>
                </a:extLst>
              </p:cNvPr>
              <p:cNvGrpSpPr/>
              <p:nvPr/>
            </p:nvGrpSpPr>
            <p:grpSpPr>
              <a:xfrm>
                <a:off x="5759403" y="3112613"/>
                <a:ext cx="676275" cy="676275"/>
                <a:chOff x="3144790" y="993300"/>
                <a:chExt cx="676275" cy="676275"/>
              </a:xfrm>
            </p:grpSpPr>
            <p:sp>
              <p:nvSpPr>
                <p:cNvPr id="384" name="Oval 383">
                  <a:extLst>
                    <a:ext uri="{FF2B5EF4-FFF2-40B4-BE49-F238E27FC236}">
                      <a16:creationId xmlns:a16="http://schemas.microsoft.com/office/drawing/2014/main" id="{0132DA38-E6CA-4279-B2A1-32100F59CA6B}"/>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a:extLst>
                    <a:ext uri="{FF2B5EF4-FFF2-40B4-BE49-F238E27FC236}">
                      <a16:creationId xmlns:a16="http://schemas.microsoft.com/office/drawing/2014/main" id="{D428444B-882A-4911-AC3D-024728AB5EE0}"/>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81" name="Oval 380">
              <a:extLst>
                <a:ext uri="{FF2B5EF4-FFF2-40B4-BE49-F238E27FC236}">
                  <a16:creationId xmlns:a16="http://schemas.microsoft.com/office/drawing/2014/main" id="{21604CE0-883E-438E-BAD9-EE951600C26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8" name="Group 387">
            <a:extLst>
              <a:ext uri="{FF2B5EF4-FFF2-40B4-BE49-F238E27FC236}">
                <a16:creationId xmlns:a16="http://schemas.microsoft.com/office/drawing/2014/main" id="{E821562B-9E41-49CF-893B-2993D121000B}"/>
              </a:ext>
            </a:extLst>
          </p:cNvPr>
          <p:cNvGrpSpPr/>
          <p:nvPr/>
        </p:nvGrpSpPr>
        <p:grpSpPr>
          <a:xfrm>
            <a:off x="1647825" y="92075"/>
            <a:ext cx="475472" cy="478261"/>
            <a:chOff x="2804160" y="137160"/>
            <a:chExt cx="6583680" cy="6583680"/>
          </a:xfrm>
        </p:grpSpPr>
        <p:sp>
          <p:nvSpPr>
            <p:cNvPr id="389" name="Freeform: Shape 388">
              <a:extLst>
                <a:ext uri="{FF2B5EF4-FFF2-40B4-BE49-F238E27FC236}">
                  <a16:creationId xmlns:a16="http://schemas.microsoft.com/office/drawing/2014/main" id="{A036DD0A-DE04-4258-BDDE-D5659D492CEA}"/>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90" name="Oval 389">
              <a:extLst>
                <a:ext uri="{FF2B5EF4-FFF2-40B4-BE49-F238E27FC236}">
                  <a16:creationId xmlns:a16="http://schemas.microsoft.com/office/drawing/2014/main" id="{51BE1562-DD00-4AE3-9487-9D82486D9D4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390">
            <a:extLst>
              <a:ext uri="{FF2B5EF4-FFF2-40B4-BE49-F238E27FC236}">
                <a16:creationId xmlns:a16="http://schemas.microsoft.com/office/drawing/2014/main" id="{4022A81A-889A-46E5-B2D8-EACFDED027CA}"/>
              </a:ext>
            </a:extLst>
          </p:cNvPr>
          <p:cNvGrpSpPr/>
          <p:nvPr/>
        </p:nvGrpSpPr>
        <p:grpSpPr>
          <a:xfrm rot="18047685">
            <a:off x="1453000" y="-88106"/>
            <a:ext cx="870108" cy="833267"/>
            <a:chOff x="2895600" y="228600"/>
            <a:chExt cx="6400800" cy="6400800"/>
          </a:xfrm>
        </p:grpSpPr>
        <p:grpSp>
          <p:nvGrpSpPr>
            <p:cNvPr id="392" name="Group 391">
              <a:extLst>
                <a:ext uri="{FF2B5EF4-FFF2-40B4-BE49-F238E27FC236}">
                  <a16:creationId xmlns:a16="http://schemas.microsoft.com/office/drawing/2014/main" id="{34463CA1-4733-46FA-80E8-271593B8A510}"/>
                </a:ext>
              </a:extLst>
            </p:cNvPr>
            <p:cNvGrpSpPr/>
            <p:nvPr/>
          </p:nvGrpSpPr>
          <p:grpSpPr>
            <a:xfrm>
              <a:off x="5028304" y="3112613"/>
              <a:ext cx="2082917" cy="676275"/>
              <a:chOff x="5028304" y="3112613"/>
              <a:chExt cx="2082917" cy="676275"/>
            </a:xfrm>
          </p:grpSpPr>
          <p:grpSp>
            <p:nvGrpSpPr>
              <p:cNvPr id="394" name="Group 393">
                <a:extLst>
                  <a:ext uri="{FF2B5EF4-FFF2-40B4-BE49-F238E27FC236}">
                    <a16:creationId xmlns:a16="http://schemas.microsoft.com/office/drawing/2014/main" id="{BCE2FF7D-5D07-4E40-8B71-03DD2358AE4C}"/>
                  </a:ext>
                </a:extLst>
              </p:cNvPr>
              <p:cNvGrpSpPr/>
              <p:nvPr/>
            </p:nvGrpSpPr>
            <p:grpSpPr>
              <a:xfrm>
                <a:off x="5028304" y="3167369"/>
                <a:ext cx="2082917" cy="565811"/>
                <a:chOff x="3993730" y="3167369"/>
                <a:chExt cx="2082917" cy="565811"/>
              </a:xfrm>
            </p:grpSpPr>
            <p:sp>
              <p:nvSpPr>
                <p:cNvPr id="398" name="Flowchart: Merge 397">
                  <a:extLst>
                    <a:ext uri="{FF2B5EF4-FFF2-40B4-BE49-F238E27FC236}">
                      <a16:creationId xmlns:a16="http://schemas.microsoft.com/office/drawing/2014/main" id="{02B3EA5E-7D2C-4CD7-8CDA-43B7ED82094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lowchart: Merge 398">
                  <a:extLst>
                    <a:ext uri="{FF2B5EF4-FFF2-40B4-BE49-F238E27FC236}">
                      <a16:creationId xmlns:a16="http://schemas.microsoft.com/office/drawing/2014/main" id="{7F864AF9-BAB1-427D-959C-DB2E986E46B2}"/>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95" name="Group 394">
                <a:extLst>
                  <a:ext uri="{FF2B5EF4-FFF2-40B4-BE49-F238E27FC236}">
                    <a16:creationId xmlns:a16="http://schemas.microsoft.com/office/drawing/2014/main" id="{BA4263C7-52B2-47DA-A6B6-F085815305E8}"/>
                  </a:ext>
                </a:extLst>
              </p:cNvPr>
              <p:cNvGrpSpPr/>
              <p:nvPr/>
            </p:nvGrpSpPr>
            <p:grpSpPr>
              <a:xfrm>
                <a:off x="5759403" y="3112613"/>
                <a:ext cx="676275" cy="676275"/>
                <a:chOff x="3144790" y="993300"/>
                <a:chExt cx="676275" cy="676275"/>
              </a:xfrm>
            </p:grpSpPr>
            <p:sp>
              <p:nvSpPr>
                <p:cNvPr id="396" name="Oval 395">
                  <a:extLst>
                    <a:ext uri="{FF2B5EF4-FFF2-40B4-BE49-F238E27FC236}">
                      <a16:creationId xmlns:a16="http://schemas.microsoft.com/office/drawing/2014/main" id="{A8755B04-5CBE-45B9-8C33-E1F6007B246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a:extLst>
                    <a:ext uri="{FF2B5EF4-FFF2-40B4-BE49-F238E27FC236}">
                      <a16:creationId xmlns:a16="http://schemas.microsoft.com/office/drawing/2014/main" id="{87D84144-060E-42F9-BA24-AD0380B4FFB7}"/>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93" name="Oval 392">
              <a:extLst>
                <a:ext uri="{FF2B5EF4-FFF2-40B4-BE49-F238E27FC236}">
                  <a16:creationId xmlns:a16="http://schemas.microsoft.com/office/drawing/2014/main" id="{054C7C93-E071-4FB3-A720-758314C64A9B}"/>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0" name="Group 399">
            <a:extLst>
              <a:ext uri="{FF2B5EF4-FFF2-40B4-BE49-F238E27FC236}">
                <a16:creationId xmlns:a16="http://schemas.microsoft.com/office/drawing/2014/main" id="{4E0AB7DF-F816-459C-86E2-009DEDBED181}"/>
              </a:ext>
            </a:extLst>
          </p:cNvPr>
          <p:cNvGrpSpPr/>
          <p:nvPr/>
        </p:nvGrpSpPr>
        <p:grpSpPr>
          <a:xfrm>
            <a:off x="2143125" y="92075"/>
            <a:ext cx="475472" cy="478261"/>
            <a:chOff x="2804160" y="137160"/>
            <a:chExt cx="6583680" cy="6583680"/>
          </a:xfrm>
        </p:grpSpPr>
        <p:sp>
          <p:nvSpPr>
            <p:cNvPr id="401" name="Freeform: Shape 400">
              <a:extLst>
                <a:ext uri="{FF2B5EF4-FFF2-40B4-BE49-F238E27FC236}">
                  <a16:creationId xmlns:a16="http://schemas.microsoft.com/office/drawing/2014/main" id="{A5E836BD-DD06-475C-B226-137B2CF0657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02" name="Oval 401">
              <a:extLst>
                <a:ext uri="{FF2B5EF4-FFF2-40B4-BE49-F238E27FC236}">
                  <a16:creationId xmlns:a16="http://schemas.microsoft.com/office/drawing/2014/main" id="{F9AA713E-E5F6-4653-8BFD-A8066720C5A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3" name="Group 402">
            <a:extLst>
              <a:ext uri="{FF2B5EF4-FFF2-40B4-BE49-F238E27FC236}">
                <a16:creationId xmlns:a16="http://schemas.microsoft.com/office/drawing/2014/main" id="{4CB6A34F-77E0-416F-89C3-E0C495991AF4}"/>
              </a:ext>
            </a:extLst>
          </p:cNvPr>
          <p:cNvGrpSpPr/>
          <p:nvPr/>
        </p:nvGrpSpPr>
        <p:grpSpPr>
          <a:xfrm rot="18047685">
            <a:off x="1948300" y="-88106"/>
            <a:ext cx="870108" cy="833267"/>
            <a:chOff x="2895600" y="228600"/>
            <a:chExt cx="6400800" cy="6400800"/>
          </a:xfrm>
        </p:grpSpPr>
        <p:grpSp>
          <p:nvGrpSpPr>
            <p:cNvPr id="404" name="Group 403">
              <a:extLst>
                <a:ext uri="{FF2B5EF4-FFF2-40B4-BE49-F238E27FC236}">
                  <a16:creationId xmlns:a16="http://schemas.microsoft.com/office/drawing/2014/main" id="{FF1B5750-D39B-4B3D-A221-1B6922F1EB57}"/>
                </a:ext>
              </a:extLst>
            </p:cNvPr>
            <p:cNvGrpSpPr/>
            <p:nvPr/>
          </p:nvGrpSpPr>
          <p:grpSpPr>
            <a:xfrm>
              <a:off x="5028304" y="3112613"/>
              <a:ext cx="2082917" cy="676275"/>
              <a:chOff x="5028304" y="3112613"/>
              <a:chExt cx="2082917" cy="676275"/>
            </a:xfrm>
          </p:grpSpPr>
          <p:grpSp>
            <p:nvGrpSpPr>
              <p:cNvPr id="406" name="Group 405">
                <a:extLst>
                  <a:ext uri="{FF2B5EF4-FFF2-40B4-BE49-F238E27FC236}">
                    <a16:creationId xmlns:a16="http://schemas.microsoft.com/office/drawing/2014/main" id="{EDD9FD5F-201F-419E-A55C-DE2C259AE64B}"/>
                  </a:ext>
                </a:extLst>
              </p:cNvPr>
              <p:cNvGrpSpPr/>
              <p:nvPr/>
            </p:nvGrpSpPr>
            <p:grpSpPr>
              <a:xfrm>
                <a:off x="5028304" y="3167369"/>
                <a:ext cx="2082917" cy="565811"/>
                <a:chOff x="3993730" y="3167369"/>
                <a:chExt cx="2082917" cy="565811"/>
              </a:xfrm>
            </p:grpSpPr>
            <p:sp>
              <p:nvSpPr>
                <p:cNvPr id="410" name="Flowchart: Merge 409">
                  <a:extLst>
                    <a:ext uri="{FF2B5EF4-FFF2-40B4-BE49-F238E27FC236}">
                      <a16:creationId xmlns:a16="http://schemas.microsoft.com/office/drawing/2014/main" id="{3F5850D8-A118-4134-9E68-1A68986EF55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lowchart: Merge 410">
                  <a:extLst>
                    <a:ext uri="{FF2B5EF4-FFF2-40B4-BE49-F238E27FC236}">
                      <a16:creationId xmlns:a16="http://schemas.microsoft.com/office/drawing/2014/main" id="{79999BA8-2940-4352-AAB8-98B9051170DD}"/>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07" name="Group 406">
                <a:extLst>
                  <a:ext uri="{FF2B5EF4-FFF2-40B4-BE49-F238E27FC236}">
                    <a16:creationId xmlns:a16="http://schemas.microsoft.com/office/drawing/2014/main" id="{D8B602B5-4D4C-4EBD-A394-3BE07D794AD6}"/>
                  </a:ext>
                </a:extLst>
              </p:cNvPr>
              <p:cNvGrpSpPr/>
              <p:nvPr/>
            </p:nvGrpSpPr>
            <p:grpSpPr>
              <a:xfrm>
                <a:off x="5759403" y="3112613"/>
                <a:ext cx="676275" cy="676275"/>
                <a:chOff x="3144790" y="993300"/>
                <a:chExt cx="676275" cy="676275"/>
              </a:xfrm>
            </p:grpSpPr>
            <p:sp>
              <p:nvSpPr>
                <p:cNvPr id="408" name="Oval 407">
                  <a:extLst>
                    <a:ext uri="{FF2B5EF4-FFF2-40B4-BE49-F238E27FC236}">
                      <a16:creationId xmlns:a16="http://schemas.microsoft.com/office/drawing/2014/main" id="{6BD62145-AEE0-4FE5-83A8-5821FB727EA4}"/>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a:extLst>
                    <a:ext uri="{FF2B5EF4-FFF2-40B4-BE49-F238E27FC236}">
                      <a16:creationId xmlns:a16="http://schemas.microsoft.com/office/drawing/2014/main" id="{33366244-A61D-4C9D-8499-84C57A913D54}"/>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05" name="Oval 404">
              <a:extLst>
                <a:ext uri="{FF2B5EF4-FFF2-40B4-BE49-F238E27FC236}">
                  <a16:creationId xmlns:a16="http://schemas.microsoft.com/office/drawing/2014/main" id="{4CBFDBE4-6164-4ABC-89B7-13E3AE609A13}"/>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2" name="Group 411">
            <a:extLst>
              <a:ext uri="{FF2B5EF4-FFF2-40B4-BE49-F238E27FC236}">
                <a16:creationId xmlns:a16="http://schemas.microsoft.com/office/drawing/2014/main" id="{CC618EAA-9C77-4EDC-A77A-995CD97CBF35}"/>
              </a:ext>
            </a:extLst>
          </p:cNvPr>
          <p:cNvGrpSpPr/>
          <p:nvPr/>
        </p:nvGrpSpPr>
        <p:grpSpPr>
          <a:xfrm>
            <a:off x="2638425" y="92075"/>
            <a:ext cx="475472" cy="478261"/>
            <a:chOff x="2804160" y="137160"/>
            <a:chExt cx="6583680" cy="6583680"/>
          </a:xfrm>
        </p:grpSpPr>
        <p:sp>
          <p:nvSpPr>
            <p:cNvPr id="413" name="Freeform: Shape 412">
              <a:extLst>
                <a:ext uri="{FF2B5EF4-FFF2-40B4-BE49-F238E27FC236}">
                  <a16:creationId xmlns:a16="http://schemas.microsoft.com/office/drawing/2014/main" id="{279B61BD-9E0C-4D71-B858-1DE5E70E3E5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14" name="Oval 413">
              <a:extLst>
                <a:ext uri="{FF2B5EF4-FFF2-40B4-BE49-F238E27FC236}">
                  <a16:creationId xmlns:a16="http://schemas.microsoft.com/office/drawing/2014/main" id="{CFD32010-AF49-47AA-A7E0-169C83550705}"/>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5" name="Group 414">
            <a:extLst>
              <a:ext uri="{FF2B5EF4-FFF2-40B4-BE49-F238E27FC236}">
                <a16:creationId xmlns:a16="http://schemas.microsoft.com/office/drawing/2014/main" id="{6A90963B-E9D3-4926-B34C-92F719BA8E90}"/>
              </a:ext>
            </a:extLst>
          </p:cNvPr>
          <p:cNvGrpSpPr/>
          <p:nvPr/>
        </p:nvGrpSpPr>
        <p:grpSpPr>
          <a:xfrm rot="18047685">
            <a:off x="2443600" y="-88106"/>
            <a:ext cx="870108" cy="833267"/>
            <a:chOff x="2895600" y="228600"/>
            <a:chExt cx="6400800" cy="6400800"/>
          </a:xfrm>
        </p:grpSpPr>
        <p:grpSp>
          <p:nvGrpSpPr>
            <p:cNvPr id="416" name="Group 415">
              <a:extLst>
                <a:ext uri="{FF2B5EF4-FFF2-40B4-BE49-F238E27FC236}">
                  <a16:creationId xmlns:a16="http://schemas.microsoft.com/office/drawing/2014/main" id="{BB9A2811-7E12-4C28-B8BE-FDBEC0FBA5B2}"/>
                </a:ext>
              </a:extLst>
            </p:cNvPr>
            <p:cNvGrpSpPr/>
            <p:nvPr/>
          </p:nvGrpSpPr>
          <p:grpSpPr>
            <a:xfrm>
              <a:off x="5028304" y="3112613"/>
              <a:ext cx="2082917" cy="676275"/>
              <a:chOff x="5028304" y="3112613"/>
              <a:chExt cx="2082917" cy="676275"/>
            </a:xfrm>
          </p:grpSpPr>
          <p:grpSp>
            <p:nvGrpSpPr>
              <p:cNvPr id="418" name="Group 417">
                <a:extLst>
                  <a:ext uri="{FF2B5EF4-FFF2-40B4-BE49-F238E27FC236}">
                    <a16:creationId xmlns:a16="http://schemas.microsoft.com/office/drawing/2014/main" id="{C0CED3AD-760B-4F23-B19F-BC2FD605F30C}"/>
                  </a:ext>
                </a:extLst>
              </p:cNvPr>
              <p:cNvGrpSpPr/>
              <p:nvPr/>
            </p:nvGrpSpPr>
            <p:grpSpPr>
              <a:xfrm>
                <a:off x="5028304" y="3167369"/>
                <a:ext cx="2082917" cy="565811"/>
                <a:chOff x="3993730" y="3167369"/>
                <a:chExt cx="2082917" cy="565811"/>
              </a:xfrm>
            </p:grpSpPr>
            <p:sp>
              <p:nvSpPr>
                <p:cNvPr id="422" name="Flowchart: Merge 421">
                  <a:extLst>
                    <a:ext uri="{FF2B5EF4-FFF2-40B4-BE49-F238E27FC236}">
                      <a16:creationId xmlns:a16="http://schemas.microsoft.com/office/drawing/2014/main" id="{2EC7ABBE-9E47-472C-96A1-010B5DC4B31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lowchart: Merge 422">
                  <a:extLst>
                    <a:ext uri="{FF2B5EF4-FFF2-40B4-BE49-F238E27FC236}">
                      <a16:creationId xmlns:a16="http://schemas.microsoft.com/office/drawing/2014/main" id="{6FE75072-F697-43B8-9B79-FAAC087A0FCF}"/>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19" name="Group 418">
                <a:extLst>
                  <a:ext uri="{FF2B5EF4-FFF2-40B4-BE49-F238E27FC236}">
                    <a16:creationId xmlns:a16="http://schemas.microsoft.com/office/drawing/2014/main" id="{14E70B58-05BE-4287-A1D0-013FB78D491E}"/>
                  </a:ext>
                </a:extLst>
              </p:cNvPr>
              <p:cNvGrpSpPr/>
              <p:nvPr/>
            </p:nvGrpSpPr>
            <p:grpSpPr>
              <a:xfrm>
                <a:off x="5759403" y="3112613"/>
                <a:ext cx="676275" cy="676275"/>
                <a:chOff x="3144790" y="993300"/>
                <a:chExt cx="676275" cy="676275"/>
              </a:xfrm>
            </p:grpSpPr>
            <p:sp>
              <p:nvSpPr>
                <p:cNvPr id="420" name="Oval 419">
                  <a:extLst>
                    <a:ext uri="{FF2B5EF4-FFF2-40B4-BE49-F238E27FC236}">
                      <a16:creationId xmlns:a16="http://schemas.microsoft.com/office/drawing/2014/main" id="{30D0FAA4-BBF7-4A40-A9FC-67EA503E059B}"/>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a:extLst>
                    <a:ext uri="{FF2B5EF4-FFF2-40B4-BE49-F238E27FC236}">
                      <a16:creationId xmlns:a16="http://schemas.microsoft.com/office/drawing/2014/main" id="{D8136A42-2998-42DB-8759-DA772AA40187}"/>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17" name="Oval 416">
              <a:extLst>
                <a:ext uri="{FF2B5EF4-FFF2-40B4-BE49-F238E27FC236}">
                  <a16:creationId xmlns:a16="http://schemas.microsoft.com/office/drawing/2014/main" id="{5C6DB862-82DC-4AAF-A760-5FDAB3114B8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4" name="Group 423">
            <a:extLst>
              <a:ext uri="{FF2B5EF4-FFF2-40B4-BE49-F238E27FC236}">
                <a16:creationId xmlns:a16="http://schemas.microsoft.com/office/drawing/2014/main" id="{C239D8BC-17B9-4972-BE37-002B6D11DB1C}"/>
              </a:ext>
            </a:extLst>
          </p:cNvPr>
          <p:cNvGrpSpPr/>
          <p:nvPr/>
        </p:nvGrpSpPr>
        <p:grpSpPr>
          <a:xfrm>
            <a:off x="3133725" y="92075"/>
            <a:ext cx="475472" cy="478261"/>
            <a:chOff x="2804160" y="137160"/>
            <a:chExt cx="6583680" cy="6583680"/>
          </a:xfrm>
        </p:grpSpPr>
        <p:sp>
          <p:nvSpPr>
            <p:cNvPr id="425" name="Freeform: Shape 424">
              <a:extLst>
                <a:ext uri="{FF2B5EF4-FFF2-40B4-BE49-F238E27FC236}">
                  <a16:creationId xmlns:a16="http://schemas.microsoft.com/office/drawing/2014/main" id="{13C9AF88-C30E-4FF3-90AA-7018E49CC232}"/>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26" name="Oval 425">
              <a:extLst>
                <a:ext uri="{FF2B5EF4-FFF2-40B4-BE49-F238E27FC236}">
                  <a16:creationId xmlns:a16="http://schemas.microsoft.com/office/drawing/2014/main" id="{4FA452E5-1894-4F2D-977A-FBD3F525AB4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7" name="Group 426">
            <a:extLst>
              <a:ext uri="{FF2B5EF4-FFF2-40B4-BE49-F238E27FC236}">
                <a16:creationId xmlns:a16="http://schemas.microsoft.com/office/drawing/2014/main" id="{C918E1CF-8B5C-4937-89B6-84F494409F6D}"/>
              </a:ext>
            </a:extLst>
          </p:cNvPr>
          <p:cNvGrpSpPr/>
          <p:nvPr/>
        </p:nvGrpSpPr>
        <p:grpSpPr>
          <a:xfrm rot="18047685">
            <a:off x="2938900" y="-88106"/>
            <a:ext cx="870108" cy="833267"/>
            <a:chOff x="2895600" y="228600"/>
            <a:chExt cx="6400800" cy="6400800"/>
          </a:xfrm>
        </p:grpSpPr>
        <p:grpSp>
          <p:nvGrpSpPr>
            <p:cNvPr id="428" name="Group 427">
              <a:extLst>
                <a:ext uri="{FF2B5EF4-FFF2-40B4-BE49-F238E27FC236}">
                  <a16:creationId xmlns:a16="http://schemas.microsoft.com/office/drawing/2014/main" id="{F1D313A7-024D-4E46-B4BE-B65A2A6AF362}"/>
                </a:ext>
              </a:extLst>
            </p:cNvPr>
            <p:cNvGrpSpPr/>
            <p:nvPr/>
          </p:nvGrpSpPr>
          <p:grpSpPr>
            <a:xfrm>
              <a:off x="5028304" y="3112613"/>
              <a:ext cx="2082917" cy="676275"/>
              <a:chOff x="5028304" y="3112613"/>
              <a:chExt cx="2082917" cy="676275"/>
            </a:xfrm>
          </p:grpSpPr>
          <p:grpSp>
            <p:nvGrpSpPr>
              <p:cNvPr id="430" name="Group 429">
                <a:extLst>
                  <a:ext uri="{FF2B5EF4-FFF2-40B4-BE49-F238E27FC236}">
                    <a16:creationId xmlns:a16="http://schemas.microsoft.com/office/drawing/2014/main" id="{3C1AB305-000F-4D6F-B88E-3750B1216A48}"/>
                  </a:ext>
                </a:extLst>
              </p:cNvPr>
              <p:cNvGrpSpPr/>
              <p:nvPr/>
            </p:nvGrpSpPr>
            <p:grpSpPr>
              <a:xfrm>
                <a:off x="5028304" y="3167369"/>
                <a:ext cx="2082917" cy="565811"/>
                <a:chOff x="3993730" y="3167369"/>
                <a:chExt cx="2082917" cy="565811"/>
              </a:xfrm>
            </p:grpSpPr>
            <p:sp>
              <p:nvSpPr>
                <p:cNvPr id="434" name="Flowchart: Merge 433">
                  <a:extLst>
                    <a:ext uri="{FF2B5EF4-FFF2-40B4-BE49-F238E27FC236}">
                      <a16:creationId xmlns:a16="http://schemas.microsoft.com/office/drawing/2014/main" id="{FE7C73BB-2680-41B1-AB10-1D4C2A3B0023}"/>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Flowchart: Merge 434">
                  <a:extLst>
                    <a:ext uri="{FF2B5EF4-FFF2-40B4-BE49-F238E27FC236}">
                      <a16:creationId xmlns:a16="http://schemas.microsoft.com/office/drawing/2014/main" id="{21BF55E0-5074-4FA6-A93A-8FCDC82D0D5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31" name="Group 430">
                <a:extLst>
                  <a:ext uri="{FF2B5EF4-FFF2-40B4-BE49-F238E27FC236}">
                    <a16:creationId xmlns:a16="http://schemas.microsoft.com/office/drawing/2014/main" id="{0B995419-E48F-4272-A9E3-6EB35141847F}"/>
                  </a:ext>
                </a:extLst>
              </p:cNvPr>
              <p:cNvGrpSpPr/>
              <p:nvPr/>
            </p:nvGrpSpPr>
            <p:grpSpPr>
              <a:xfrm>
                <a:off x="5759403" y="3112613"/>
                <a:ext cx="676275" cy="676275"/>
                <a:chOff x="3144790" y="993300"/>
                <a:chExt cx="676275" cy="676275"/>
              </a:xfrm>
            </p:grpSpPr>
            <p:sp>
              <p:nvSpPr>
                <p:cNvPr id="432" name="Oval 431">
                  <a:extLst>
                    <a:ext uri="{FF2B5EF4-FFF2-40B4-BE49-F238E27FC236}">
                      <a16:creationId xmlns:a16="http://schemas.microsoft.com/office/drawing/2014/main" id="{18354CD0-0681-4D59-8A9B-79D2175F4D3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a:extLst>
                    <a:ext uri="{FF2B5EF4-FFF2-40B4-BE49-F238E27FC236}">
                      <a16:creationId xmlns:a16="http://schemas.microsoft.com/office/drawing/2014/main" id="{7985284E-4871-4A55-88FA-3D4EE3EB5EEB}"/>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29" name="Oval 428">
              <a:extLst>
                <a:ext uri="{FF2B5EF4-FFF2-40B4-BE49-F238E27FC236}">
                  <a16:creationId xmlns:a16="http://schemas.microsoft.com/office/drawing/2014/main" id="{0122C83B-B9ED-401B-8878-046276EEDD7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6" name="Group 435">
            <a:extLst>
              <a:ext uri="{FF2B5EF4-FFF2-40B4-BE49-F238E27FC236}">
                <a16:creationId xmlns:a16="http://schemas.microsoft.com/office/drawing/2014/main" id="{E71E8FD8-3F23-48F0-8D8B-2E346571F505}"/>
              </a:ext>
            </a:extLst>
          </p:cNvPr>
          <p:cNvGrpSpPr/>
          <p:nvPr/>
        </p:nvGrpSpPr>
        <p:grpSpPr>
          <a:xfrm>
            <a:off x="3629025" y="92075"/>
            <a:ext cx="475472" cy="478261"/>
            <a:chOff x="2804160" y="137160"/>
            <a:chExt cx="6583680" cy="6583680"/>
          </a:xfrm>
        </p:grpSpPr>
        <p:sp>
          <p:nvSpPr>
            <p:cNvPr id="437" name="Freeform: Shape 436">
              <a:extLst>
                <a:ext uri="{FF2B5EF4-FFF2-40B4-BE49-F238E27FC236}">
                  <a16:creationId xmlns:a16="http://schemas.microsoft.com/office/drawing/2014/main" id="{8F480179-402D-4FC7-9680-72CA645BE50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38" name="Oval 437">
              <a:extLst>
                <a:ext uri="{FF2B5EF4-FFF2-40B4-BE49-F238E27FC236}">
                  <a16:creationId xmlns:a16="http://schemas.microsoft.com/office/drawing/2014/main" id="{9B4721FC-9EAF-49EC-8200-14B07015D12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438">
            <a:extLst>
              <a:ext uri="{FF2B5EF4-FFF2-40B4-BE49-F238E27FC236}">
                <a16:creationId xmlns:a16="http://schemas.microsoft.com/office/drawing/2014/main" id="{136594C8-B3B2-4044-A514-20C92780A69E}"/>
              </a:ext>
            </a:extLst>
          </p:cNvPr>
          <p:cNvGrpSpPr/>
          <p:nvPr/>
        </p:nvGrpSpPr>
        <p:grpSpPr>
          <a:xfrm rot="18047685">
            <a:off x="3434200" y="-88106"/>
            <a:ext cx="870108" cy="833267"/>
            <a:chOff x="2895600" y="228600"/>
            <a:chExt cx="6400800" cy="6400800"/>
          </a:xfrm>
        </p:grpSpPr>
        <p:grpSp>
          <p:nvGrpSpPr>
            <p:cNvPr id="440" name="Group 439">
              <a:extLst>
                <a:ext uri="{FF2B5EF4-FFF2-40B4-BE49-F238E27FC236}">
                  <a16:creationId xmlns:a16="http://schemas.microsoft.com/office/drawing/2014/main" id="{C9E99701-5261-4E74-BE99-1F30B1D1BDC9}"/>
                </a:ext>
              </a:extLst>
            </p:cNvPr>
            <p:cNvGrpSpPr/>
            <p:nvPr/>
          </p:nvGrpSpPr>
          <p:grpSpPr>
            <a:xfrm>
              <a:off x="5028304" y="3112613"/>
              <a:ext cx="2082917" cy="676275"/>
              <a:chOff x="5028304" y="3112613"/>
              <a:chExt cx="2082917" cy="676275"/>
            </a:xfrm>
          </p:grpSpPr>
          <p:grpSp>
            <p:nvGrpSpPr>
              <p:cNvPr id="442" name="Group 441">
                <a:extLst>
                  <a:ext uri="{FF2B5EF4-FFF2-40B4-BE49-F238E27FC236}">
                    <a16:creationId xmlns:a16="http://schemas.microsoft.com/office/drawing/2014/main" id="{45830D60-9487-43C9-A7D8-93A0B07D0325}"/>
                  </a:ext>
                </a:extLst>
              </p:cNvPr>
              <p:cNvGrpSpPr/>
              <p:nvPr/>
            </p:nvGrpSpPr>
            <p:grpSpPr>
              <a:xfrm>
                <a:off x="5028304" y="3167369"/>
                <a:ext cx="2082917" cy="565811"/>
                <a:chOff x="3993730" y="3167369"/>
                <a:chExt cx="2082917" cy="565811"/>
              </a:xfrm>
            </p:grpSpPr>
            <p:sp>
              <p:nvSpPr>
                <p:cNvPr id="446" name="Flowchart: Merge 445">
                  <a:extLst>
                    <a:ext uri="{FF2B5EF4-FFF2-40B4-BE49-F238E27FC236}">
                      <a16:creationId xmlns:a16="http://schemas.microsoft.com/office/drawing/2014/main" id="{EF3F5DA8-5EE7-4B63-9E9D-FF15BAB53743}"/>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Flowchart: Merge 446">
                  <a:extLst>
                    <a:ext uri="{FF2B5EF4-FFF2-40B4-BE49-F238E27FC236}">
                      <a16:creationId xmlns:a16="http://schemas.microsoft.com/office/drawing/2014/main" id="{513B535F-C923-4132-9AB5-CFFF61F2167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43" name="Group 442">
                <a:extLst>
                  <a:ext uri="{FF2B5EF4-FFF2-40B4-BE49-F238E27FC236}">
                    <a16:creationId xmlns:a16="http://schemas.microsoft.com/office/drawing/2014/main" id="{0E27422C-8B4F-4A2B-AFF6-08CA1EE07B1F}"/>
                  </a:ext>
                </a:extLst>
              </p:cNvPr>
              <p:cNvGrpSpPr/>
              <p:nvPr/>
            </p:nvGrpSpPr>
            <p:grpSpPr>
              <a:xfrm>
                <a:off x="5759403" y="3112613"/>
                <a:ext cx="676275" cy="676275"/>
                <a:chOff x="3144790" y="993300"/>
                <a:chExt cx="676275" cy="676275"/>
              </a:xfrm>
            </p:grpSpPr>
            <p:sp>
              <p:nvSpPr>
                <p:cNvPr id="444" name="Oval 443">
                  <a:extLst>
                    <a:ext uri="{FF2B5EF4-FFF2-40B4-BE49-F238E27FC236}">
                      <a16:creationId xmlns:a16="http://schemas.microsoft.com/office/drawing/2014/main" id="{6D25C3C6-5CF6-4EAD-B9CB-A05AC2BB7EF2}"/>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a:extLst>
                    <a:ext uri="{FF2B5EF4-FFF2-40B4-BE49-F238E27FC236}">
                      <a16:creationId xmlns:a16="http://schemas.microsoft.com/office/drawing/2014/main" id="{69F3E6B8-3D09-4641-A5E1-61A1CD74BDBC}"/>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41" name="Oval 440">
              <a:extLst>
                <a:ext uri="{FF2B5EF4-FFF2-40B4-BE49-F238E27FC236}">
                  <a16:creationId xmlns:a16="http://schemas.microsoft.com/office/drawing/2014/main" id="{E5B4641A-CF2E-4937-AAE2-0C0133600E7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8" name="Group 447">
            <a:extLst>
              <a:ext uri="{FF2B5EF4-FFF2-40B4-BE49-F238E27FC236}">
                <a16:creationId xmlns:a16="http://schemas.microsoft.com/office/drawing/2014/main" id="{777162A5-61CC-4599-ABA3-59D578E9540E}"/>
              </a:ext>
            </a:extLst>
          </p:cNvPr>
          <p:cNvGrpSpPr/>
          <p:nvPr/>
        </p:nvGrpSpPr>
        <p:grpSpPr>
          <a:xfrm>
            <a:off x="4124325" y="92075"/>
            <a:ext cx="475472" cy="478261"/>
            <a:chOff x="2804160" y="137160"/>
            <a:chExt cx="6583680" cy="6583680"/>
          </a:xfrm>
        </p:grpSpPr>
        <p:sp>
          <p:nvSpPr>
            <p:cNvPr id="449" name="Freeform: Shape 448">
              <a:extLst>
                <a:ext uri="{FF2B5EF4-FFF2-40B4-BE49-F238E27FC236}">
                  <a16:creationId xmlns:a16="http://schemas.microsoft.com/office/drawing/2014/main" id="{59FEEAB0-36EB-4699-B927-0B7895328BF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50" name="Oval 449">
              <a:extLst>
                <a:ext uri="{FF2B5EF4-FFF2-40B4-BE49-F238E27FC236}">
                  <a16:creationId xmlns:a16="http://schemas.microsoft.com/office/drawing/2014/main" id="{4B7F776A-8A61-4662-B301-0FBF5DC43768}"/>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450">
            <a:extLst>
              <a:ext uri="{FF2B5EF4-FFF2-40B4-BE49-F238E27FC236}">
                <a16:creationId xmlns:a16="http://schemas.microsoft.com/office/drawing/2014/main" id="{D6BCC4A9-D297-4910-B309-67F306FFE2AC}"/>
              </a:ext>
            </a:extLst>
          </p:cNvPr>
          <p:cNvGrpSpPr/>
          <p:nvPr/>
        </p:nvGrpSpPr>
        <p:grpSpPr>
          <a:xfrm rot="18047685">
            <a:off x="3929500" y="-88106"/>
            <a:ext cx="870108" cy="833267"/>
            <a:chOff x="2895600" y="228600"/>
            <a:chExt cx="6400800" cy="6400800"/>
          </a:xfrm>
        </p:grpSpPr>
        <p:grpSp>
          <p:nvGrpSpPr>
            <p:cNvPr id="452" name="Group 451">
              <a:extLst>
                <a:ext uri="{FF2B5EF4-FFF2-40B4-BE49-F238E27FC236}">
                  <a16:creationId xmlns:a16="http://schemas.microsoft.com/office/drawing/2014/main" id="{25C05C66-8FCD-48F4-92C6-D2DA038C6C34}"/>
                </a:ext>
              </a:extLst>
            </p:cNvPr>
            <p:cNvGrpSpPr/>
            <p:nvPr/>
          </p:nvGrpSpPr>
          <p:grpSpPr>
            <a:xfrm>
              <a:off x="5028304" y="3112613"/>
              <a:ext cx="2082917" cy="676275"/>
              <a:chOff x="5028304" y="3112613"/>
              <a:chExt cx="2082917" cy="676275"/>
            </a:xfrm>
          </p:grpSpPr>
          <p:grpSp>
            <p:nvGrpSpPr>
              <p:cNvPr id="454" name="Group 453">
                <a:extLst>
                  <a:ext uri="{FF2B5EF4-FFF2-40B4-BE49-F238E27FC236}">
                    <a16:creationId xmlns:a16="http://schemas.microsoft.com/office/drawing/2014/main" id="{0FEC1C00-CC66-4A8E-8069-053439764BF4}"/>
                  </a:ext>
                </a:extLst>
              </p:cNvPr>
              <p:cNvGrpSpPr/>
              <p:nvPr/>
            </p:nvGrpSpPr>
            <p:grpSpPr>
              <a:xfrm>
                <a:off x="5028304" y="3167369"/>
                <a:ext cx="2082917" cy="565811"/>
                <a:chOff x="3993730" y="3167369"/>
                <a:chExt cx="2082917" cy="565811"/>
              </a:xfrm>
            </p:grpSpPr>
            <p:sp>
              <p:nvSpPr>
                <p:cNvPr id="458" name="Flowchart: Merge 457">
                  <a:extLst>
                    <a:ext uri="{FF2B5EF4-FFF2-40B4-BE49-F238E27FC236}">
                      <a16:creationId xmlns:a16="http://schemas.microsoft.com/office/drawing/2014/main" id="{D0E7EF93-471F-417E-8BB3-C21DBFB0605C}"/>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lowchart: Merge 458">
                  <a:extLst>
                    <a:ext uri="{FF2B5EF4-FFF2-40B4-BE49-F238E27FC236}">
                      <a16:creationId xmlns:a16="http://schemas.microsoft.com/office/drawing/2014/main" id="{85AAB50E-DAE6-4AFF-B752-0C8E1BFA335F}"/>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55" name="Group 454">
                <a:extLst>
                  <a:ext uri="{FF2B5EF4-FFF2-40B4-BE49-F238E27FC236}">
                    <a16:creationId xmlns:a16="http://schemas.microsoft.com/office/drawing/2014/main" id="{3AFC4441-7864-4390-874B-B8C7734F7167}"/>
                  </a:ext>
                </a:extLst>
              </p:cNvPr>
              <p:cNvGrpSpPr/>
              <p:nvPr/>
            </p:nvGrpSpPr>
            <p:grpSpPr>
              <a:xfrm>
                <a:off x="5759403" y="3112613"/>
                <a:ext cx="676275" cy="676275"/>
                <a:chOff x="3144790" y="993300"/>
                <a:chExt cx="676275" cy="676275"/>
              </a:xfrm>
            </p:grpSpPr>
            <p:sp>
              <p:nvSpPr>
                <p:cNvPr id="456" name="Oval 455">
                  <a:extLst>
                    <a:ext uri="{FF2B5EF4-FFF2-40B4-BE49-F238E27FC236}">
                      <a16:creationId xmlns:a16="http://schemas.microsoft.com/office/drawing/2014/main" id="{FB4935BA-E51B-42B5-9CD0-66AE63F775A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E01A1781-8C79-43D5-B463-0E6495CFED0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53" name="Oval 452">
              <a:extLst>
                <a:ext uri="{FF2B5EF4-FFF2-40B4-BE49-F238E27FC236}">
                  <a16:creationId xmlns:a16="http://schemas.microsoft.com/office/drawing/2014/main" id="{A33A34AC-AB07-4CE3-B772-D9F13815333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0" name="Group 459">
            <a:extLst>
              <a:ext uri="{FF2B5EF4-FFF2-40B4-BE49-F238E27FC236}">
                <a16:creationId xmlns:a16="http://schemas.microsoft.com/office/drawing/2014/main" id="{ABC1A38B-5E7B-44F1-BBEE-91AAD757445D}"/>
              </a:ext>
            </a:extLst>
          </p:cNvPr>
          <p:cNvGrpSpPr/>
          <p:nvPr/>
        </p:nvGrpSpPr>
        <p:grpSpPr>
          <a:xfrm>
            <a:off x="4619625" y="92075"/>
            <a:ext cx="475472" cy="478261"/>
            <a:chOff x="2804160" y="137160"/>
            <a:chExt cx="6583680" cy="6583680"/>
          </a:xfrm>
        </p:grpSpPr>
        <p:sp>
          <p:nvSpPr>
            <p:cNvPr id="461" name="Freeform: Shape 460">
              <a:extLst>
                <a:ext uri="{FF2B5EF4-FFF2-40B4-BE49-F238E27FC236}">
                  <a16:creationId xmlns:a16="http://schemas.microsoft.com/office/drawing/2014/main" id="{2C0BFA79-1D98-4AAB-B25F-B9A15FAC4CA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62" name="Oval 461">
              <a:extLst>
                <a:ext uri="{FF2B5EF4-FFF2-40B4-BE49-F238E27FC236}">
                  <a16:creationId xmlns:a16="http://schemas.microsoft.com/office/drawing/2014/main" id="{C82BA4C6-8459-4449-B117-51B0686B8346}"/>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3" name="Group 462">
            <a:extLst>
              <a:ext uri="{FF2B5EF4-FFF2-40B4-BE49-F238E27FC236}">
                <a16:creationId xmlns:a16="http://schemas.microsoft.com/office/drawing/2014/main" id="{400E6A48-4D5E-4585-A995-582F55C0B89C}"/>
              </a:ext>
            </a:extLst>
          </p:cNvPr>
          <p:cNvGrpSpPr/>
          <p:nvPr/>
        </p:nvGrpSpPr>
        <p:grpSpPr>
          <a:xfrm rot="18047685">
            <a:off x="4424800" y="-88106"/>
            <a:ext cx="870108" cy="833267"/>
            <a:chOff x="2895600" y="228600"/>
            <a:chExt cx="6400800" cy="6400800"/>
          </a:xfrm>
        </p:grpSpPr>
        <p:grpSp>
          <p:nvGrpSpPr>
            <p:cNvPr id="464" name="Group 463">
              <a:extLst>
                <a:ext uri="{FF2B5EF4-FFF2-40B4-BE49-F238E27FC236}">
                  <a16:creationId xmlns:a16="http://schemas.microsoft.com/office/drawing/2014/main" id="{40292AE3-3BF7-4A02-B967-4681628C24AF}"/>
                </a:ext>
              </a:extLst>
            </p:cNvPr>
            <p:cNvGrpSpPr/>
            <p:nvPr/>
          </p:nvGrpSpPr>
          <p:grpSpPr>
            <a:xfrm>
              <a:off x="5028304" y="3112613"/>
              <a:ext cx="2082917" cy="676275"/>
              <a:chOff x="5028304" y="3112613"/>
              <a:chExt cx="2082917" cy="676275"/>
            </a:xfrm>
          </p:grpSpPr>
          <p:grpSp>
            <p:nvGrpSpPr>
              <p:cNvPr id="466" name="Group 465">
                <a:extLst>
                  <a:ext uri="{FF2B5EF4-FFF2-40B4-BE49-F238E27FC236}">
                    <a16:creationId xmlns:a16="http://schemas.microsoft.com/office/drawing/2014/main" id="{D94DC3CB-E3BF-4B50-A5E6-5C0144E2BAD8}"/>
                  </a:ext>
                </a:extLst>
              </p:cNvPr>
              <p:cNvGrpSpPr/>
              <p:nvPr/>
            </p:nvGrpSpPr>
            <p:grpSpPr>
              <a:xfrm>
                <a:off x="5028304" y="3167369"/>
                <a:ext cx="2082917" cy="565811"/>
                <a:chOff x="3993730" y="3167369"/>
                <a:chExt cx="2082917" cy="565811"/>
              </a:xfrm>
            </p:grpSpPr>
            <p:sp>
              <p:nvSpPr>
                <p:cNvPr id="470" name="Flowchart: Merge 469">
                  <a:extLst>
                    <a:ext uri="{FF2B5EF4-FFF2-40B4-BE49-F238E27FC236}">
                      <a16:creationId xmlns:a16="http://schemas.microsoft.com/office/drawing/2014/main" id="{5BFCFB67-E282-4D9E-9CE6-2EC91A56FCD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Flowchart: Merge 470">
                  <a:extLst>
                    <a:ext uri="{FF2B5EF4-FFF2-40B4-BE49-F238E27FC236}">
                      <a16:creationId xmlns:a16="http://schemas.microsoft.com/office/drawing/2014/main" id="{E515866F-016F-467C-9DDA-D948288565FA}"/>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67" name="Group 466">
                <a:extLst>
                  <a:ext uri="{FF2B5EF4-FFF2-40B4-BE49-F238E27FC236}">
                    <a16:creationId xmlns:a16="http://schemas.microsoft.com/office/drawing/2014/main" id="{0D8FD6DE-8224-444C-A558-5A266650471F}"/>
                  </a:ext>
                </a:extLst>
              </p:cNvPr>
              <p:cNvGrpSpPr/>
              <p:nvPr/>
            </p:nvGrpSpPr>
            <p:grpSpPr>
              <a:xfrm>
                <a:off x="5759403" y="3112613"/>
                <a:ext cx="676275" cy="676275"/>
                <a:chOff x="3144790" y="993300"/>
                <a:chExt cx="676275" cy="676275"/>
              </a:xfrm>
            </p:grpSpPr>
            <p:sp>
              <p:nvSpPr>
                <p:cNvPr id="468" name="Oval 467">
                  <a:extLst>
                    <a:ext uri="{FF2B5EF4-FFF2-40B4-BE49-F238E27FC236}">
                      <a16:creationId xmlns:a16="http://schemas.microsoft.com/office/drawing/2014/main" id="{A6A036D5-DE91-46B8-BCA3-ED5F99922568}"/>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a:extLst>
                    <a:ext uri="{FF2B5EF4-FFF2-40B4-BE49-F238E27FC236}">
                      <a16:creationId xmlns:a16="http://schemas.microsoft.com/office/drawing/2014/main" id="{A714E7E4-6316-46CD-870C-B9FD810BF173}"/>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65" name="Oval 464">
              <a:extLst>
                <a:ext uri="{FF2B5EF4-FFF2-40B4-BE49-F238E27FC236}">
                  <a16:creationId xmlns:a16="http://schemas.microsoft.com/office/drawing/2014/main" id="{CBD1EB14-767F-4A8A-AB02-F78AF506D8CD}"/>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2" name="Group 471">
            <a:extLst>
              <a:ext uri="{FF2B5EF4-FFF2-40B4-BE49-F238E27FC236}">
                <a16:creationId xmlns:a16="http://schemas.microsoft.com/office/drawing/2014/main" id="{DAAE8263-A890-47FE-9F70-CADECED7FC67}"/>
              </a:ext>
            </a:extLst>
          </p:cNvPr>
          <p:cNvGrpSpPr/>
          <p:nvPr/>
        </p:nvGrpSpPr>
        <p:grpSpPr>
          <a:xfrm>
            <a:off x="5114925" y="92075"/>
            <a:ext cx="475472" cy="478261"/>
            <a:chOff x="2804160" y="137160"/>
            <a:chExt cx="6583680" cy="6583680"/>
          </a:xfrm>
        </p:grpSpPr>
        <p:sp>
          <p:nvSpPr>
            <p:cNvPr id="473" name="Freeform: Shape 472">
              <a:extLst>
                <a:ext uri="{FF2B5EF4-FFF2-40B4-BE49-F238E27FC236}">
                  <a16:creationId xmlns:a16="http://schemas.microsoft.com/office/drawing/2014/main" id="{45AE499C-B102-40CB-8DEE-45ED97807423}"/>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74" name="Oval 473">
              <a:extLst>
                <a:ext uri="{FF2B5EF4-FFF2-40B4-BE49-F238E27FC236}">
                  <a16:creationId xmlns:a16="http://schemas.microsoft.com/office/drawing/2014/main" id="{ABD293C8-C2E2-415E-8EEC-F80B72F9F601}"/>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474">
            <a:extLst>
              <a:ext uri="{FF2B5EF4-FFF2-40B4-BE49-F238E27FC236}">
                <a16:creationId xmlns:a16="http://schemas.microsoft.com/office/drawing/2014/main" id="{FA8EB2EA-C40F-4137-A6C0-10527AD6C72F}"/>
              </a:ext>
            </a:extLst>
          </p:cNvPr>
          <p:cNvGrpSpPr/>
          <p:nvPr/>
        </p:nvGrpSpPr>
        <p:grpSpPr>
          <a:xfrm rot="18047685">
            <a:off x="4920100" y="-88106"/>
            <a:ext cx="870108" cy="833267"/>
            <a:chOff x="2895600" y="228600"/>
            <a:chExt cx="6400800" cy="6400800"/>
          </a:xfrm>
        </p:grpSpPr>
        <p:grpSp>
          <p:nvGrpSpPr>
            <p:cNvPr id="476" name="Group 475">
              <a:extLst>
                <a:ext uri="{FF2B5EF4-FFF2-40B4-BE49-F238E27FC236}">
                  <a16:creationId xmlns:a16="http://schemas.microsoft.com/office/drawing/2014/main" id="{61D3F34F-38A4-4566-BB64-B1A03B2D65A5}"/>
                </a:ext>
              </a:extLst>
            </p:cNvPr>
            <p:cNvGrpSpPr/>
            <p:nvPr/>
          </p:nvGrpSpPr>
          <p:grpSpPr>
            <a:xfrm>
              <a:off x="5028304" y="3112613"/>
              <a:ext cx="2082917" cy="676275"/>
              <a:chOff x="5028304" y="3112613"/>
              <a:chExt cx="2082917" cy="676275"/>
            </a:xfrm>
          </p:grpSpPr>
          <p:grpSp>
            <p:nvGrpSpPr>
              <p:cNvPr id="478" name="Group 477">
                <a:extLst>
                  <a:ext uri="{FF2B5EF4-FFF2-40B4-BE49-F238E27FC236}">
                    <a16:creationId xmlns:a16="http://schemas.microsoft.com/office/drawing/2014/main" id="{3007685E-8226-4947-9A37-396276759178}"/>
                  </a:ext>
                </a:extLst>
              </p:cNvPr>
              <p:cNvGrpSpPr/>
              <p:nvPr/>
            </p:nvGrpSpPr>
            <p:grpSpPr>
              <a:xfrm>
                <a:off x="5028304" y="3167369"/>
                <a:ext cx="2082917" cy="565811"/>
                <a:chOff x="3993730" y="3167369"/>
                <a:chExt cx="2082917" cy="565811"/>
              </a:xfrm>
            </p:grpSpPr>
            <p:sp>
              <p:nvSpPr>
                <p:cNvPr id="482" name="Flowchart: Merge 481">
                  <a:extLst>
                    <a:ext uri="{FF2B5EF4-FFF2-40B4-BE49-F238E27FC236}">
                      <a16:creationId xmlns:a16="http://schemas.microsoft.com/office/drawing/2014/main" id="{2A26D250-50C0-49AE-B5C7-BD0C0B58F98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Flowchart: Merge 482">
                  <a:extLst>
                    <a:ext uri="{FF2B5EF4-FFF2-40B4-BE49-F238E27FC236}">
                      <a16:creationId xmlns:a16="http://schemas.microsoft.com/office/drawing/2014/main" id="{B84ED260-2A9E-4EAD-8C1E-C6C13F358214}"/>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79" name="Group 478">
                <a:extLst>
                  <a:ext uri="{FF2B5EF4-FFF2-40B4-BE49-F238E27FC236}">
                    <a16:creationId xmlns:a16="http://schemas.microsoft.com/office/drawing/2014/main" id="{0B4C4170-AFEE-43E3-BDE3-D39D2B9EC8DC}"/>
                  </a:ext>
                </a:extLst>
              </p:cNvPr>
              <p:cNvGrpSpPr/>
              <p:nvPr/>
            </p:nvGrpSpPr>
            <p:grpSpPr>
              <a:xfrm>
                <a:off x="5759403" y="3112613"/>
                <a:ext cx="676275" cy="676275"/>
                <a:chOff x="3144790" y="993300"/>
                <a:chExt cx="676275" cy="676275"/>
              </a:xfrm>
            </p:grpSpPr>
            <p:sp>
              <p:nvSpPr>
                <p:cNvPr id="480" name="Oval 479">
                  <a:extLst>
                    <a:ext uri="{FF2B5EF4-FFF2-40B4-BE49-F238E27FC236}">
                      <a16:creationId xmlns:a16="http://schemas.microsoft.com/office/drawing/2014/main" id="{DDFBDFA5-DBEC-4F5E-B923-1CAD81166DA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a:extLst>
                    <a:ext uri="{FF2B5EF4-FFF2-40B4-BE49-F238E27FC236}">
                      <a16:creationId xmlns:a16="http://schemas.microsoft.com/office/drawing/2014/main" id="{A444132B-442D-4409-88F6-26408B7AA234}"/>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77" name="Oval 476">
              <a:extLst>
                <a:ext uri="{FF2B5EF4-FFF2-40B4-BE49-F238E27FC236}">
                  <a16:creationId xmlns:a16="http://schemas.microsoft.com/office/drawing/2014/main" id="{490A6261-2364-4A66-AF2A-FBF467E5995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4" name="Group 483">
            <a:extLst>
              <a:ext uri="{FF2B5EF4-FFF2-40B4-BE49-F238E27FC236}">
                <a16:creationId xmlns:a16="http://schemas.microsoft.com/office/drawing/2014/main" id="{E5FEE572-45B5-49F5-B4F8-FFA417B809EF}"/>
              </a:ext>
            </a:extLst>
          </p:cNvPr>
          <p:cNvGrpSpPr/>
          <p:nvPr/>
        </p:nvGrpSpPr>
        <p:grpSpPr>
          <a:xfrm>
            <a:off x="5610225" y="92075"/>
            <a:ext cx="475472" cy="478261"/>
            <a:chOff x="2804160" y="137160"/>
            <a:chExt cx="6583680" cy="6583680"/>
          </a:xfrm>
        </p:grpSpPr>
        <p:sp>
          <p:nvSpPr>
            <p:cNvPr id="485" name="Freeform: Shape 484">
              <a:extLst>
                <a:ext uri="{FF2B5EF4-FFF2-40B4-BE49-F238E27FC236}">
                  <a16:creationId xmlns:a16="http://schemas.microsoft.com/office/drawing/2014/main" id="{C23DDBA0-0009-40DC-B8D1-B74CFAD778A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86" name="Oval 485">
              <a:extLst>
                <a:ext uri="{FF2B5EF4-FFF2-40B4-BE49-F238E27FC236}">
                  <a16:creationId xmlns:a16="http://schemas.microsoft.com/office/drawing/2014/main" id="{709527D7-990E-43CB-8609-DDE9DC7BAD45}"/>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7" name="Group 486">
            <a:extLst>
              <a:ext uri="{FF2B5EF4-FFF2-40B4-BE49-F238E27FC236}">
                <a16:creationId xmlns:a16="http://schemas.microsoft.com/office/drawing/2014/main" id="{EBE7EAD2-6050-49D6-B947-3B0849F5E7DD}"/>
              </a:ext>
            </a:extLst>
          </p:cNvPr>
          <p:cNvGrpSpPr/>
          <p:nvPr/>
        </p:nvGrpSpPr>
        <p:grpSpPr>
          <a:xfrm rot="18047685">
            <a:off x="5415400" y="-88106"/>
            <a:ext cx="870108" cy="833267"/>
            <a:chOff x="2895600" y="228600"/>
            <a:chExt cx="6400800" cy="6400800"/>
          </a:xfrm>
        </p:grpSpPr>
        <p:grpSp>
          <p:nvGrpSpPr>
            <p:cNvPr id="488" name="Group 487">
              <a:extLst>
                <a:ext uri="{FF2B5EF4-FFF2-40B4-BE49-F238E27FC236}">
                  <a16:creationId xmlns:a16="http://schemas.microsoft.com/office/drawing/2014/main" id="{9F7FECBF-9D0E-4B60-9EF7-EA44E7753F01}"/>
                </a:ext>
              </a:extLst>
            </p:cNvPr>
            <p:cNvGrpSpPr/>
            <p:nvPr/>
          </p:nvGrpSpPr>
          <p:grpSpPr>
            <a:xfrm>
              <a:off x="5028304" y="3112613"/>
              <a:ext cx="2082917" cy="676275"/>
              <a:chOff x="5028304" y="3112613"/>
              <a:chExt cx="2082917" cy="676275"/>
            </a:xfrm>
          </p:grpSpPr>
          <p:grpSp>
            <p:nvGrpSpPr>
              <p:cNvPr id="490" name="Group 489">
                <a:extLst>
                  <a:ext uri="{FF2B5EF4-FFF2-40B4-BE49-F238E27FC236}">
                    <a16:creationId xmlns:a16="http://schemas.microsoft.com/office/drawing/2014/main" id="{5CCB8CBB-59B7-4677-8C05-66EF197ADC68}"/>
                  </a:ext>
                </a:extLst>
              </p:cNvPr>
              <p:cNvGrpSpPr/>
              <p:nvPr/>
            </p:nvGrpSpPr>
            <p:grpSpPr>
              <a:xfrm>
                <a:off x="5028304" y="3167369"/>
                <a:ext cx="2082917" cy="565811"/>
                <a:chOff x="3993730" y="3167369"/>
                <a:chExt cx="2082917" cy="565811"/>
              </a:xfrm>
            </p:grpSpPr>
            <p:sp>
              <p:nvSpPr>
                <p:cNvPr id="494" name="Flowchart: Merge 493">
                  <a:extLst>
                    <a:ext uri="{FF2B5EF4-FFF2-40B4-BE49-F238E27FC236}">
                      <a16:creationId xmlns:a16="http://schemas.microsoft.com/office/drawing/2014/main" id="{F1CFD998-F890-4459-B401-842D27DA9E4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Flowchart: Merge 494">
                  <a:extLst>
                    <a:ext uri="{FF2B5EF4-FFF2-40B4-BE49-F238E27FC236}">
                      <a16:creationId xmlns:a16="http://schemas.microsoft.com/office/drawing/2014/main" id="{76641E1A-42E0-4B92-8C07-FCA4A700D835}"/>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91" name="Group 490">
                <a:extLst>
                  <a:ext uri="{FF2B5EF4-FFF2-40B4-BE49-F238E27FC236}">
                    <a16:creationId xmlns:a16="http://schemas.microsoft.com/office/drawing/2014/main" id="{3DD82693-091E-4F4B-8CF6-AAEBF8C2B2CB}"/>
                  </a:ext>
                </a:extLst>
              </p:cNvPr>
              <p:cNvGrpSpPr/>
              <p:nvPr/>
            </p:nvGrpSpPr>
            <p:grpSpPr>
              <a:xfrm>
                <a:off x="5759403" y="3112613"/>
                <a:ext cx="676275" cy="676275"/>
                <a:chOff x="3144790" y="993300"/>
                <a:chExt cx="676275" cy="676275"/>
              </a:xfrm>
            </p:grpSpPr>
            <p:sp>
              <p:nvSpPr>
                <p:cNvPr id="492" name="Oval 491">
                  <a:extLst>
                    <a:ext uri="{FF2B5EF4-FFF2-40B4-BE49-F238E27FC236}">
                      <a16:creationId xmlns:a16="http://schemas.microsoft.com/office/drawing/2014/main" id="{B11F43EE-9645-4B2B-91E1-56008F61D1DC}"/>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a:extLst>
                    <a:ext uri="{FF2B5EF4-FFF2-40B4-BE49-F238E27FC236}">
                      <a16:creationId xmlns:a16="http://schemas.microsoft.com/office/drawing/2014/main" id="{A42D28CD-12E2-4F91-AAF2-0EA383C8F39E}"/>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89" name="Oval 488">
              <a:extLst>
                <a:ext uri="{FF2B5EF4-FFF2-40B4-BE49-F238E27FC236}">
                  <a16:creationId xmlns:a16="http://schemas.microsoft.com/office/drawing/2014/main" id="{2819F582-E3FB-4BE5-908D-098E2E68AF5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6" name="Group 495">
            <a:extLst>
              <a:ext uri="{FF2B5EF4-FFF2-40B4-BE49-F238E27FC236}">
                <a16:creationId xmlns:a16="http://schemas.microsoft.com/office/drawing/2014/main" id="{40827F99-9596-4CC7-8590-D4BF1DE9C88E}"/>
              </a:ext>
            </a:extLst>
          </p:cNvPr>
          <p:cNvGrpSpPr/>
          <p:nvPr/>
        </p:nvGrpSpPr>
        <p:grpSpPr>
          <a:xfrm>
            <a:off x="6105525" y="92075"/>
            <a:ext cx="475472" cy="478261"/>
            <a:chOff x="2804160" y="137160"/>
            <a:chExt cx="6583680" cy="6583680"/>
          </a:xfrm>
        </p:grpSpPr>
        <p:sp>
          <p:nvSpPr>
            <p:cNvPr id="497" name="Freeform: Shape 496">
              <a:extLst>
                <a:ext uri="{FF2B5EF4-FFF2-40B4-BE49-F238E27FC236}">
                  <a16:creationId xmlns:a16="http://schemas.microsoft.com/office/drawing/2014/main" id="{7892C0D1-D65C-48D3-9FC4-AE420821A75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98" name="Oval 497">
              <a:extLst>
                <a:ext uri="{FF2B5EF4-FFF2-40B4-BE49-F238E27FC236}">
                  <a16:creationId xmlns:a16="http://schemas.microsoft.com/office/drawing/2014/main" id="{ED41DF34-0ED5-43D1-BA7A-3EC8229C75F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498">
            <a:extLst>
              <a:ext uri="{FF2B5EF4-FFF2-40B4-BE49-F238E27FC236}">
                <a16:creationId xmlns:a16="http://schemas.microsoft.com/office/drawing/2014/main" id="{34FA6C62-4173-44E6-AC5D-C974B6F73715}"/>
              </a:ext>
            </a:extLst>
          </p:cNvPr>
          <p:cNvGrpSpPr/>
          <p:nvPr/>
        </p:nvGrpSpPr>
        <p:grpSpPr>
          <a:xfrm rot="18047685">
            <a:off x="5910700" y="-85154"/>
            <a:ext cx="870108" cy="833267"/>
            <a:chOff x="2895600" y="228600"/>
            <a:chExt cx="6400800" cy="6400800"/>
          </a:xfrm>
        </p:grpSpPr>
        <p:grpSp>
          <p:nvGrpSpPr>
            <p:cNvPr id="500" name="Group 499">
              <a:extLst>
                <a:ext uri="{FF2B5EF4-FFF2-40B4-BE49-F238E27FC236}">
                  <a16:creationId xmlns:a16="http://schemas.microsoft.com/office/drawing/2014/main" id="{05C3DF22-F9EB-40BA-8A2B-2F694E968A4A}"/>
                </a:ext>
              </a:extLst>
            </p:cNvPr>
            <p:cNvGrpSpPr/>
            <p:nvPr/>
          </p:nvGrpSpPr>
          <p:grpSpPr>
            <a:xfrm>
              <a:off x="5028304" y="3112613"/>
              <a:ext cx="2082917" cy="676275"/>
              <a:chOff x="5028304" y="3112613"/>
              <a:chExt cx="2082917" cy="676275"/>
            </a:xfrm>
          </p:grpSpPr>
          <p:grpSp>
            <p:nvGrpSpPr>
              <p:cNvPr id="502" name="Group 501">
                <a:extLst>
                  <a:ext uri="{FF2B5EF4-FFF2-40B4-BE49-F238E27FC236}">
                    <a16:creationId xmlns:a16="http://schemas.microsoft.com/office/drawing/2014/main" id="{CF304F6A-0131-48CA-B9E7-B24756395A2D}"/>
                  </a:ext>
                </a:extLst>
              </p:cNvPr>
              <p:cNvGrpSpPr/>
              <p:nvPr/>
            </p:nvGrpSpPr>
            <p:grpSpPr>
              <a:xfrm>
                <a:off x="5028304" y="3167369"/>
                <a:ext cx="2082917" cy="565811"/>
                <a:chOff x="3993730" y="3167369"/>
                <a:chExt cx="2082917" cy="565811"/>
              </a:xfrm>
            </p:grpSpPr>
            <p:sp>
              <p:nvSpPr>
                <p:cNvPr id="506" name="Flowchart: Merge 505">
                  <a:extLst>
                    <a:ext uri="{FF2B5EF4-FFF2-40B4-BE49-F238E27FC236}">
                      <a16:creationId xmlns:a16="http://schemas.microsoft.com/office/drawing/2014/main" id="{303EC92A-C6FA-472C-B2F6-DC634DB6E8E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Flowchart: Merge 506">
                  <a:extLst>
                    <a:ext uri="{FF2B5EF4-FFF2-40B4-BE49-F238E27FC236}">
                      <a16:creationId xmlns:a16="http://schemas.microsoft.com/office/drawing/2014/main" id="{F6FBC723-4E29-4191-AD40-0180B61A77AE}"/>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03" name="Group 502">
                <a:extLst>
                  <a:ext uri="{FF2B5EF4-FFF2-40B4-BE49-F238E27FC236}">
                    <a16:creationId xmlns:a16="http://schemas.microsoft.com/office/drawing/2014/main" id="{B68D0081-E863-4429-8602-8C7CAAB20B86}"/>
                  </a:ext>
                </a:extLst>
              </p:cNvPr>
              <p:cNvGrpSpPr/>
              <p:nvPr/>
            </p:nvGrpSpPr>
            <p:grpSpPr>
              <a:xfrm>
                <a:off x="5759403" y="3112613"/>
                <a:ext cx="676275" cy="676275"/>
                <a:chOff x="3144790" y="993300"/>
                <a:chExt cx="676275" cy="676275"/>
              </a:xfrm>
            </p:grpSpPr>
            <p:sp>
              <p:nvSpPr>
                <p:cNvPr id="504" name="Oval 503">
                  <a:extLst>
                    <a:ext uri="{FF2B5EF4-FFF2-40B4-BE49-F238E27FC236}">
                      <a16:creationId xmlns:a16="http://schemas.microsoft.com/office/drawing/2014/main" id="{88D8C42C-4EAA-4742-9067-9F73F1B006A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a:extLst>
                    <a:ext uri="{FF2B5EF4-FFF2-40B4-BE49-F238E27FC236}">
                      <a16:creationId xmlns:a16="http://schemas.microsoft.com/office/drawing/2014/main" id="{DC6D2425-9922-4775-9B41-3311A7FC166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01" name="Oval 500">
              <a:extLst>
                <a:ext uri="{FF2B5EF4-FFF2-40B4-BE49-F238E27FC236}">
                  <a16:creationId xmlns:a16="http://schemas.microsoft.com/office/drawing/2014/main" id="{8B6F6B35-ED95-4794-BA76-A8998A93AAF4}"/>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8" name="Group 507">
            <a:extLst>
              <a:ext uri="{FF2B5EF4-FFF2-40B4-BE49-F238E27FC236}">
                <a16:creationId xmlns:a16="http://schemas.microsoft.com/office/drawing/2014/main" id="{0113C264-6DF8-4292-82F7-AE44A305708A}"/>
              </a:ext>
            </a:extLst>
          </p:cNvPr>
          <p:cNvGrpSpPr/>
          <p:nvPr/>
        </p:nvGrpSpPr>
        <p:grpSpPr>
          <a:xfrm>
            <a:off x="6600825" y="92075"/>
            <a:ext cx="475472" cy="478261"/>
            <a:chOff x="2804160" y="137160"/>
            <a:chExt cx="6583680" cy="6583680"/>
          </a:xfrm>
        </p:grpSpPr>
        <p:sp>
          <p:nvSpPr>
            <p:cNvPr id="509" name="Freeform: Shape 508">
              <a:extLst>
                <a:ext uri="{FF2B5EF4-FFF2-40B4-BE49-F238E27FC236}">
                  <a16:creationId xmlns:a16="http://schemas.microsoft.com/office/drawing/2014/main" id="{28AB57A6-2A9E-4094-B3C8-6D2D4EC147F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10" name="Oval 509">
              <a:extLst>
                <a:ext uri="{FF2B5EF4-FFF2-40B4-BE49-F238E27FC236}">
                  <a16:creationId xmlns:a16="http://schemas.microsoft.com/office/drawing/2014/main" id="{2FB6A929-C056-4CE2-A1C1-F75A9210E4F2}"/>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510">
            <a:extLst>
              <a:ext uri="{FF2B5EF4-FFF2-40B4-BE49-F238E27FC236}">
                <a16:creationId xmlns:a16="http://schemas.microsoft.com/office/drawing/2014/main" id="{DB39F702-9542-4323-A835-950A6C6D2F38}"/>
              </a:ext>
            </a:extLst>
          </p:cNvPr>
          <p:cNvGrpSpPr/>
          <p:nvPr/>
        </p:nvGrpSpPr>
        <p:grpSpPr>
          <a:xfrm rot="18047685">
            <a:off x="6406000" y="-88106"/>
            <a:ext cx="870108" cy="833267"/>
            <a:chOff x="2895600" y="228600"/>
            <a:chExt cx="6400800" cy="6400800"/>
          </a:xfrm>
        </p:grpSpPr>
        <p:grpSp>
          <p:nvGrpSpPr>
            <p:cNvPr id="512" name="Group 511">
              <a:extLst>
                <a:ext uri="{FF2B5EF4-FFF2-40B4-BE49-F238E27FC236}">
                  <a16:creationId xmlns:a16="http://schemas.microsoft.com/office/drawing/2014/main" id="{594D7E1B-CF96-4562-B3FE-A5BE8AF59E8F}"/>
                </a:ext>
              </a:extLst>
            </p:cNvPr>
            <p:cNvGrpSpPr/>
            <p:nvPr/>
          </p:nvGrpSpPr>
          <p:grpSpPr>
            <a:xfrm>
              <a:off x="5028304" y="3112613"/>
              <a:ext cx="2082917" cy="676275"/>
              <a:chOff x="5028304" y="3112613"/>
              <a:chExt cx="2082917" cy="676275"/>
            </a:xfrm>
          </p:grpSpPr>
          <p:grpSp>
            <p:nvGrpSpPr>
              <p:cNvPr id="514" name="Group 513">
                <a:extLst>
                  <a:ext uri="{FF2B5EF4-FFF2-40B4-BE49-F238E27FC236}">
                    <a16:creationId xmlns:a16="http://schemas.microsoft.com/office/drawing/2014/main" id="{69687385-A2E4-42D1-ABAE-F4F3A206057E}"/>
                  </a:ext>
                </a:extLst>
              </p:cNvPr>
              <p:cNvGrpSpPr/>
              <p:nvPr/>
            </p:nvGrpSpPr>
            <p:grpSpPr>
              <a:xfrm>
                <a:off x="5028304" y="3167369"/>
                <a:ext cx="2082917" cy="565811"/>
                <a:chOff x="3993730" y="3167369"/>
                <a:chExt cx="2082917" cy="565811"/>
              </a:xfrm>
            </p:grpSpPr>
            <p:sp>
              <p:nvSpPr>
                <p:cNvPr id="518" name="Flowchart: Merge 517">
                  <a:extLst>
                    <a:ext uri="{FF2B5EF4-FFF2-40B4-BE49-F238E27FC236}">
                      <a16:creationId xmlns:a16="http://schemas.microsoft.com/office/drawing/2014/main" id="{E76A28B4-2F20-4A15-99F6-D980071AC28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Flowchart: Merge 518">
                  <a:extLst>
                    <a:ext uri="{FF2B5EF4-FFF2-40B4-BE49-F238E27FC236}">
                      <a16:creationId xmlns:a16="http://schemas.microsoft.com/office/drawing/2014/main" id="{070518A4-E2F8-4DE8-B68A-1324A785BEB2}"/>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15" name="Group 514">
                <a:extLst>
                  <a:ext uri="{FF2B5EF4-FFF2-40B4-BE49-F238E27FC236}">
                    <a16:creationId xmlns:a16="http://schemas.microsoft.com/office/drawing/2014/main" id="{99EAE8F2-9472-478E-B31E-17BC9EB923E8}"/>
                  </a:ext>
                </a:extLst>
              </p:cNvPr>
              <p:cNvGrpSpPr/>
              <p:nvPr/>
            </p:nvGrpSpPr>
            <p:grpSpPr>
              <a:xfrm>
                <a:off x="5759403" y="3112613"/>
                <a:ext cx="676275" cy="676275"/>
                <a:chOff x="3144790" y="993300"/>
                <a:chExt cx="676275" cy="676275"/>
              </a:xfrm>
            </p:grpSpPr>
            <p:sp>
              <p:nvSpPr>
                <p:cNvPr id="516" name="Oval 515">
                  <a:extLst>
                    <a:ext uri="{FF2B5EF4-FFF2-40B4-BE49-F238E27FC236}">
                      <a16:creationId xmlns:a16="http://schemas.microsoft.com/office/drawing/2014/main" id="{D8A0095C-6D2C-484E-A319-F9046EC3FBC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a:extLst>
                    <a:ext uri="{FF2B5EF4-FFF2-40B4-BE49-F238E27FC236}">
                      <a16:creationId xmlns:a16="http://schemas.microsoft.com/office/drawing/2014/main" id="{D64C362B-B321-4744-8F7D-ABF855863078}"/>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13" name="Oval 512">
              <a:extLst>
                <a:ext uri="{FF2B5EF4-FFF2-40B4-BE49-F238E27FC236}">
                  <a16:creationId xmlns:a16="http://schemas.microsoft.com/office/drawing/2014/main" id="{94C3B2CA-A783-4C43-89BB-A03E01B7884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0" name="Group 519">
            <a:extLst>
              <a:ext uri="{FF2B5EF4-FFF2-40B4-BE49-F238E27FC236}">
                <a16:creationId xmlns:a16="http://schemas.microsoft.com/office/drawing/2014/main" id="{A768EBFA-723D-46F6-BCC7-557BFBDF5973}"/>
              </a:ext>
            </a:extLst>
          </p:cNvPr>
          <p:cNvGrpSpPr/>
          <p:nvPr/>
        </p:nvGrpSpPr>
        <p:grpSpPr>
          <a:xfrm>
            <a:off x="7096125" y="92075"/>
            <a:ext cx="475472" cy="478261"/>
            <a:chOff x="2804160" y="137160"/>
            <a:chExt cx="6583680" cy="6583680"/>
          </a:xfrm>
        </p:grpSpPr>
        <p:sp>
          <p:nvSpPr>
            <p:cNvPr id="521" name="Freeform: Shape 520">
              <a:extLst>
                <a:ext uri="{FF2B5EF4-FFF2-40B4-BE49-F238E27FC236}">
                  <a16:creationId xmlns:a16="http://schemas.microsoft.com/office/drawing/2014/main" id="{1C36FF95-C754-4A0C-85C0-6B6B87FA2D3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22" name="Oval 521">
              <a:extLst>
                <a:ext uri="{FF2B5EF4-FFF2-40B4-BE49-F238E27FC236}">
                  <a16:creationId xmlns:a16="http://schemas.microsoft.com/office/drawing/2014/main" id="{7F8ED48B-765F-4DF1-8821-7E631FE60A9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3" name="Group 522">
            <a:extLst>
              <a:ext uri="{FF2B5EF4-FFF2-40B4-BE49-F238E27FC236}">
                <a16:creationId xmlns:a16="http://schemas.microsoft.com/office/drawing/2014/main" id="{01F6907E-3285-4A04-A64E-6C679A303F95}"/>
              </a:ext>
            </a:extLst>
          </p:cNvPr>
          <p:cNvGrpSpPr/>
          <p:nvPr/>
        </p:nvGrpSpPr>
        <p:grpSpPr>
          <a:xfrm rot="18047685">
            <a:off x="6901300" y="-101187"/>
            <a:ext cx="870108" cy="833267"/>
            <a:chOff x="2895600" y="228600"/>
            <a:chExt cx="6400800" cy="6400800"/>
          </a:xfrm>
        </p:grpSpPr>
        <p:grpSp>
          <p:nvGrpSpPr>
            <p:cNvPr id="524" name="Group 523">
              <a:extLst>
                <a:ext uri="{FF2B5EF4-FFF2-40B4-BE49-F238E27FC236}">
                  <a16:creationId xmlns:a16="http://schemas.microsoft.com/office/drawing/2014/main" id="{2A3F20CF-56ED-4C1C-B090-5CF427344D81}"/>
                </a:ext>
              </a:extLst>
            </p:cNvPr>
            <p:cNvGrpSpPr/>
            <p:nvPr/>
          </p:nvGrpSpPr>
          <p:grpSpPr>
            <a:xfrm>
              <a:off x="5028304" y="3112613"/>
              <a:ext cx="2082917" cy="676275"/>
              <a:chOff x="5028304" y="3112613"/>
              <a:chExt cx="2082917" cy="676275"/>
            </a:xfrm>
          </p:grpSpPr>
          <p:grpSp>
            <p:nvGrpSpPr>
              <p:cNvPr id="526" name="Group 525">
                <a:extLst>
                  <a:ext uri="{FF2B5EF4-FFF2-40B4-BE49-F238E27FC236}">
                    <a16:creationId xmlns:a16="http://schemas.microsoft.com/office/drawing/2014/main" id="{01C35F46-C2B3-4D97-8D18-CC377C5BAC62}"/>
                  </a:ext>
                </a:extLst>
              </p:cNvPr>
              <p:cNvGrpSpPr/>
              <p:nvPr/>
            </p:nvGrpSpPr>
            <p:grpSpPr>
              <a:xfrm>
                <a:off x="5028304" y="3167369"/>
                <a:ext cx="2082917" cy="565811"/>
                <a:chOff x="3993730" y="3167369"/>
                <a:chExt cx="2082917" cy="565811"/>
              </a:xfrm>
            </p:grpSpPr>
            <p:sp>
              <p:nvSpPr>
                <p:cNvPr id="530" name="Flowchart: Merge 529">
                  <a:extLst>
                    <a:ext uri="{FF2B5EF4-FFF2-40B4-BE49-F238E27FC236}">
                      <a16:creationId xmlns:a16="http://schemas.microsoft.com/office/drawing/2014/main" id="{746415C7-7F5D-406F-B720-43D50A3EB3B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Flowchart: Merge 530">
                  <a:extLst>
                    <a:ext uri="{FF2B5EF4-FFF2-40B4-BE49-F238E27FC236}">
                      <a16:creationId xmlns:a16="http://schemas.microsoft.com/office/drawing/2014/main" id="{5C647E4C-70E3-4157-969B-421CBCD616C2}"/>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27" name="Group 526">
                <a:extLst>
                  <a:ext uri="{FF2B5EF4-FFF2-40B4-BE49-F238E27FC236}">
                    <a16:creationId xmlns:a16="http://schemas.microsoft.com/office/drawing/2014/main" id="{A32956CA-2957-47EB-B8E9-F7CC87C3ABAF}"/>
                  </a:ext>
                </a:extLst>
              </p:cNvPr>
              <p:cNvGrpSpPr/>
              <p:nvPr/>
            </p:nvGrpSpPr>
            <p:grpSpPr>
              <a:xfrm>
                <a:off x="5759403" y="3112613"/>
                <a:ext cx="676275" cy="676275"/>
                <a:chOff x="3144790" y="993300"/>
                <a:chExt cx="676275" cy="676275"/>
              </a:xfrm>
            </p:grpSpPr>
            <p:sp>
              <p:nvSpPr>
                <p:cNvPr id="528" name="Oval 527">
                  <a:extLst>
                    <a:ext uri="{FF2B5EF4-FFF2-40B4-BE49-F238E27FC236}">
                      <a16:creationId xmlns:a16="http://schemas.microsoft.com/office/drawing/2014/main" id="{5FAAFD6F-FDB0-47F5-932B-7138B0EE01CD}"/>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a:extLst>
                    <a:ext uri="{FF2B5EF4-FFF2-40B4-BE49-F238E27FC236}">
                      <a16:creationId xmlns:a16="http://schemas.microsoft.com/office/drawing/2014/main" id="{111D9A74-EC02-4807-A4FC-57C8308316EE}"/>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25" name="Oval 524">
              <a:extLst>
                <a:ext uri="{FF2B5EF4-FFF2-40B4-BE49-F238E27FC236}">
                  <a16:creationId xmlns:a16="http://schemas.microsoft.com/office/drawing/2014/main" id="{1B0EB4E4-B36C-4E02-B407-554A28C4A47E}"/>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2" name="Group 531">
            <a:extLst>
              <a:ext uri="{FF2B5EF4-FFF2-40B4-BE49-F238E27FC236}">
                <a16:creationId xmlns:a16="http://schemas.microsoft.com/office/drawing/2014/main" id="{D3DA9120-ADEE-4AC1-A230-820CE189AD97}"/>
              </a:ext>
            </a:extLst>
          </p:cNvPr>
          <p:cNvGrpSpPr/>
          <p:nvPr/>
        </p:nvGrpSpPr>
        <p:grpSpPr>
          <a:xfrm>
            <a:off x="7591425" y="92075"/>
            <a:ext cx="475472" cy="478261"/>
            <a:chOff x="2804160" y="137160"/>
            <a:chExt cx="6583680" cy="6583680"/>
          </a:xfrm>
        </p:grpSpPr>
        <p:sp>
          <p:nvSpPr>
            <p:cNvPr id="533" name="Freeform: Shape 532">
              <a:extLst>
                <a:ext uri="{FF2B5EF4-FFF2-40B4-BE49-F238E27FC236}">
                  <a16:creationId xmlns:a16="http://schemas.microsoft.com/office/drawing/2014/main" id="{D08CA734-3EBA-49B9-84CC-BC3BBB4BB8B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34" name="Oval 533">
              <a:extLst>
                <a:ext uri="{FF2B5EF4-FFF2-40B4-BE49-F238E27FC236}">
                  <a16:creationId xmlns:a16="http://schemas.microsoft.com/office/drawing/2014/main" id="{103D4FE0-0C15-484A-9469-C0C8D6F9A7D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5" name="Group 534">
            <a:extLst>
              <a:ext uri="{FF2B5EF4-FFF2-40B4-BE49-F238E27FC236}">
                <a16:creationId xmlns:a16="http://schemas.microsoft.com/office/drawing/2014/main" id="{48CD1CC8-DEDE-4819-A4AF-DC7642448415}"/>
              </a:ext>
            </a:extLst>
          </p:cNvPr>
          <p:cNvGrpSpPr/>
          <p:nvPr/>
        </p:nvGrpSpPr>
        <p:grpSpPr>
          <a:xfrm rot="18047685">
            <a:off x="7396600" y="-88106"/>
            <a:ext cx="870108" cy="833267"/>
            <a:chOff x="2895600" y="228600"/>
            <a:chExt cx="6400800" cy="6400800"/>
          </a:xfrm>
        </p:grpSpPr>
        <p:grpSp>
          <p:nvGrpSpPr>
            <p:cNvPr id="536" name="Group 535">
              <a:extLst>
                <a:ext uri="{FF2B5EF4-FFF2-40B4-BE49-F238E27FC236}">
                  <a16:creationId xmlns:a16="http://schemas.microsoft.com/office/drawing/2014/main" id="{3023ADFB-BEE5-4AE1-B9C5-F1D98206CB3C}"/>
                </a:ext>
              </a:extLst>
            </p:cNvPr>
            <p:cNvGrpSpPr/>
            <p:nvPr/>
          </p:nvGrpSpPr>
          <p:grpSpPr>
            <a:xfrm>
              <a:off x="5028304" y="3112613"/>
              <a:ext cx="2082917" cy="676275"/>
              <a:chOff x="5028304" y="3112613"/>
              <a:chExt cx="2082917" cy="676275"/>
            </a:xfrm>
          </p:grpSpPr>
          <p:grpSp>
            <p:nvGrpSpPr>
              <p:cNvPr id="538" name="Group 537">
                <a:extLst>
                  <a:ext uri="{FF2B5EF4-FFF2-40B4-BE49-F238E27FC236}">
                    <a16:creationId xmlns:a16="http://schemas.microsoft.com/office/drawing/2014/main" id="{220AFAEF-B54E-4FB6-9B18-C0220253CF14}"/>
                  </a:ext>
                </a:extLst>
              </p:cNvPr>
              <p:cNvGrpSpPr/>
              <p:nvPr/>
            </p:nvGrpSpPr>
            <p:grpSpPr>
              <a:xfrm>
                <a:off x="5028304" y="3167369"/>
                <a:ext cx="2082917" cy="565811"/>
                <a:chOff x="3993730" y="3167369"/>
                <a:chExt cx="2082917" cy="565811"/>
              </a:xfrm>
            </p:grpSpPr>
            <p:sp>
              <p:nvSpPr>
                <p:cNvPr id="542" name="Flowchart: Merge 541">
                  <a:extLst>
                    <a:ext uri="{FF2B5EF4-FFF2-40B4-BE49-F238E27FC236}">
                      <a16:creationId xmlns:a16="http://schemas.microsoft.com/office/drawing/2014/main" id="{D9C2E788-D7C4-4E2A-A8C6-DA5A7EEEDEB4}"/>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Flowchart: Merge 542">
                  <a:extLst>
                    <a:ext uri="{FF2B5EF4-FFF2-40B4-BE49-F238E27FC236}">
                      <a16:creationId xmlns:a16="http://schemas.microsoft.com/office/drawing/2014/main" id="{F20C9C44-6A8F-4FBC-ADBA-ACAABA77F5C7}"/>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39" name="Group 538">
                <a:extLst>
                  <a:ext uri="{FF2B5EF4-FFF2-40B4-BE49-F238E27FC236}">
                    <a16:creationId xmlns:a16="http://schemas.microsoft.com/office/drawing/2014/main" id="{104AC713-10A8-4BF4-AB64-EE5FB3A7E04A}"/>
                  </a:ext>
                </a:extLst>
              </p:cNvPr>
              <p:cNvGrpSpPr/>
              <p:nvPr/>
            </p:nvGrpSpPr>
            <p:grpSpPr>
              <a:xfrm>
                <a:off x="5759403" y="3112613"/>
                <a:ext cx="676275" cy="676275"/>
                <a:chOff x="3144790" y="993300"/>
                <a:chExt cx="676275" cy="676275"/>
              </a:xfrm>
            </p:grpSpPr>
            <p:sp>
              <p:nvSpPr>
                <p:cNvPr id="540" name="Oval 539">
                  <a:extLst>
                    <a:ext uri="{FF2B5EF4-FFF2-40B4-BE49-F238E27FC236}">
                      <a16:creationId xmlns:a16="http://schemas.microsoft.com/office/drawing/2014/main" id="{4EA21FF6-265A-4119-8913-5E110C569C42}"/>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a:extLst>
                    <a:ext uri="{FF2B5EF4-FFF2-40B4-BE49-F238E27FC236}">
                      <a16:creationId xmlns:a16="http://schemas.microsoft.com/office/drawing/2014/main" id="{221B0859-2FD9-4933-865D-D8A9084A06AA}"/>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37" name="Oval 536">
              <a:extLst>
                <a:ext uri="{FF2B5EF4-FFF2-40B4-BE49-F238E27FC236}">
                  <a16:creationId xmlns:a16="http://schemas.microsoft.com/office/drawing/2014/main" id="{32075596-6C8E-4C4A-A898-2192E240C57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4" name="Group 543">
            <a:extLst>
              <a:ext uri="{FF2B5EF4-FFF2-40B4-BE49-F238E27FC236}">
                <a16:creationId xmlns:a16="http://schemas.microsoft.com/office/drawing/2014/main" id="{FEBB2BC9-AA67-4FA5-AFB4-FBF54C109AFC}"/>
              </a:ext>
            </a:extLst>
          </p:cNvPr>
          <p:cNvGrpSpPr/>
          <p:nvPr/>
        </p:nvGrpSpPr>
        <p:grpSpPr>
          <a:xfrm>
            <a:off x="8086725" y="92075"/>
            <a:ext cx="475472" cy="478261"/>
            <a:chOff x="2804160" y="137160"/>
            <a:chExt cx="6583680" cy="6583680"/>
          </a:xfrm>
        </p:grpSpPr>
        <p:sp>
          <p:nvSpPr>
            <p:cNvPr id="545" name="Freeform: Shape 544">
              <a:extLst>
                <a:ext uri="{FF2B5EF4-FFF2-40B4-BE49-F238E27FC236}">
                  <a16:creationId xmlns:a16="http://schemas.microsoft.com/office/drawing/2014/main" id="{8A0AF682-ABEA-43C2-8E0C-FCC44D1E1C5D}"/>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46" name="Oval 545">
              <a:extLst>
                <a:ext uri="{FF2B5EF4-FFF2-40B4-BE49-F238E27FC236}">
                  <a16:creationId xmlns:a16="http://schemas.microsoft.com/office/drawing/2014/main" id="{FF9E9F84-3215-4DE5-AA9D-1577B2A1E3B6}"/>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7" name="Group 546">
            <a:extLst>
              <a:ext uri="{FF2B5EF4-FFF2-40B4-BE49-F238E27FC236}">
                <a16:creationId xmlns:a16="http://schemas.microsoft.com/office/drawing/2014/main" id="{49617469-C255-47B8-869F-2DFA871937B2}"/>
              </a:ext>
            </a:extLst>
          </p:cNvPr>
          <p:cNvGrpSpPr/>
          <p:nvPr/>
        </p:nvGrpSpPr>
        <p:grpSpPr>
          <a:xfrm rot="18047685">
            <a:off x="7891900" y="-88106"/>
            <a:ext cx="870108" cy="833267"/>
            <a:chOff x="2895600" y="228600"/>
            <a:chExt cx="6400800" cy="6400800"/>
          </a:xfrm>
        </p:grpSpPr>
        <p:grpSp>
          <p:nvGrpSpPr>
            <p:cNvPr id="548" name="Group 547">
              <a:extLst>
                <a:ext uri="{FF2B5EF4-FFF2-40B4-BE49-F238E27FC236}">
                  <a16:creationId xmlns:a16="http://schemas.microsoft.com/office/drawing/2014/main" id="{64737221-C0DD-452A-AABA-3C78FDEDD7B7}"/>
                </a:ext>
              </a:extLst>
            </p:cNvPr>
            <p:cNvGrpSpPr/>
            <p:nvPr/>
          </p:nvGrpSpPr>
          <p:grpSpPr>
            <a:xfrm>
              <a:off x="5028304" y="3112613"/>
              <a:ext cx="2082917" cy="676275"/>
              <a:chOff x="5028304" y="3112613"/>
              <a:chExt cx="2082917" cy="676275"/>
            </a:xfrm>
          </p:grpSpPr>
          <p:grpSp>
            <p:nvGrpSpPr>
              <p:cNvPr id="550" name="Group 549">
                <a:extLst>
                  <a:ext uri="{FF2B5EF4-FFF2-40B4-BE49-F238E27FC236}">
                    <a16:creationId xmlns:a16="http://schemas.microsoft.com/office/drawing/2014/main" id="{288DDC13-686C-4EF2-AAB4-683B0DDAD3DC}"/>
                  </a:ext>
                </a:extLst>
              </p:cNvPr>
              <p:cNvGrpSpPr/>
              <p:nvPr/>
            </p:nvGrpSpPr>
            <p:grpSpPr>
              <a:xfrm>
                <a:off x="5028304" y="3167369"/>
                <a:ext cx="2082917" cy="565811"/>
                <a:chOff x="3993730" y="3167369"/>
                <a:chExt cx="2082917" cy="565811"/>
              </a:xfrm>
            </p:grpSpPr>
            <p:sp>
              <p:nvSpPr>
                <p:cNvPr id="554" name="Flowchart: Merge 553">
                  <a:extLst>
                    <a:ext uri="{FF2B5EF4-FFF2-40B4-BE49-F238E27FC236}">
                      <a16:creationId xmlns:a16="http://schemas.microsoft.com/office/drawing/2014/main" id="{A025FE08-2EB2-4791-9191-D38C19269CE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Flowchart: Merge 554">
                  <a:extLst>
                    <a:ext uri="{FF2B5EF4-FFF2-40B4-BE49-F238E27FC236}">
                      <a16:creationId xmlns:a16="http://schemas.microsoft.com/office/drawing/2014/main" id="{50AFCB62-8E5D-49CE-B5E4-448943DF6463}"/>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51" name="Group 550">
                <a:extLst>
                  <a:ext uri="{FF2B5EF4-FFF2-40B4-BE49-F238E27FC236}">
                    <a16:creationId xmlns:a16="http://schemas.microsoft.com/office/drawing/2014/main" id="{0207AF38-B862-4716-B59D-1EE802852ABF}"/>
                  </a:ext>
                </a:extLst>
              </p:cNvPr>
              <p:cNvGrpSpPr/>
              <p:nvPr/>
            </p:nvGrpSpPr>
            <p:grpSpPr>
              <a:xfrm>
                <a:off x="5759403" y="3112613"/>
                <a:ext cx="676275" cy="676275"/>
                <a:chOff x="3144790" y="993300"/>
                <a:chExt cx="676275" cy="676275"/>
              </a:xfrm>
            </p:grpSpPr>
            <p:sp>
              <p:nvSpPr>
                <p:cNvPr id="552" name="Oval 551">
                  <a:extLst>
                    <a:ext uri="{FF2B5EF4-FFF2-40B4-BE49-F238E27FC236}">
                      <a16:creationId xmlns:a16="http://schemas.microsoft.com/office/drawing/2014/main" id="{F435C9C1-3643-4232-99AF-6B4331CFA8E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a:extLst>
                    <a:ext uri="{FF2B5EF4-FFF2-40B4-BE49-F238E27FC236}">
                      <a16:creationId xmlns:a16="http://schemas.microsoft.com/office/drawing/2014/main" id="{F9F9C120-9677-44E7-9330-342720F063B8}"/>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49" name="Oval 548">
              <a:extLst>
                <a:ext uri="{FF2B5EF4-FFF2-40B4-BE49-F238E27FC236}">
                  <a16:creationId xmlns:a16="http://schemas.microsoft.com/office/drawing/2014/main" id="{2C1A805D-D55C-4107-BB09-281973A5DC2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6" name="Group 555">
            <a:extLst>
              <a:ext uri="{FF2B5EF4-FFF2-40B4-BE49-F238E27FC236}">
                <a16:creationId xmlns:a16="http://schemas.microsoft.com/office/drawing/2014/main" id="{202BE77D-C8CA-44B6-AAE1-969A7CC9C401}"/>
              </a:ext>
            </a:extLst>
          </p:cNvPr>
          <p:cNvGrpSpPr/>
          <p:nvPr/>
        </p:nvGrpSpPr>
        <p:grpSpPr>
          <a:xfrm>
            <a:off x="8582025" y="104775"/>
            <a:ext cx="475472" cy="478261"/>
            <a:chOff x="2804160" y="137160"/>
            <a:chExt cx="6583680" cy="6583680"/>
          </a:xfrm>
        </p:grpSpPr>
        <p:sp>
          <p:nvSpPr>
            <p:cNvPr id="557" name="Freeform: Shape 556">
              <a:extLst>
                <a:ext uri="{FF2B5EF4-FFF2-40B4-BE49-F238E27FC236}">
                  <a16:creationId xmlns:a16="http://schemas.microsoft.com/office/drawing/2014/main" id="{5DA81019-C03D-4768-862E-09EB5E9FE2C0}"/>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58" name="Oval 557">
              <a:extLst>
                <a:ext uri="{FF2B5EF4-FFF2-40B4-BE49-F238E27FC236}">
                  <a16:creationId xmlns:a16="http://schemas.microsoft.com/office/drawing/2014/main" id="{44BA2E65-3C94-4657-9453-B24B154BF39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558">
            <a:extLst>
              <a:ext uri="{FF2B5EF4-FFF2-40B4-BE49-F238E27FC236}">
                <a16:creationId xmlns:a16="http://schemas.microsoft.com/office/drawing/2014/main" id="{13ABC95E-1904-4BC0-9DB1-EF0C50A1665D}"/>
              </a:ext>
            </a:extLst>
          </p:cNvPr>
          <p:cNvGrpSpPr/>
          <p:nvPr/>
        </p:nvGrpSpPr>
        <p:grpSpPr>
          <a:xfrm rot="18047685">
            <a:off x="8387200" y="-80020"/>
            <a:ext cx="870108" cy="833267"/>
            <a:chOff x="2895600" y="228600"/>
            <a:chExt cx="6400800" cy="6400800"/>
          </a:xfrm>
        </p:grpSpPr>
        <p:grpSp>
          <p:nvGrpSpPr>
            <p:cNvPr id="560" name="Group 559">
              <a:extLst>
                <a:ext uri="{FF2B5EF4-FFF2-40B4-BE49-F238E27FC236}">
                  <a16:creationId xmlns:a16="http://schemas.microsoft.com/office/drawing/2014/main" id="{C6B22ACD-BF11-42F8-AAA9-182EEDFE371E}"/>
                </a:ext>
              </a:extLst>
            </p:cNvPr>
            <p:cNvGrpSpPr/>
            <p:nvPr/>
          </p:nvGrpSpPr>
          <p:grpSpPr>
            <a:xfrm>
              <a:off x="5028304" y="3112613"/>
              <a:ext cx="2082917" cy="676275"/>
              <a:chOff x="5028304" y="3112613"/>
              <a:chExt cx="2082917" cy="676275"/>
            </a:xfrm>
          </p:grpSpPr>
          <p:grpSp>
            <p:nvGrpSpPr>
              <p:cNvPr id="562" name="Group 561">
                <a:extLst>
                  <a:ext uri="{FF2B5EF4-FFF2-40B4-BE49-F238E27FC236}">
                    <a16:creationId xmlns:a16="http://schemas.microsoft.com/office/drawing/2014/main" id="{EC21489B-DE1E-41BF-94F3-2AEE780E01DD}"/>
                  </a:ext>
                </a:extLst>
              </p:cNvPr>
              <p:cNvGrpSpPr/>
              <p:nvPr/>
            </p:nvGrpSpPr>
            <p:grpSpPr>
              <a:xfrm>
                <a:off x="5028304" y="3167369"/>
                <a:ext cx="2082917" cy="565811"/>
                <a:chOff x="3993730" y="3167369"/>
                <a:chExt cx="2082917" cy="565811"/>
              </a:xfrm>
            </p:grpSpPr>
            <p:sp>
              <p:nvSpPr>
                <p:cNvPr id="566" name="Flowchart: Merge 565">
                  <a:extLst>
                    <a:ext uri="{FF2B5EF4-FFF2-40B4-BE49-F238E27FC236}">
                      <a16:creationId xmlns:a16="http://schemas.microsoft.com/office/drawing/2014/main" id="{D9130F45-C27F-4032-8BFA-86BD1A1939D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Flowchart: Merge 566">
                  <a:extLst>
                    <a:ext uri="{FF2B5EF4-FFF2-40B4-BE49-F238E27FC236}">
                      <a16:creationId xmlns:a16="http://schemas.microsoft.com/office/drawing/2014/main" id="{F3F451F4-AA02-41CA-B0DD-0CFEE81AA3FA}"/>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63" name="Group 562">
                <a:extLst>
                  <a:ext uri="{FF2B5EF4-FFF2-40B4-BE49-F238E27FC236}">
                    <a16:creationId xmlns:a16="http://schemas.microsoft.com/office/drawing/2014/main" id="{D0409128-B557-494A-A232-18F4FD0534AC}"/>
                  </a:ext>
                </a:extLst>
              </p:cNvPr>
              <p:cNvGrpSpPr/>
              <p:nvPr/>
            </p:nvGrpSpPr>
            <p:grpSpPr>
              <a:xfrm>
                <a:off x="5759403" y="3112613"/>
                <a:ext cx="676275" cy="676275"/>
                <a:chOff x="3144790" y="993300"/>
                <a:chExt cx="676275" cy="676275"/>
              </a:xfrm>
            </p:grpSpPr>
            <p:sp>
              <p:nvSpPr>
                <p:cNvPr id="564" name="Oval 563">
                  <a:extLst>
                    <a:ext uri="{FF2B5EF4-FFF2-40B4-BE49-F238E27FC236}">
                      <a16:creationId xmlns:a16="http://schemas.microsoft.com/office/drawing/2014/main" id="{C4D13020-A541-45EF-A1A9-189E5E3AD2D8}"/>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Oval 564">
                  <a:extLst>
                    <a:ext uri="{FF2B5EF4-FFF2-40B4-BE49-F238E27FC236}">
                      <a16:creationId xmlns:a16="http://schemas.microsoft.com/office/drawing/2014/main" id="{6FA6926B-9273-4132-8695-07EC12BCE31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61" name="Oval 560">
              <a:extLst>
                <a:ext uri="{FF2B5EF4-FFF2-40B4-BE49-F238E27FC236}">
                  <a16:creationId xmlns:a16="http://schemas.microsoft.com/office/drawing/2014/main" id="{D16D0211-7E3F-4DDE-B24F-5A9CD9FA6ED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8" name="Group 567">
            <a:extLst>
              <a:ext uri="{FF2B5EF4-FFF2-40B4-BE49-F238E27FC236}">
                <a16:creationId xmlns:a16="http://schemas.microsoft.com/office/drawing/2014/main" id="{B827F833-4D1E-466F-9E95-FF9C5D66D02D}"/>
              </a:ext>
            </a:extLst>
          </p:cNvPr>
          <p:cNvGrpSpPr/>
          <p:nvPr/>
        </p:nvGrpSpPr>
        <p:grpSpPr>
          <a:xfrm>
            <a:off x="9077325" y="92075"/>
            <a:ext cx="475472" cy="478261"/>
            <a:chOff x="2804160" y="137160"/>
            <a:chExt cx="6583680" cy="6583680"/>
          </a:xfrm>
        </p:grpSpPr>
        <p:sp>
          <p:nvSpPr>
            <p:cNvPr id="569" name="Freeform: Shape 568">
              <a:extLst>
                <a:ext uri="{FF2B5EF4-FFF2-40B4-BE49-F238E27FC236}">
                  <a16:creationId xmlns:a16="http://schemas.microsoft.com/office/drawing/2014/main" id="{F6D8D4DF-91F2-4985-8D15-31CE2936D2D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70" name="Oval 569">
              <a:extLst>
                <a:ext uri="{FF2B5EF4-FFF2-40B4-BE49-F238E27FC236}">
                  <a16:creationId xmlns:a16="http://schemas.microsoft.com/office/drawing/2014/main" id="{3165C0A2-16AF-481B-A00E-14992965B70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1" name="Group 570">
            <a:extLst>
              <a:ext uri="{FF2B5EF4-FFF2-40B4-BE49-F238E27FC236}">
                <a16:creationId xmlns:a16="http://schemas.microsoft.com/office/drawing/2014/main" id="{565113A6-985A-4AD4-8428-A78039837704}"/>
              </a:ext>
            </a:extLst>
          </p:cNvPr>
          <p:cNvGrpSpPr/>
          <p:nvPr/>
        </p:nvGrpSpPr>
        <p:grpSpPr>
          <a:xfrm rot="18047685">
            <a:off x="8882500" y="-101187"/>
            <a:ext cx="870108" cy="833267"/>
            <a:chOff x="2895600" y="228600"/>
            <a:chExt cx="6400800" cy="6400800"/>
          </a:xfrm>
        </p:grpSpPr>
        <p:grpSp>
          <p:nvGrpSpPr>
            <p:cNvPr id="572" name="Group 571">
              <a:extLst>
                <a:ext uri="{FF2B5EF4-FFF2-40B4-BE49-F238E27FC236}">
                  <a16:creationId xmlns:a16="http://schemas.microsoft.com/office/drawing/2014/main" id="{9EC65F75-1CE9-40A9-9257-C2C833445517}"/>
                </a:ext>
              </a:extLst>
            </p:cNvPr>
            <p:cNvGrpSpPr/>
            <p:nvPr/>
          </p:nvGrpSpPr>
          <p:grpSpPr>
            <a:xfrm>
              <a:off x="5028304" y="3112613"/>
              <a:ext cx="2082917" cy="676275"/>
              <a:chOff x="5028304" y="3112613"/>
              <a:chExt cx="2082917" cy="676275"/>
            </a:xfrm>
          </p:grpSpPr>
          <p:grpSp>
            <p:nvGrpSpPr>
              <p:cNvPr id="574" name="Group 573">
                <a:extLst>
                  <a:ext uri="{FF2B5EF4-FFF2-40B4-BE49-F238E27FC236}">
                    <a16:creationId xmlns:a16="http://schemas.microsoft.com/office/drawing/2014/main" id="{228DD23E-F36B-45F9-8A65-8BE2699EAC05}"/>
                  </a:ext>
                </a:extLst>
              </p:cNvPr>
              <p:cNvGrpSpPr/>
              <p:nvPr/>
            </p:nvGrpSpPr>
            <p:grpSpPr>
              <a:xfrm>
                <a:off x="5028304" y="3167369"/>
                <a:ext cx="2082917" cy="565811"/>
                <a:chOff x="3993730" y="3167369"/>
                <a:chExt cx="2082917" cy="565811"/>
              </a:xfrm>
            </p:grpSpPr>
            <p:sp>
              <p:nvSpPr>
                <p:cNvPr id="578" name="Flowchart: Merge 577">
                  <a:extLst>
                    <a:ext uri="{FF2B5EF4-FFF2-40B4-BE49-F238E27FC236}">
                      <a16:creationId xmlns:a16="http://schemas.microsoft.com/office/drawing/2014/main" id="{46538326-02EB-4ABA-B070-5D60EB15974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Flowchart: Merge 578">
                  <a:extLst>
                    <a:ext uri="{FF2B5EF4-FFF2-40B4-BE49-F238E27FC236}">
                      <a16:creationId xmlns:a16="http://schemas.microsoft.com/office/drawing/2014/main" id="{FAD0462E-8249-44AC-A052-E5BCAC0554B9}"/>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75" name="Group 574">
                <a:extLst>
                  <a:ext uri="{FF2B5EF4-FFF2-40B4-BE49-F238E27FC236}">
                    <a16:creationId xmlns:a16="http://schemas.microsoft.com/office/drawing/2014/main" id="{47DB4563-7EFE-4763-BC08-50BE5D6390FC}"/>
                  </a:ext>
                </a:extLst>
              </p:cNvPr>
              <p:cNvGrpSpPr/>
              <p:nvPr/>
            </p:nvGrpSpPr>
            <p:grpSpPr>
              <a:xfrm>
                <a:off x="5759403" y="3112613"/>
                <a:ext cx="676275" cy="676275"/>
                <a:chOff x="3144790" y="993300"/>
                <a:chExt cx="676275" cy="676275"/>
              </a:xfrm>
            </p:grpSpPr>
            <p:sp>
              <p:nvSpPr>
                <p:cNvPr id="576" name="Oval 575">
                  <a:extLst>
                    <a:ext uri="{FF2B5EF4-FFF2-40B4-BE49-F238E27FC236}">
                      <a16:creationId xmlns:a16="http://schemas.microsoft.com/office/drawing/2014/main" id="{B8D8D94D-0164-40FB-A6D7-47FF9263F89E}"/>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a:extLst>
                    <a:ext uri="{FF2B5EF4-FFF2-40B4-BE49-F238E27FC236}">
                      <a16:creationId xmlns:a16="http://schemas.microsoft.com/office/drawing/2014/main" id="{4D48B484-A2DF-4DE6-8BF3-86ABC6D1C4D3}"/>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73" name="Oval 572">
              <a:extLst>
                <a:ext uri="{FF2B5EF4-FFF2-40B4-BE49-F238E27FC236}">
                  <a16:creationId xmlns:a16="http://schemas.microsoft.com/office/drawing/2014/main" id="{908EB72B-6D79-4D7D-8338-5C96A7C6FB2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0" name="Group 579">
            <a:extLst>
              <a:ext uri="{FF2B5EF4-FFF2-40B4-BE49-F238E27FC236}">
                <a16:creationId xmlns:a16="http://schemas.microsoft.com/office/drawing/2014/main" id="{33673FB8-0E38-4579-906F-D380EAAA595E}"/>
              </a:ext>
            </a:extLst>
          </p:cNvPr>
          <p:cNvGrpSpPr/>
          <p:nvPr/>
        </p:nvGrpSpPr>
        <p:grpSpPr>
          <a:xfrm>
            <a:off x="9572625" y="92075"/>
            <a:ext cx="475472" cy="478261"/>
            <a:chOff x="2804160" y="137160"/>
            <a:chExt cx="6583680" cy="6583680"/>
          </a:xfrm>
        </p:grpSpPr>
        <p:sp>
          <p:nvSpPr>
            <p:cNvPr id="581" name="Freeform: Shape 580">
              <a:extLst>
                <a:ext uri="{FF2B5EF4-FFF2-40B4-BE49-F238E27FC236}">
                  <a16:creationId xmlns:a16="http://schemas.microsoft.com/office/drawing/2014/main" id="{80CFBEFA-1730-46F2-8733-A6862848797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82" name="Oval 581">
              <a:extLst>
                <a:ext uri="{FF2B5EF4-FFF2-40B4-BE49-F238E27FC236}">
                  <a16:creationId xmlns:a16="http://schemas.microsoft.com/office/drawing/2014/main" id="{1EDC9F3C-35DA-4A3C-AC52-05FABD6CEC6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3" name="Group 582">
            <a:extLst>
              <a:ext uri="{FF2B5EF4-FFF2-40B4-BE49-F238E27FC236}">
                <a16:creationId xmlns:a16="http://schemas.microsoft.com/office/drawing/2014/main" id="{92CA4396-183F-40DB-8010-F280BF0AD15B}"/>
              </a:ext>
            </a:extLst>
          </p:cNvPr>
          <p:cNvGrpSpPr/>
          <p:nvPr/>
        </p:nvGrpSpPr>
        <p:grpSpPr>
          <a:xfrm rot="18047685">
            <a:off x="9377800" y="-92720"/>
            <a:ext cx="870108" cy="833267"/>
            <a:chOff x="2895600" y="228600"/>
            <a:chExt cx="6400800" cy="6400800"/>
          </a:xfrm>
        </p:grpSpPr>
        <p:grpSp>
          <p:nvGrpSpPr>
            <p:cNvPr id="584" name="Group 583">
              <a:extLst>
                <a:ext uri="{FF2B5EF4-FFF2-40B4-BE49-F238E27FC236}">
                  <a16:creationId xmlns:a16="http://schemas.microsoft.com/office/drawing/2014/main" id="{6B90C9DF-205D-472F-8829-FA6D0B9C2905}"/>
                </a:ext>
              </a:extLst>
            </p:cNvPr>
            <p:cNvGrpSpPr/>
            <p:nvPr/>
          </p:nvGrpSpPr>
          <p:grpSpPr>
            <a:xfrm>
              <a:off x="5028304" y="3112613"/>
              <a:ext cx="2082917" cy="676275"/>
              <a:chOff x="5028304" y="3112613"/>
              <a:chExt cx="2082917" cy="676275"/>
            </a:xfrm>
          </p:grpSpPr>
          <p:grpSp>
            <p:nvGrpSpPr>
              <p:cNvPr id="586" name="Group 585">
                <a:extLst>
                  <a:ext uri="{FF2B5EF4-FFF2-40B4-BE49-F238E27FC236}">
                    <a16:creationId xmlns:a16="http://schemas.microsoft.com/office/drawing/2014/main" id="{212C42E9-61C1-465C-8B04-2B00BC278293}"/>
                  </a:ext>
                </a:extLst>
              </p:cNvPr>
              <p:cNvGrpSpPr/>
              <p:nvPr/>
            </p:nvGrpSpPr>
            <p:grpSpPr>
              <a:xfrm>
                <a:off x="5028304" y="3167369"/>
                <a:ext cx="2082917" cy="565811"/>
                <a:chOff x="3993730" y="3167369"/>
                <a:chExt cx="2082917" cy="565811"/>
              </a:xfrm>
            </p:grpSpPr>
            <p:sp>
              <p:nvSpPr>
                <p:cNvPr id="590" name="Flowchart: Merge 589">
                  <a:extLst>
                    <a:ext uri="{FF2B5EF4-FFF2-40B4-BE49-F238E27FC236}">
                      <a16:creationId xmlns:a16="http://schemas.microsoft.com/office/drawing/2014/main" id="{46568096-34B4-4877-A754-5F6B429D24B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Flowchart: Merge 590">
                  <a:extLst>
                    <a:ext uri="{FF2B5EF4-FFF2-40B4-BE49-F238E27FC236}">
                      <a16:creationId xmlns:a16="http://schemas.microsoft.com/office/drawing/2014/main" id="{0DB7C0D4-9BC7-47BA-B6F5-3A0393FCDCB9}"/>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87" name="Group 586">
                <a:extLst>
                  <a:ext uri="{FF2B5EF4-FFF2-40B4-BE49-F238E27FC236}">
                    <a16:creationId xmlns:a16="http://schemas.microsoft.com/office/drawing/2014/main" id="{D2679EFC-8FF4-4DAA-A931-AC1225988C6E}"/>
                  </a:ext>
                </a:extLst>
              </p:cNvPr>
              <p:cNvGrpSpPr/>
              <p:nvPr/>
            </p:nvGrpSpPr>
            <p:grpSpPr>
              <a:xfrm>
                <a:off x="5759403" y="3112613"/>
                <a:ext cx="676275" cy="676275"/>
                <a:chOff x="3144790" y="993300"/>
                <a:chExt cx="676275" cy="676275"/>
              </a:xfrm>
            </p:grpSpPr>
            <p:sp>
              <p:nvSpPr>
                <p:cNvPr id="588" name="Oval 587">
                  <a:extLst>
                    <a:ext uri="{FF2B5EF4-FFF2-40B4-BE49-F238E27FC236}">
                      <a16:creationId xmlns:a16="http://schemas.microsoft.com/office/drawing/2014/main" id="{91B6CD7B-5313-4185-A8BA-14C51869E844}"/>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a:extLst>
                    <a:ext uri="{FF2B5EF4-FFF2-40B4-BE49-F238E27FC236}">
                      <a16:creationId xmlns:a16="http://schemas.microsoft.com/office/drawing/2014/main" id="{7882E16F-428D-4AAD-89DA-741D556772AC}"/>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85" name="Oval 584">
              <a:extLst>
                <a:ext uri="{FF2B5EF4-FFF2-40B4-BE49-F238E27FC236}">
                  <a16:creationId xmlns:a16="http://schemas.microsoft.com/office/drawing/2014/main" id="{0CB9E404-461C-4DBE-A386-B6BFA568FFFE}"/>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2" name="Group 591">
            <a:extLst>
              <a:ext uri="{FF2B5EF4-FFF2-40B4-BE49-F238E27FC236}">
                <a16:creationId xmlns:a16="http://schemas.microsoft.com/office/drawing/2014/main" id="{2E9D459C-C715-4F14-8749-A7BCC805A55F}"/>
              </a:ext>
            </a:extLst>
          </p:cNvPr>
          <p:cNvGrpSpPr/>
          <p:nvPr/>
        </p:nvGrpSpPr>
        <p:grpSpPr>
          <a:xfrm>
            <a:off x="10067925" y="92075"/>
            <a:ext cx="475472" cy="478261"/>
            <a:chOff x="2804160" y="137160"/>
            <a:chExt cx="6583680" cy="6583680"/>
          </a:xfrm>
        </p:grpSpPr>
        <p:sp>
          <p:nvSpPr>
            <p:cNvPr id="593" name="Freeform: Shape 592">
              <a:extLst>
                <a:ext uri="{FF2B5EF4-FFF2-40B4-BE49-F238E27FC236}">
                  <a16:creationId xmlns:a16="http://schemas.microsoft.com/office/drawing/2014/main" id="{E1183066-D73C-491B-86E7-311009276C3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94" name="Oval 593">
              <a:extLst>
                <a:ext uri="{FF2B5EF4-FFF2-40B4-BE49-F238E27FC236}">
                  <a16:creationId xmlns:a16="http://schemas.microsoft.com/office/drawing/2014/main" id="{CA84C4B6-C85E-428E-8427-421D2A72485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5" name="Group 594">
            <a:extLst>
              <a:ext uri="{FF2B5EF4-FFF2-40B4-BE49-F238E27FC236}">
                <a16:creationId xmlns:a16="http://schemas.microsoft.com/office/drawing/2014/main" id="{D6CBEC23-89F6-47A2-82DF-9C73BD8C7882}"/>
              </a:ext>
            </a:extLst>
          </p:cNvPr>
          <p:cNvGrpSpPr/>
          <p:nvPr/>
        </p:nvGrpSpPr>
        <p:grpSpPr>
          <a:xfrm rot="18047685">
            <a:off x="9873100" y="-92720"/>
            <a:ext cx="870108" cy="833267"/>
            <a:chOff x="2895600" y="228600"/>
            <a:chExt cx="6400800" cy="6400800"/>
          </a:xfrm>
        </p:grpSpPr>
        <p:grpSp>
          <p:nvGrpSpPr>
            <p:cNvPr id="596" name="Group 595">
              <a:extLst>
                <a:ext uri="{FF2B5EF4-FFF2-40B4-BE49-F238E27FC236}">
                  <a16:creationId xmlns:a16="http://schemas.microsoft.com/office/drawing/2014/main" id="{FE0A633F-270A-48F8-B26E-DDA6901A4910}"/>
                </a:ext>
              </a:extLst>
            </p:cNvPr>
            <p:cNvGrpSpPr/>
            <p:nvPr/>
          </p:nvGrpSpPr>
          <p:grpSpPr>
            <a:xfrm>
              <a:off x="5028304" y="3112613"/>
              <a:ext cx="2082917" cy="676275"/>
              <a:chOff x="5028304" y="3112613"/>
              <a:chExt cx="2082917" cy="676275"/>
            </a:xfrm>
          </p:grpSpPr>
          <p:grpSp>
            <p:nvGrpSpPr>
              <p:cNvPr id="598" name="Group 597">
                <a:extLst>
                  <a:ext uri="{FF2B5EF4-FFF2-40B4-BE49-F238E27FC236}">
                    <a16:creationId xmlns:a16="http://schemas.microsoft.com/office/drawing/2014/main" id="{27C65C12-E8A1-4D53-B5B1-88374F869573}"/>
                  </a:ext>
                </a:extLst>
              </p:cNvPr>
              <p:cNvGrpSpPr/>
              <p:nvPr/>
            </p:nvGrpSpPr>
            <p:grpSpPr>
              <a:xfrm>
                <a:off x="5028304" y="3167369"/>
                <a:ext cx="2082917" cy="565811"/>
                <a:chOff x="3993730" y="3167369"/>
                <a:chExt cx="2082917" cy="565811"/>
              </a:xfrm>
            </p:grpSpPr>
            <p:sp>
              <p:nvSpPr>
                <p:cNvPr id="602" name="Flowchart: Merge 601">
                  <a:extLst>
                    <a:ext uri="{FF2B5EF4-FFF2-40B4-BE49-F238E27FC236}">
                      <a16:creationId xmlns:a16="http://schemas.microsoft.com/office/drawing/2014/main" id="{60807C22-788C-4310-BA1D-DA9A5B347CF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Flowchart: Merge 602">
                  <a:extLst>
                    <a:ext uri="{FF2B5EF4-FFF2-40B4-BE49-F238E27FC236}">
                      <a16:creationId xmlns:a16="http://schemas.microsoft.com/office/drawing/2014/main" id="{148FA997-B242-422B-A4D7-44EA01C94275}"/>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99" name="Group 598">
                <a:extLst>
                  <a:ext uri="{FF2B5EF4-FFF2-40B4-BE49-F238E27FC236}">
                    <a16:creationId xmlns:a16="http://schemas.microsoft.com/office/drawing/2014/main" id="{4FE775CC-550C-4751-9B70-CB0D1BD1D874}"/>
                  </a:ext>
                </a:extLst>
              </p:cNvPr>
              <p:cNvGrpSpPr/>
              <p:nvPr/>
            </p:nvGrpSpPr>
            <p:grpSpPr>
              <a:xfrm>
                <a:off x="5759403" y="3112613"/>
                <a:ext cx="676275" cy="676275"/>
                <a:chOff x="3144790" y="993300"/>
                <a:chExt cx="676275" cy="676275"/>
              </a:xfrm>
            </p:grpSpPr>
            <p:sp>
              <p:nvSpPr>
                <p:cNvPr id="600" name="Oval 599">
                  <a:extLst>
                    <a:ext uri="{FF2B5EF4-FFF2-40B4-BE49-F238E27FC236}">
                      <a16:creationId xmlns:a16="http://schemas.microsoft.com/office/drawing/2014/main" id="{C0A39640-4987-4521-95F6-9171DF3D20C2}"/>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a:extLst>
                    <a:ext uri="{FF2B5EF4-FFF2-40B4-BE49-F238E27FC236}">
                      <a16:creationId xmlns:a16="http://schemas.microsoft.com/office/drawing/2014/main" id="{9B14B6B7-AC70-4A4B-8CC8-F718EEBE9594}"/>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97" name="Oval 596">
              <a:extLst>
                <a:ext uri="{FF2B5EF4-FFF2-40B4-BE49-F238E27FC236}">
                  <a16:creationId xmlns:a16="http://schemas.microsoft.com/office/drawing/2014/main" id="{7A1D2542-9957-4CE1-A558-7AFE90FD4F6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4" name="Group 603">
            <a:extLst>
              <a:ext uri="{FF2B5EF4-FFF2-40B4-BE49-F238E27FC236}">
                <a16:creationId xmlns:a16="http://schemas.microsoft.com/office/drawing/2014/main" id="{19798AEF-23DA-4CA6-8623-08E54164D516}"/>
              </a:ext>
            </a:extLst>
          </p:cNvPr>
          <p:cNvGrpSpPr/>
          <p:nvPr/>
        </p:nvGrpSpPr>
        <p:grpSpPr>
          <a:xfrm>
            <a:off x="10563225" y="92075"/>
            <a:ext cx="475472" cy="478261"/>
            <a:chOff x="2804160" y="137160"/>
            <a:chExt cx="6583680" cy="6583680"/>
          </a:xfrm>
        </p:grpSpPr>
        <p:sp>
          <p:nvSpPr>
            <p:cNvPr id="605" name="Freeform: Shape 604">
              <a:extLst>
                <a:ext uri="{FF2B5EF4-FFF2-40B4-BE49-F238E27FC236}">
                  <a16:creationId xmlns:a16="http://schemas.microsoft.com/office/drawing/2014/main" id="{F0222A48-BD04-4CDC-89DF-42125652FAF0}"/>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06" name="Oval 605">
              <a:extLst>
                <a:ext uri="{FF2B5EF4-FFF2-40B4-BE49-F238E27FC236}">
                  <a16:creationId xmlns:a16="http://schemas.microsoft.com/office/drawing/2014/main" id="{B1CB581B-2F20-4440-812A-D1CD72734F5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7" name="Group 606">
            <a:extLst>
              <a:ext uri="{FF2B5EF4-FFF2-40B4-BE49-F238E27FC236}">
                <a16:creationId xmlns:a16="http://schemas.microsoft.com/office/drawing/2014/main" id="{D0066C6B-CE41-4A4C-BF87-91F01F1E52AE}"/>
              </a:ext>
            </a:extLst>
          </p:cNvPr>
          <p:cNvGrpSpPr/>
          <p:nvPr/>
        </p:nvGrpSpPr>
        <p:grpSpPr>
          <a:xfrm rot="18047685">
            <a:off x="10368400" y="-101187"/>
            <a:ext cx="870108" cy="833267"/>
            <a:chOff x="2895600" y="228600"/>
            <a:chExt cx="6400800" cy="6400800"/>
          </a:xfrm>
        </p:grpSpPr>
        <p:grpSp>
          <p:nvGrpSpPr>
            <p:cNvPr id="608" name="Group 607">
              <a:extLst>
                <a:ext uri="{FF2B5EF4-FFF2-40B4-BE49-F238E27FC236}">
                  <a16:creationId xmlns:a16="http://schemas.microsoft.com/office/drawing/2014/main" id="{F8C045EB-108E-4ACE-ABFC-1736BEFD19E5}"/>
                </a:ext>
              </a:extLst>
            </p:cNvPr>
            <p:cNvGrpSpPr/>
            <p:nvPr/>
          </p:nvGrpSpPr>
          <p:grpSpPr>
            <a:xfrm>
              <a:off x="5028304" y="3112613"/>
              <a:ext cx="2082917" cy="676275"/>
              <a:chOff x="5028304" y="3112613"/>
              <a:chExt cx="2082917" cy="676275"/>
            </a:xfrm>
          </p:grpSpPr>
          <p:grpSp>
            <p:nvGrpSpPr>
              <p:cNvPr id="610" name="Group 609">
                <a:extLst>
                  <a:ext uri="{FF2B5EF4-FFF2-40B4-BE49-F238E27FC236}">
                    <a16:creationId xmlns:a16="http://schemas.microsoft.com/office/drawing/2014/main" id="{045D853A-93DC-4523-9DEB-275A55263EB5}"/>
                  </a:ext>
                </a:extLst>
              </p:cNvPr>
              <p:cNvGrpSpPr/>
              <p:nvPr/>
            </p:nvGrpSpPr>
            <p:grpSpPr>
              <a:xfrm>
                <a:off x="5028304" y="3167369"/>
                <a:ext cx="2082917" cy="565811"/>
                <a:chOff x="3993730" y="3167369"/>
                <a:chExt cx="2082917" cy="565811"/>
              </a:xfrm>
            </p:grpSpPr>
            <p:sp>
              <p:nvSpPr>
                <p:cNvPr id="614" name="Flowchart: Merge 613">
                  <a:extLst>
                    <a:ext uri="{FF2B5EF4-FFF2-40B4-BE49-F238E27FC236}">
                      <a16:creationId xmlns:a16="http://schemas.microsoft.com/office/drawing/2014/main" id="{34202F0E-0572-4EE3-8C34-7FD6D9DCDB6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Flowchart: Merge 614">
                  <a:extLst>
                    <a:ext uri="{FF2B5EF4-FFF2-40B4-BE49-F238E27FC236}">
                      <a16:creationId xmlns:a16="http://schemas.microsoft.com/office/drawing/2014/main" id="{2521F978-45D9-4550-A200-F7742F01FE67}"/>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11" name="Group 610">
                <a:extLst>
                  <a:ext uri="{FF2B5EF4-FFF2-40B4-BE49-F238E27FC236}">
                    <a16:creationId xmlns:a16="http://schemas.microsoft.com/office/drawing/2014/main" id="{8C2CF21A-4775-47DB-BB93-51F0016CFC22}"/>
                  </a:ext>
                </a:extLst>
              </p:cNvPr>
              <p:cNvGrpSpPr/>
              <p:nvPr/>
            </p:nvGrpSpPr>
            <p:grpSpPr>
              <a:xfrm>
                <a:off x="5759403" y="3112613"/>
                <a:ext cx="676275" cy="676275"/>
                <a:chOff x="3144790" y="993300"/>
                <a:chExt cx="676275" cy="676275"/>
              </a:xfrm>
            </p:grpSpPr>
            <p:sp>
              <p:nvSpPr>
                <p:cNvPr id="612" name="Oval 611">
                  <a:extLst>
                    <a:ext uri="{FF2B5EF4-FFF2-40B4-BE49-F238E27FC236}">
                      <a16:creationId xmlns:a16="http://schemas.microsoft.com/office/drawing/2014/main" id="{A0FCF898-E786-4A25-AF05-DEF6F48F926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612">
                  <a:extLst>
                    <a:ext uri="{FF2B5EF4-FFF2-40B4-BE49-F238E27FC236}">
                      <a16:creationId xmlns:a16="http://schemas.microsoft.com/office/drawing/2014/main" id="{7FBE95D2-B7E9-4F3E-95C1-20492C5D0A6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09" name="Oval 608">
              <a:extLst>
                <a:ext uri="{FF2B5EF4-FFF2-40B4-BE49-F238E27FC236}">
                  <a16:creationId xmlns:a16="http://schemas.microsoft.com/office/drawing/2014/main" id="{0D58953A-F60C-4BC7-A95E-65E1165541BD}"/>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6" name="Group 615">
            <a:extLst>
              <a:ext uri="{FF2B5EF4-FFF2-40B4-BE49-F238E27FC236}">
                <a16:creationId xmlns:a16="http://schemas.microsoft.com/office/drawing/2014/main" id="{547B18C8-3FF3-48FF-80B7-E253401796F7}"/>
              </a:ext>
            </a:extLst>
          </p:cNvPr>
          <p:cNvGrpSpPr/>
          <p:nvPr/>
        </p:nvGrpSpPr>
        <p:grpSpPr>
          <a:xfrm>
            <a:off x="11102069" y="104775"/>
            <a:ext cx="475472" cy="478261"/>
            <a:chOff x="2804160" y="137160"/>
            <a:chExt cx="6583680" cy="6583680"/>
          </a:xfrm>
        </p:grpSpPr>
        <p:sp>
          <p:nvSpPr>
            <p:cNvPr id="617" name="Freeform: Shape 616">
              <a:extLst>
                <a:ext uri="{FF2B5EF4-FFF2-40B4-BE49-F238E27FC236}">
                  <a16:creationId xmlns:a16="http://schemas.microsoft.com/office/drawing/2014/main" id="{73F5996B-B2C7-4184-9331-C9A3CFAB4970}"/>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18" name="Oval 617">
              <a:extLst>
                <a:ext uri="{FF2B5EF4-FFF2-40B4-BE49-F238E27FC236}">
                  <a16:creationId xmlns:a16="http://schemas.microsoft.com/office/drawing/2014/main" id="{AF1B2D9D-04FD-4BFE-B9A0-ADF3552E03B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9" name="Group 618">
            <a:extLst>
              <a:ext uri="{FF2B5EF4-FFF2-40B4-BE49-F238E27FC236}">
                <a16:creationId xmlns:a16="http://schemas.microsoft.com/office/drawing/2014/main" id="{C9BF9CF8-361A-4510-96B0-299B4C35FC78}"/>
              </a:ext>
            </a:extLst>
          </p:cNvPr>
          <p:cNvGrpSpPr/>
          <p:nvPr/>
        </p:nvGrpSpPr>
        <p:grpSpPr>
          <a:xfrm rot="18047685">
            <a:off x="10863700" y="-80021"/>
            <a:ext cx="870108" cy="833267"/>
            <a:chOff x="2895600" y="228600"/>
            <a:chExt cx="6400800" cy="6400800"/>
          </a:xfrm>
        </p:grpSpPr>
        <p:grpSp>
          <p:nvGrpSpPr>
            <p:cNvPr id="620" name="Group 619">
              <a:extLst>
                <a:ext uri="{FF2B5EF4-FFF2-40B4-BE49-F238E27FC236}">
                  <a16:creationId xmlns:a16="http://schemas.microsoft.com/office/drawing/2014/main" id="{10ACD832-EAA9-4431-AB13-914447476034}"/>
                </a:ext>
              </a:extLst>
            </p:cNvPr>
            <p:cNvGrpSpPr/>
            <p:nvPr/>
          </p:nvGrpSpPr>
          <p:grpSpPr>
            <a:xfrm>
              <a:off x="5028304" y="3112613"/>
              <a:ext cx="2082917" cy="676275"/>
              <a:chOff x="5028304" y="3112613"/>
              <a:chExt cx="2082917" cy="676275"/>
            </a:xfrm>
          </p:grpSpPr>
          <p:grpSp>
            <p:nvGrpSpPr>
              <p:cNvPr id="622" name="Group 621">
                <a:extLst>
                  <a:ext uri="{FF2B5EF4-FFF2-40B4-BE49-F238E27FC236}">
                    <a16:creationId xmlns:a16="http://schemas.microsoft.com/office/drawing/2014/main" id="{029D79FA-0B5D-4832-AD11-1B6A9CB10602}"/>
                  </a:ext>
                </a:extLst>
              </p:cNvPr>
              <p:cNvGrpSpPr/>
              <p:nvPr/>
            </p:nvGrpSpPr>
            <p:grpSpPr>
              <a:xfrm>
                <a:off x="5028304" y="3167369"/>
                <a:ext cx="2082917" cy="565811"/>
                <a:chOff x="3993730" y="3167369"/>
                <a:chExt cx="2082917" cy="565811"/>
              </a:xfrm>
            </p:grpSpPr>
            <p:sp>
              <p:nvSpPr>
                <p:cNvPr id="626" name="Flowchart: Merge 625">
                  <a:extLst>
                    <a:ext uri="{FF2B5EF4-FFF2-40B4-BE49-F238E27FC236}">
                      <a16:creationId xmlns:a16="http://schemas.microsoft.com/office/drawing/2014/main" id="{FCF3022D-091A-45DE-B4F7-0A13230CD856}"/>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Flowchart: Merge 626">
                  <a:extLst>
                    <a:ext uri="{FF2B5EF4-FFF2-40B4-BE49-F238E27FC236}">
                      <a16:creationId xmlns:a16="http://schemas.microsoft.com/office/drawing/2014/main" id="{4531078A-DC1F-4DB7-BEB6-78B7AFC1D4C3}"/>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23" name="Group 622">
                <a:extLst>
                  <a:ext uri="{FF2B5EF4-FFF2-40B4-BE49-F238E27FC236}">
                    <a16:creationId xmlns:a16="http://schemas.microsoft.com/office/drawing/2014/main" id="{7AA95A8E-8CA0-4934-AD08-665E4D38DE45}"/>
                  </a:ext>
                </a:extLst>
              </p:cNvPr>
              <p:cNvGrpSpPr/>
              <p:nvPr/>
            </p:nvGrpSpPr>
            <p:grpSpPr>
              <a:xfrm>
                <a:off x="5759403" y="3112613"/>
                <a:ext cx="676275" cy="676275"/>
                <a:chOff x="3144790" y="993300"/>
                <a:chExt cx="676275" cy="676275"/>
              </a:xfrm>
            </p:grpSpPr>
            <p:sp>
              <p:nvSpPr>
                <p:cNvPr id="624" name="Oval 623">
                  <a:extLst>
                    <a:ext uri="{FF2B5EF4-FFF2-40B4-BE49-F238E27FC236}">
                      <a16:creationId xmlns:a16="http://schemas.microsoft.com/office/drawing/2014/main" id="{3A0CDD83-C43B-4754-98FC-99AD886D7A5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a:extLst>
                    <a:ext uri="{FF2B5EF4-FFF2-40B4-BE49-F238E27FC236}">
                      <a16:creationId xmlns:a16="http://schemas.microsoft.com/office/drawing/2014/main" id="{B664B06C-DDA6-44AE-9EB1-9A7ECBBD64F0}"/>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21" name="Oval 620">
              <a:extLst>
                <a:ext uri="{FF2B5EF4-FFF2-40B4-BE49-F238E27FC236}">
                  <a16:creationId xmlns:a16="http://schemas.microsoft.com/office/drawing/2014/main" id="{EC972EED-2C34-4B03-93B8-9C158246943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8" name="Group 627">
            <a:extLst>
              <a:ext uri="{FF2B5EF4-FFF2-40B4-BE49-F238E27FC236}">
                <a16:creationId xmlns:a16="http://schemas.microsoft.com/office/drawing/2014/main" id="{40060D8E-8E59-4A14-BFFF-90704825F040}"/>
              </a:ext>
            </a:extLst>
          </p:cNvPr>
          <p:cNvGrpSpPr/>
          <p:nvPr/>
        </p:nvGrpSpPr>
        <p:grpSpPr>
          <a:xfrm>
            <a:off x="11595828" y="136870"/>
            <a:ext cx="475472" cy="478261"/>
            <a:chOff x="2804160" y="137160"/>
            <a:chExt cx="6583680" cy="6583680"/>
          </a:xfrm>
        </p:grpSpPr>
        <p:sp>
          <p:nvSpPr>
            <p:cNvPr id="629" name="Freeform: Shape 628">
              <a:extLst>
                <a:ext uri="{FF2B5EF4-FFF2-40B4-BE49-F238E27FC236}">
                  <a16:creationId xmlns:a16="http://schemas.microsoft.com/office/drawing/2014/main" id="{8CCA7E2B-2463-4470-AE76-54D2BC3B940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30" name="Oval 629">
              <a:extLst>
                <a:ext uri="{FF2B5EF4-FFF2-40B4-BE49-F238E27FC236}">
                  <a16:creationId xmlns:a16="http://schemas.microsoft.com/office/drawing/2014/main" id="{D9685E0B-9E02-4740-BACE-42305C476005}"/>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1" name="Group 630">
            <a:extLst>
              <a:ext uri="{FF2B5EF4-FFF2-40B4-BE49-F238E27FC236}">
                <a16:creationId xmlns:a16="http://schemas.microsoft.com/office/drawing/2014/main" id="{2A1D764D-6B34-4707-A658-F6A97CAE9ADF}"/>
              </a:ext>
            </a:extLst>
          </p:cNvPr>
          <p:cNvGrpSpPr/>
          <p:nvPr/>
        </p:nvGrpSpPr>
        <p:grpSpPr>
          <a:xfrm rot="18047685">
            <a:off x="11401003" y="-56392"/>
            <a:ext cx="870108" cy="833267"/>
            <a:chOff x="2895600" y="228600"/>
            <a:chExt cx="6400800" cy="6400800"/>
          </a:xfrm>
        </p:grpSpPr>
        <p:grpSp>
          <p:nvGrpSpPr>
            <p:cNvPr id="632" name="Group 631">
              <a:extLst>
                <a:ext uri="{FF2B5EF4-FFF2-40B4-BE49-F238E27FC236}">
                  <a16:creationId xmlns:a16="http://schemas.microsoft.com/office/drawing/2014/main" id="{1204962D-691C-4C03-8FC8-7655E8B6921F}"/>
                </a:ext>
              </a:extLst>
            </p:cNvPr>
            <p:cNvGrpSpPr/>
            <p:nvPr/>
          </p:nvGrpSpPr>
          <p:grpSpPr>
            <a:xfrm>
              <a:off x="5028304" y="3112613"/>
              <a:ext cx="2082917" cy="676275"/>
              <a:chOff x="5028304" y="3112613"/>
              <a:chExt cx="2082917" cy="676275"/>
            </a:xfrm>
          </p:grpSpPr>
          <p:grpSp>
            <p:nvGrpSpPr>
              <p:cNvPr id="634" name="Group 633">
                <a:extLst>
                  <a:ext uri="{FF2B5EF4-FFF2-40B4-BE49-F238E27FC236}">
                    <a16:creationId xmlns:a16="http://schemas.microsoft.com/office/drawing/2014/main" id="{678F3F3F-5485-4722-B862-A4ADB6253FD5}"/>
                  </a:ext>
                </a:extLst>
              </p:cNvPr>
              <p:cNvGrpSpPr/>
              <p:nvPr/>
            </p:nvGrpSpPr>
            <p:grpSpPr>
              <a:xfrm>
                <a:off x="5028304" y="3167369"/>
                <a:ext cx="2082917" cy="565811"/>
                <a:chOff x="3993730" y="3167369"/>
                <a:chExt cx="2082917" cy="565811"/>
              </a:xfrm>
            </p:grpSpPr>
            <p:sp>
              <p:nvSpPr>
                <p:cNvPr id="638" name="Flowchart: Merge 637">
                  <a:extLst>
                    <a:ext uri="{FF2B5EF4-FFF2-40B4-BE49-F238E27FC236}">
                      <a16:creationId xmlns:a16="http://schemas.microsoft.com/office/drawing/2014/main" id="{8AF34D05-9A6B-4D1C-AABC-C3598B2F1EF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Flowchart: Merge 638">
                  <a:extLst>
                    <a:ext uri="{FF2B5EF4-FFF2-40B4-BE49-F238E27FC236}">
                      <a16:creationId xmlns:a16="http://schemas.microsoft.com/office/drawing/2014/main" id="{8F81B68B-A53F-493D-8963-4E4240EC47CE}"/>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35" name="Group 634">
                <a:extLst>
                  <a:ext uri="{FF2B5EF4-FFF2-40B4-BE49-F238E27FC236}">
                    <a16:creationId xmlns:a16="http://schemas.microsoft.com/office/drawing/2014/main" id="{34F60A39-00A7-4AE5-AADC-C9C57F528D9D}"/>
                  </a:ext>
                </a:extLst>
              </p:cNvPr>
              <p:cNvGrpSpPr/>
              <p:nvPr/>
            </p:nvGrpSpPr>
            <p:grpSpPr>
              <a:xfrm>
                <a:off x="5759403" y="3112613"/>
                <a:ext cx="676275" cy="676275"/>
                <a:chOff x="3144790" y="993300"/>
                <a:chExt cx="676275" cy="676275"/>
              </a:xfrm>
            </p:grpSpPr>
            <p:sp>
              <p:nvSpPr>
                <p:cNvPr id="636" name="Oval 635">
                  <a:extLst>
                    <a:ext uri="{FF2B5EF4-FFF2-40B4-BE49-F238E27FC236}">
                      <a16:creationId xmlns:a16="http://schemas.microsoft.com/office/drawing/2014/main" id="{5B5A0AD7-D642-4C73-A2A9-86FFFC90099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a:extLst>
                    <a:ext uri="{FF2B5EF4-FFF2-40B4-BE49-F238E27FC236}">
                      <a16:creationId xmlns:a16="http://schemas.microsoft.com/office/drawing/2014/main" id="{705C5CFE-2F95-46E5-AEE8-8283F07094DF}"/>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33" name="Oval 632">
              <a:extLst>
                <a:ext uri="{FF2B5EF4-FFF2-40B4-BE49-F238E27FC236}">
                  <a16:creationId xmlns:a16="http://schemas.microsoft.com/office/drawing/2014/main" id="{45E9AFA9-4371-4A9F-B3FC-1CE3BB0A6A31}"/>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0" name="Group 639">
            <a:extLst>
              <a:ext uri="{FF2B5EF4-FFF2-40B4-BE49-F238E27FC236}">
                <a16:creationId xmlns:a16="http://schemas.microsoft.com/office/drawing/2014/main" id="{03D41964-F91A-42D1-BF59-233A9EEA1CE9}"/>
              </a:ext>
            </a:extLst>
          </p:cNvPr>
          <p:cNvGrpSpPr/>
          <p:nvPr/>
        </p:nvGrpSpPr>
        <p:grpSpPr>
          <a:xfrm>
            <a:off x="139710" y="532236"/>
            <a:ext cx="475472" cy="478261"/>
            <a:chOff x="2804160" y="137160"/>
            <a:chExt cx="6583680" cy="6583680"/>
          </a:xfrm>
        </p:grpSpPr>
        <p:sp>
          <p:nvSpPr>
            <p:cNvPr id="641" name="Freeform: Shape 640">
              <a:extLst>
                <a:ext uri="{FF2B5EF4-FFF2-40B4-BE49-F238E27FC236}">
                  <a16:creationId xmlns:a16="http://schemas.microsoft.com/office/drawing/2014/main" id="{954284D2-E755-4F0F-94C2-0108AB54930A}"/>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42" name="Oval 641">
              <a:extLst>
                <a:ext uri="{FF2B5EF4-FFF2-40B4-BE49-F238E27FC236}">
                  <a16:creationId xmlns:a16="http://schemas.microsoft.com/office/drawing/2014/main" id="{8673B4EF-E1FC-4376-ACE7-828BE70EDDC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3" name="Group 642">
            <a:extLst>
              <a:ext uri="{FF2B5EF4-FFF2-40B4-BE49-F238E27FC236}">
                <a16:creationId xmlns:a16="http://schemas.microsoft.com/office/drawing/2014/main" id="{D831A571-15B6-4756-81ED-C9BADC17200A}"/>
              </a:ext>
            </a:extLst>
          </p:cNvPr>
          <p:cNvGrpSpPr/>
          <p:nvPr/>
        </p:nvGrpSpPr>
        <p:grpSpPr>
          <a:xfrm rot="18047685">
            <a:off x="-55115" y="334739"/>
            <a:ext cx="870108" cy="833267"/>
            <a:chOff x="2895600" y="228600"/>
            <a:chExt cx="6400800" cy="6400800"/>
          </a:xfrm>
        </p:grpSpPr>
        <p:grpSp>
          <p:nvGrpSpPr>
            <p:cNvPr id="644" name="Group 643">
              <a:extLst>
                <a:ext uri="{FF2B5EF4-FFF2-40B4-BE49-F238E27FC236}">
                  <a16:creationId xmlns:a16="http://schemas.microsoft.com/office/drawing/2014/main" id="{C3D80927-3BAC-4E15-A094-F1C475CB12A8}"/>
                </a:ext>
              </a:extLst>
            </p:cNvPr>
            <p:cNvGrpSpPr/>
            <p:nvPr/>
          </p:nvGrpSpPr>
          <p:grpSpPr>
            <a:xfrm>
              <a:off x="5028304" y="3112613"/>
              <a:ext cx="2082917" cy="676275"/>
              <a:chOff x="5028304" y="3112613"/>
              <a:chExt cx="2082917" cy="676275"/>
            </a:xfrm>
          </p:grpSpPr>
          <p:grpSp>
            <p:nvGrpSpPr>
              <p:cNvPr id="646" name="Group 645">
                <a:extLst>
                  <a:ext uri="{FF2B5EF4-FFF2-40B4-BE49-F238E27FC236}">
                    <a16:creationId xmlns:a16="http://schemas.microsoft.com/office/drawing/2014/main" id="{5EFC209A-B6C6-49F9-B14F-2F2A615FA86C}"/>
                  </a:ext>
                </a:extLst>
              </p:cNvPr>
              <p:cNvGrpSpPr/>
              <p:nvPr/>
            </p:nvGrpSpPr>
            <p:grpSpPr>
              <a:xfrm>
                <a:off x="5028304" y="3167369"/>
                <a:ext cx="2082917" cy="565811"/>
                <a:chOff x="3993730" y="3167369"/>
                <a:chExt cx="2082917" cy="565811"/>
              </a:xfrm>
            </p:grpSpPr>
            <p:sp>
              <p:nvSpPr>
                <p:cNvPr id="650" name="Flowchart: Merge 649">
                  <a:extLst>
                    <a:ext uri="{FF2B5EF4-FFF2-40B4-BE49-F238E27FC236}">
                      <a16:creationId xmlns:a16="http://schemas.microsoft.com/office/drawing/2014/main" id="{D7A6B6EE-2245-431C-B05A-4C76E70E40C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Flowchart: Merge 650">
                  <a:extLst>
                    <a:ext uri="{FF2B5EF4-FFF2-40B4-BE49-F238E27FC236}">
                      <a16:creationId xmlns:a16="http://schemas.microsoft.com/office/drawing/2014/main" id="{0DCB656C-81C0-4D7D-99CF-E86108BE01CB}"/>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47" name="Group 646">
                <a:extLst>
                  <a:ext uri="{FF2B5EF4-FFF2-40B4-BE49-F238E27FC236}">
                    <a16:creationId xmlns:a16="http://schemas.microsoft.com/office/drawing/2014/main" id="{51A22397-76C1-4998-8D6D-636C0341D17F}"/>
                  </a:ext>
                </a:extLst>
              </p:cNvPr>
              <p:cNvGrpSpPr/>
              <p:nvPr/>
            </p:nvGrpSpPr>
            <p:grpSpPr>
              <a:xfrm>
                <a:off x="5759403" y="3112613"/>
                <a:ext cx="676275" cy="676275"/>
                <a:chOff x="3144790" y="993300"/>
                <a:chExt cx="676275" cy="676275"/>
              </a:xfrm>
            </p:grpSpPr>
            <p:sp>
              <p:nvSpPr>
                <p:cNvPr id="648" name="Oval 647">
                  <a:extLst>
                    <a:ext uri="{FF2B5EF4-FFF2-40B4-BE49-F238E27FC236}">
                      <a16:creationId xmlns:a16="http://schemas.microsoft.com/office/drawing/2014/main" id="{1C7EE57A-E5F3-4769-A76A-C1CF63B4FCC0}"/>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a:extLst>
                    <a:ext uri="{FF2B5EF4-FFF2-40B4-BE49-F238E27FC236}">
                      <a16:creationId xmlns:a16="http://schemas.microsoft.com/office/drawing/2014/main" id="{02414728-EA39-43E0-8360-2DD5CFF7F84B}"/>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45" name="Oval 644">
              <a:extLst>
                <a:ext uri="{FF2B5EF4-FFF2-40B4-BE49-F238E27FC236}">
                  <a16:creationId xmlns:a16="http://schemas.microsoft.com/office/drawing/2014/main" id="{8415168E-02DB-44D6-99AE-F46FC3A9D9C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2" name="Group 651">
            <a:extLst>
              <a:ext uri="{FF2B5EF4-FFF2-40B4-BE49-F238E27FC236}">
                <a16:creationId xmlns:a16="http://schemas.microsoft.com/office/drawing/2014/main" id="{4BAD52E3-4466-49E8-9BE3-A9757579F3EA}"/>
              </a:ext>
            </a:extLst>
          </p:cNvPr>
          <p:cNvGrpSpPr/>
          <p:nvPr/>
        </p:nvGrpSpPr>
        <p:grpSpPr>
          <a:xfrm>
            <a:off x="209550" y="6305550"/>
            <a:ext cx="475472" cy="478261"/>
            <a:chOff x="2804160" y="137160"/>
            <a:chExt cx="6583680" cy="6583680"/>
          </a:xfrm>
        </p:grpSpPr>
        <p:sp>
          <p:nvSpPr>
            <p:cNvPr id="653" name="Freeform: Shape 652">
              <a:extLst>
                <a:ext uri="{FF2B5EF4-FFF2-40B4-BE49-F238E27FC236}">
                  <a16:creationId xmlns:a16="http://schemas.microsoft.com/office/drawing/2014/main" id="{D01C1899-0C03-4373-AC2E-9BE6923B58F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54" name="Oval 653">
              <a:extLst>
                <a:ext uri="{FF2B5EF4-FFF2-40B4-BE49-F238E27FC236}">
                  <a16:creationId xmlns:a16="http://schemas.microsoft.com/office/drawing/2014/main" id="{1D11F39C-A245-4330-A13D-92A53A78D761}"/>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5" name="Group 654">
            <a:extLst>
              <a:ext uri="{FF2B5EF4-FFF2-40B4-BE49-F238E27FC236}">
                <a16:creationId xmlns:a16="http://schemas.microsoft.com/office/drawing/2014/main" id="{9CAF7822-087C-49FF-9F75-B4ECF2270EE2}"/>
              </a:ext>
            </a:extLst>
          </p:cNvPr>
          <p:cNvGrpSpPr/>
          <p:nvPr/>
        </p:nvGrpSpPr>
        <p:grpSpPr>
          <a:xfrm rot="18047685">
            <a:off x="14725" y="6133453"/>
            <a:ext cx="870108" cy="833267"/>
            <a:chOff x="2895600" y="228600"/>
            <a:chExt cx="6400800" cy="6400800"/>
          </a:xfrm>
        </p:grpSpPr>
        <p:grpSp>
          <p:nvGrpSpPr>
            <p:cNvPr id="656" name="Group 655">
              <a:extLst>
                <a:ext uri="{FF2B5EF4-FFF2-40B4-BE49-F238E27FC236}">
                  <a16:creationId xmlns:a16="http://schemas.microsoft.com/office/drawing/2014/main" id="{1C8E405D-D908-418F-BDF5-36DEE498D857}"/>
                </a:ext>
              </a:extLst>
            </p:cNvPr>
            <p:cNvGrpSpPr/>
            <p:nvPr/>
          </p:nvGrpSpPr>
          <p:grpSpPr>
            <a:xfrm>
              <a:off x="5028304" y="3112613"/>
              <a:ext cx="2082917" cy="676275"/>
              <a:chOff x="5028304" y="3112613"/>
              <a:chExt cx="2082917" cy="676275"/>
            </a:xfrm>
          </p:grpSpPr>
          <p:grpSp>
            <p:nvGrpSpPr>
              <p:cNvPr id="658" name="Group 657">
                <a:extLst>
                  <a:ext uri="{FF2B5EF4-FFF2-40B4-BE49-F238E27FC236}">
                    <a16:creationId xmlns:a16="http://schemas.microsoft.com/office/drawing/2014/main" id="{23D0AFAF-E756-48EB-98C3-D98098B1470D}"/>
                  </a:ext>
                </a:extLst>
              </p:cNvPr>
              <p:cNvGrpSpPr/>
              <p:nvPr/>
            </p:nvGrpSpPr>
            <p:grpSpPr>
              <a:xfrm>
                <a:off x="5028304" y="3167369"/>
                <a:ext cx="2082917" cy="565811"/>
                <a:chOff x="3993730" y="3167369"/>
                <a:chExt cx="2082917" cy="565811"/>
              </a:xfrm>
            </p:grpSpPr>
            <p:sp>
              <p:nvSpPr>
                <p:cNvPr id="662" name="Flowchart: Merge 661">
                  <a:extLst>
                    <a:ext uri="{FF2B5EF4-FFF2-40B4-BE49-F238E27FC236}">
                      <a16:creationId xmlns:a16="http://schemas.microsoft.com/office/drawing/2014/main" id="{D87D1930-113E-45A4-A156-BDC481F38D3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Flowchart: Merge 662">
                  <a:extLst>
                    <a:ext uri="{FF2B5EF4-FFF2-40B4-BE49-F238E27FC236}">
                      <a16:creationId xmlns:a16="http://schemas.microsoft.com/office/drawing/2014/main" id="{368702C8-ED89-425E-BA1D-CBE1BB4BAD84}"/>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59" name="Group 658">
                <a:extLst>
                  <a:ext uri="{FF2B5EF4-FFF2-40B4-BE49-F238E27FC236}">
                    <a16:creationId xmlns:a16="http://schemas.microsoft.com/office/drawing/2014/main" id="{FBA92F27-6D0A-4CF2-899E-3880578A666F}"/>
                  </a:ext>
                </a:extLst>
              </p:cNvPr>
              <p:cNvGrpSpPr/>
              <p:nvPr/>
            </p:nvGrpSpPr>
            <p:grpSpPr>
              <a:xfrm>
                <a:off x="5759403" y="3112613"/>
                <a:ext cx="676275" cy="676275"/>
                <a:chOff x="3144790" y="993300"/>
                <a:chExt cx="676275" cy="676275"/>
              </a:xfrm>
            </p:grpSpPr>
            <p:sp>
              <p:nvSpPr>
                <p:cNvPr id="660" name="Oval 659">
                  <a:extLst>
                    <a:ext uri="{FF2B5EF4-FFF2-40B4-BE49-F238E27FC236}">
                      <a16:creationId xmlns:a16="http://schemas.microsoft.com/office/drawing/2014/main" id="{790D5A20-FA0B-4CFC-A601-A0B286B4DE71}"/>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a:extLst>
                    <a:ext uri="{FF2B5EF4-FFF2-40B4-BE49-F238E27FC236}">
                      <a16:creationId xmlns:a16="http://schemas.microsoft.com/office/drawing/2014/main" id="{DA006B74-BF35-4853-826A-D67208C567B5}"/>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57" name="Oval 656">
              <a:extLst>
                <a:ext uri="{FF2B5EF4-FFF2-40B4-BE49-F238E27FC236}">
                  <a16:creationId xmlns:a16="http://schemas.microsoft.com/office/drawing/2014/main" id="{3D3ADB7A-454B-4EB7-B922-BAE36BEF832B}"/>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64" name="Group 663">
            <a:extLst>
              <a:ext uri="{FF2B5EF4-FFF2-40B4-BE49-F238E27FC236}">
                <a16:creationId xmlns:a16="http://schemas.microsoft.com/office/drawing/2014/main" id="{DC3D3ADA-EAB2-4B5C-9445-4877E04FC88E}"/>
              </a:ext>
            </a:extLst>
          </p:cNvPr>
          <p:cNvGrpSpPr/>
          <p:nvPr/>
        </p:nvGrpSpPr>
        <p:grpSpPr>
          <a:xfrm>
            <a:off x="704850" y="6305550"/>
            <a:ext cx="475472" cy="478261"/>
            <a:chOff x="2804160" y="137160"/>
            <a:chExt cx="6583680" cy="6583680"/>
          </a:xfrm>
        </p:grpSpPr>
        <p:sp>
          <p:nvSpPr>
            <p:cNvPr id="665" name="Freeform: Shape 664">
              <a:extLst>
                <a:ext uri="{FF2B5EF4-FFF2-40B4-BE49-F238E27FC236}">
                  <a16:creationId xmlns:a16="http://schemas.microsoft.com/office/drawing/2014/main" id="{CF7E3435-B7F3-48CB-86A0-527D0894A532}"/>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66" name="Oval 665">
              <a:extLst>
                <a:ext uri="{FF2B5EF4-FFF2-40B4-BE49-F238E27FC236}">
                  <a16:creationId xmlns:a16="http://schemas.microsoft.com/office/drawing/2014/main" id="{27552A3E-1AB3-4D6A-A793-D539ED596692}"/>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7" name="Group 666">
            <a:extLst>
              <a:ext uri="{FF2B5EF4-FFF2-40B4-BE49-F238E27FC236}">
                <a16:creationId xmlns:a16="http://schemas.microsoft.com/office/drawing/2014/main" id="{750763EF-9FAE-4652-9D4A-27785DA655FF}"/>
              </a:ext>
            </a:extLst>
          </p:cNvPr>
          <p:cNvGrpSpPr/>
          <p:nvPr/>
        </p:nvGrpSpPr>
        <p:grpSpPr>
          <a:xfrm rot="18047685">
            <a:off x="510025" y="6133453"/>
            <a:ext cx="870108" cy="833267"/>
            <a:chOff x="2895600" y="228600"/>
            <a:chExt cx="6400800" cy="6400800"/>
          </a:xfrm>
        </p:grpSpPr>
        <p:grpSp>
          <p:nvGrpSpPr>
            <p:cNvPr id="668" name="Group 667">
              <a:extLst>
                <a:ext uri="{FF2B5EF4-FFF2-40B4-BE49-F238E27FC236}">
                  <a16:creationId xmlns:a16="http://schemas.microsoft.com/office/drawing/2014/main" id="{40953DC6-BBF1-4C03-A98E-70F5BBA38F65}"/>
                </a:ext>
              </a:extLst>
            </p:cNvPr>
            <p:cNvGrpSpPr/>
            <p:nvPr/>
          </p:nvGrpSpPr>
          <p:grpSpPr>
            <a:xfrm>
              <a:off x="5028304" y="3112613"/>
              <a:ext cx="2082917" cy="676275"/>
              <a:chOff x="5028304" y="3112613"/>
              <a:chExt cx="2082917" cy="676275"/>
            </a:xfrm>
          </p:grpSpPr>
          <p:grpSp>
            <p:nvGrpSpPr>
              <p:cNvPr id="670" name="Group 669">
                <a:extLst>
                  <a:ext uri="{FF2B5EF4-FFF2-40B4-BE49-F238E27FC236}">
                    <a16:creationId xmlns:a16="http://schemas.microsoft.com/office/drawing/2014/main" id="{AC4C1FAC-C77D-496E-9DD8-E80FEDDE53D1}"/>
                  </a:ext>
                </a:extLst>
              </p:cNvPr>
              <p:cNvGrpSpPr/>
              <p:nvPr/>
            </p:nvGrpSpPr>
            <p:grpSpPr>
              <a:xfrm>
                <a:off x="5028304" y="3167369"/>
                <a:ext cx="2082917" cy="565811"/>
                <a:chOff x="3993730" y="3167369"/>
                <a:chExt cx="2082917" cy="565811"/>
              </a:xfrm>
            </p:grpSpPr>
            <p:sp>
              <p:nvSpPr>
                <p:cNvPr id="674" name="Flowchart: Merge 673">
                  <a:extLst>
                    <a:ext uri="{FF2B5EF4-FFF2-40B4-BE49-F238E27FC236}">
                      <a16:creationId xmlns:a16="http://schemas.microsoft.com/office/drawing/2014/main" id="{5509E9A0-ECA8-4F59-AE67-C105719325AD}"/>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Flowchart: Merge 674">
                  <a:extLst>
                    <a:ext uri="{FF2B5EF4-FFF2-40B4-BE49-F238E27FC236}">
                      <a16:creationId xmlns:a16="http://schemas.microsoft.com/office/drawing/2014/main" id="{E948E277-FC8D-4B3E-9EFB-733095A5E887}"/>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71" name="Group 670">
                <a:extLst>
                  <a:ext uri="{FF2B5EF4-FFF2-40B4-BE49-F238E27FC236}">
                    <a16:creationId xmlns:a16="http://schemas.microsoft.com/office/drawing/2014/main" id="{305498FE-146B-4415-8183-76D1C4388DAC}"/>
                  </a:ext>
                </a:extLst>
              </p:cNvPr>
              <p:cNvGrpSpPr/>
              <p:nvPr/>
            </p:nvGrpSpPr>
            <p:grpSpPr>
              <a:xfrm>
                <a:off x="5759403" y="3112613"/>
                <a:ext cx="676275" cy="676275"/>
                <a:chOff x="3144790" y="993300"/>
                <a:chExt cx="676275" cy="676275"/>
              </a:xfrm>
            </p:grpSpPr>
            <p:sp>
              <p:nvSpPr>
                <p:cNvPr id="672" name="Oval 671">
                  <a:extLst>
                    <a:ext uri="{FF2B5EF4-FFF2-40B4-BE49-F238E27FC236}">
                      <a16:creationId xmlns:a16="http://schemas.microsoft.com/office/drawing/2014/main" id="{8A333A42-977E-4F98-A77E-E02A643BC549}"/>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a:extLst>
                    <a:ext uri="{FF2B5EF4-FFF2-40B4-BE49-F238E27FC236}">
                      <a16:creationId xmlns:a16="http://schemas.microsoft.com/office/drawing/2014/main" id="{CCE95E46-8946-413A-B6A4-42A6A88CE5F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69" name="Oval 668">
              <a:extLst>
                <a:ext uri="{FF2B5EF4-FFF2-40B4-BE49-F238E27FC236}">
                  <a16:creationId xmlns:a16="http://schemas.microsoft.com/office/drawing/2014/main" id="{645757AD-1E1D-4B36-AB29-69E7F867260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6" name="Group 675">
            <a:extLst>
              <a:ext uri="{FF2B5EF4-FFF2-40B4-BE49-F238E27FC236}">
                <a16:creationId xmlns:a16="http://schemas.microsoft.com/office/drawing/2014/main" id="{F531E580-8AC2-4EA7-BE42-BA6454D651F8}"/>
              </a:ext>
            </a:extLst>
          </p:cNvPr>
          <p:cNvGrpSpPr/>
          <p:nvPr/>
        </p:nvGrpSpPr>
        <p:grpSpPr>
          <a:xfrm>
            <a:off x="1200150" y="6305550"/>
            <a:ext cx="475472" cy="478261"/>
            <a:chOff x="2804160" y="137160"/>
            <a:chExt cx="6583680" cy="6583680"/>
          </a:xfrm>
        </p:grpSpPr>
        <p:sp>
          <p:nvSpPr>
            <p:cNvPr id="677" name="Freeform: Shape 676">
              <a:extLst>
                <a:ext uri="{FF2B5EF4-FFF2-40B4-BE49-F238E27FC236}">
                  <a16:creationId xmlns:a16="http://schemas.microsoft.com/office/drawing/2014/main" id="{B60DA1D4-159A-40F8-92DB-19EDF1F75C41}"/>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78" name="Oval 677">
              <a:extLst>
                <a:ext uri="{FF2B5EF4-FFF2-40B4-BE49-F238E27FC236}">
                  <a16:creationId xmlns:a16="http://schemas.microsoft.com/office/drawing/2014/main" id="{1974DB72-342E-4157-9B0E-069A55630B6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9" name="Group 678">
            <a:extLst>
              <a:ext uri="{FF2B5EF4-FFF2-40B4-BE49-F238E27FC236}">
                <a16:creationId xmlns:a16="http://schemas.microsoft.com/office/drawing/2014/main" id="{AC752D86-B592-4D16-B1EE-1D8388108B8B}"/>
              </a:ext>
            </a:extLst>
          </p:cNvPr>
          <p:cNvGrpSpPr/>
          <p:nvPr/>
        </p:nvGrpSpPr>
        <p:grpSpPr>
          <a:xfrm rot="18047685">
            <a:off x="1005325" y="6133453"/>
            <a:ext cx="870108" cy="833267"/>
            <a:chOff x="2895600" y="228600"/>
            <a:chExt cx="6400800" cy="6400800"/>
          </a:xfrm>
        </p:grpSpPr>
        <p:grpSp>
          <p:nvGrpSpPr>
            <p:cNvPr id="680" name="Group 679">
              <a:extLst>
                <a:ext uri="{FF2B5EF4-FFF2-40B4-BE49-F238E27FC236}">
                  <a16:creationId xmlns:a16="http://schemas.microsoft.com/office/drawing/2014/main" id="{BE302FDF-45C5-414A-9196-0A467EC95D87}"/>
                </a:ext>
              </a:extLst>
            </p:cNvPr>
            <p:cNvGrpSpPr/>
            <p:nvPr/>
          </p:nvGrpSpPr>
          <p:grpSpPr>
            <a:xfrm>
              <a:off x="5028304" y="3112613"/>
              <a:ext cx="2082917" cy="676275"/>
              <a:chOff x="5028304" y="3112613"/>
              <a:chExt cx="2082917" cy="676275"/>
            </a:xfrm>
          </p:grpSpPr>
          <p:grpSp>
            <p:nvGrpSpPr>
              <p:cNvPr id="682" name="Group 681">
                <a:extLst>
                  <a:ext uri="{FF2B5EF4-FFF2-40B4-BE49-F238E27FC236}">
                    <a16:creationId xmlns:a16="http://schemas.microsoft.com/office/drawing/2014/main" id="{62F4FB44-078A-4B37-8746-193F675E0A04}"/>
                  </a:ext>
                </a:extLst>
              </p:cNvPr>
              <p:cNvGrpSpPr/>
              <p:nvPr/>
            </p:nvGrpSpPr>
            <p:grpSpPr>
              <a:xfrm>
                <a:off x="5028304" y="3167369"/>
                <a:ext cx="2082917" cy="565811"/>
                <a:chOff x="3993730" y="3167369"/>
                <a:chExt cx="2082917" cy="565811"/>
              </a:xfrm>
            </p:grpSpPr>
            <p:sp>
              <p:nvSpPr>
                <p:cNvPr id="686" name="Flowchart: Merge 685">
                  <a:extLst>
                    <a:ext uri="{FF2B5EF4-FFF2-40B4-BE49-F238E27FC236}">
                      <a16:creationId xmlns:a16="http://schemas.microsoft.com/office/drawing/2014/main" id="{C31B67F7-66AB-4532-97A7-496D0BF06713}"/>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Flowchart: Merge 686">
                  <a:extLst>
                    <a:ext uri="{FF2B5EF4-FFF2-40B4-BE49-F238E27FC236}">
                      <a16:creationId xmlns:a16="http://schemas.microsoft.com/office/drawing/2014/main" id="{2E3F7434-49EB-426D-AF35-12FE2B5091C8}"/>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83" name="Group 682">
                <a:extLst>
                  <a:ext uri="{FF2B5EF4-FFF2-40B4-BE49-F238E27FC236}">
                    <a16:creationId xmlns:a16="http://schemas.microsoft.com/office/drawing/2014/main" id="{80CC73AD-7C93-427F-AB9D-1D9505A62949}"/>
                  </a:ext>
                </a:extLst>
              </p:cNvPr>
              <p:cNvGrpSpPr/>
              <p:nvPr/>
            </p:nvGrpSpPr>
            <p:grpSpPr>
              <a:xfrm>
                <a:off x="5759403" y="3112613"/>
                <a:ext cx="676275" cy="676275"/>
                <a:chOff x="3144790" y="993300"/>
                <a:chExt cx="676275" cy="676275"/>
              </a:xfrm>
            </p:grpSpPr>
            <p:sp>
              <p:nvSpPr>
                <p:cNvPr id="684" name="Oval 683">
                  <a:extLst>
                    <a:ext uri="{FF2B5EF4-FFF2-40B4-BE49-F238E27FC236}">
                      <a16:creationId xmlns:a16="http://schemas.microsoft.com/office/drawing/2014/main" id="{B68F6BCF-7C3B-4019-861E-6167819F62E9}"/>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a:extLst>
                    <a:ext uri="{FF2B5EF4-FFF2-40B4-BE49-F238E27FC236}">
                      <a16:creationId xmlns:a16="http://schemas.microsoft.com/office/drawing/2014/main" id="{DE03E4FF-9BF4-422E-80CD-7F384A2481D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81" name="Oval 680">
              <a:extLst>
                <a:ext uri="{FF2B5EF4-FFF2-40B4-BE49-F238E27FC236}">
                  <a16:creationId xmlns:a16="http://schemas.microsoft.com/office/drawing/2014/main" id="{07B5A62F-A0A0-4481-8B97-06B9015DECD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8" name="Group 687">
            <a:extLst>
              <a:ext uri="{FF2B5EF4-FFF2-40B4-BE49-F238E27FC236}">
                <a16:creationId xmlns:a16="http://schemas.microsoft.com/office/drawing/2014/main" id="{DD07DF92-3EB1-4C14-9FC3-543427F75946}"/>
              </a:ext>
            </a:extLst>
          </p:cNvPr>
          <p:cNvGrpSpPr/>
          <p:nvPr/>
        </p:nvGrpSpPr>
        <p:grpSpPr>
          <a:xfrm>
            <a:off x="1695450" y="6305550"/>
            <a:ext cx="475472" cy="478261"/>
            <a:chOff x="2804160" y="137160"/>
            <a:chExt cx="6583680" cy="6583680"/>
          </a:xfrm>
        </p:grpSpPr>
        <p:sp>
          <p:nvSpPr>
            <p:cNvPr id="689" name="Freeform: Shape 688">
              <a:extLst>
                <a:ext uri="{FF2B5EF4-FFF2-40B4-BE49-F238E27FC236}">
                  <a16:creationId xmlns:a16="http://schemas.microsoft.com/office/drawing/2014/main" id="{23C180B1-EF16-4A48-93BC-923253F6196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90" name="Oval 689">
              <a:extLst>
                <a:ext uri="{FF2B5EF4-FFF2-40B4-BE49-F238E27FC236}">
                  <a16:creationId xmlns:a16="http://schemas.microsoft.com/office/drawing/2014/main" id="{2101B985-B70C-4217-8EFA-DC077BBA99F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1" name="Group 690">
            <a:extLst>
              <a:ext uri="{FF2B5EF4-FFF2-40B4-BE49-F238E27FC236}">
                <a16:creationId xmlns:a16="http://schemas.microsoft.com/office/drawing/2014/main" id="{6EABBC40-7A47-4273-BDBB-EE1A16E28B30}"/>
              </a:ext>
            </a:extLst>
          </p:cNvPr>
          <p:cNvGrpSpPr/>
          <p:nvPr/>
        </p:nvGrpSpPr>
        <p:grpSpPr>
          <a:xfrm rot="18047685">
            <a:off x="1500625" y="6133453"/>
            <a:ext cx="870108" cy="833267"/>
            <a:chOff x="2895600" y="228600"/>
            <a:chExt cx="6400800" cy="6400800"/>
          </a:xfrm>
        </p:grpSpPr>
        <p:grpSp>
          <p:nvGrpSpPr>
            <p:cNvPr id="692" name="Group 691">
              <a:extLst>
                <a:ext uri="{FF2B5EF4-FFF2-40B4-BE49-F238E27FC236}">
                  <a16:creationId xmlns:a16="http://schemas.microsoft.com/office/drawing/2014/main" id="{D3C4C421-7FC0-4413-8908-760746487169}"/>
                </a:ext>
              </a:extLst>
            </p:cNvPr>
            <p:cNvGrpSpPr/>
            <p:nvPr/>
          </p:nvGrpSpPr>
          <p:grpSpPr>
            <a:xfrm>
              <a:off x="5028304" y="3112613"/>
              <a:ext cx="2082917" cy="676275"/>
              <a:chOff x="5028304" y="3112613"/>
              <a:chExt cx="2082917" cy="676275"/>
            </a:xfrm>
          </p:grpSpPr>
          <p:grpSp>
            <p:nvGrpSpPr>
              <p:cNvPr id="694" name="Group 693">
                <a:extLst>
                  <a:ext uri="{FF2B5EF4-FFF2-40B4-BE49-F238E27FC236}">
                    <a16:creationId xmlns:a16="http://schemas.microsoft.com/office/drawing/2014/main" id="{8475FEDE-BE63-42AF-8206-2029B318843F}"/>
                  </a:ext>
                </a:extLst>
              </p:cNvPr>
              <p:cNvGrpSpPr/>
              <p:nvPr/>
            </p:nvGrpSpPr>
            <p:grpSpPr>
              <a:xfrm>
                <a:off x="5028304" y="3167369"/>
                <a:ext cx="2082917" cy="565811"/>
                <a:chOff x="3993730" y="3167369"/>
                <a:chExt cx="2082917" cy="565811"/>
              </a:xfrm>
            </p:grpSpPr>
            <p:sp>
              <p:nvSpPr>
                <p:cNvPr id="698" name="Flowchart: Merge 697">
                  <a:extLst>
                    <a:ext uri="{FF2B5EF4-FFF2-40B4-BE49-F238E27FC236}">
                      <a16:creationId xmlns:a16="http://schemas.microsoft.com/office/drawing/2014/main" id="{19F7CF6B-55C8-4BFF-AB88-74294967FC05}"/>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Flowchart: Merge 698">
                  <a:extLst>
                    <a:ext uri="{FF2B5EF4-FFF2-40B4-BE49-F238E27FC236}">
                      <a16:creationId xmlns:a16="http://schemas.microsoft.com/office/drawing/2014/main" id="{D3714790-FC15-4DE4-B1B1-928473A9FDB0}"/>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95" name="Group 694">
                <a:extLst>
                  <a:ext uri="{FF2B5EF4-FFF2-40B4-BE49-F238E27FC236}">
                    <a16:creationId xmlns:a16="http://schemas.microsoft.com/office/drawing/2014/main" id="{1AA53E48-B417-44B3-922D-9C265857D5EB}"/>
                  </a:ext>
                </a:extLst>
              </p:cNvPr>
              <p:cNvGrpSpPr/>
              <p:nvPr/>
            </p:nvGrpSpPr>
            <p:grpSpPr>
              <a:xfrm>
                <a:off x="5759403" y="3112613"/>
                <a:ext cx="676275" cy="676275"/>
                <a:chOff x="3144790" y="993300"/>
                <a:chExt cx="676275" cy="676275"/>
              </a:xfrm>
            </p:grpSpPr>
            <p:sp>
              <p:nvSpPr>
                <p:cNvPr id="696" name="Oval 695">
                  <a:extLst>
                    <a:ext uri="{FF2B5EF4-FFF2-40B4-BE49-F238E27FC236}">
                      <a16:creationId xmlns:a16="http://schemas.microsoft.com/office/drawing/2014/main" id="{079A06F9-1B0B-467F-8EA4-2EE2A1AD726E}"/>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a:extLst>
                    <a:ext uri="{FF2B5EF4-FFF2-40B4-BE49-F238E27FC236}">
                      <a16:creationId xmlns:a16="http://schemas.microsoft.com/office/drawing/2014/main" id="{E6C277F0-BCA1-4585-9298-453BA9A656B8}"/>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93" name="Oval 692">
              <a:extLst>
                <a:ext uri="{FF2B5EF4-FFF2-40B4-BE49-F238E27FC236}">
                  <a16:creationId xmlns:a16="http://schemas.microsoft.com/office/drawing/2014/main" id="{F260CDE9-CE5E-41CA-BDF5-C49C23CC690E}"/>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0" name="Group 699">
            <a:extLst>
              <a:ext uri="{FF2B5EF4-FFF2-40B4-BE49-F238E27FC236}">
                <a16:creationId xmlns:a16="http://schemas.microsoft.com/office/drawing/2014/main" id="{27F166F7-52C4-4A8A-A77E-39701329AC1A}"/>
              </a:ext>
            </a:extLst>
          </p:cNvPr>
          <p:cNvGrpSpPr/>
          <p:nvPr/>
        </p:nvGrpSpPr>
        <p:grpSpPr>
          <a:xfrm>
            <a:off x="2190750" y="6305550"/>
            <a:ext cx="475472" cy="478261"/>
            <a:chOff x="2804160" y="137160"/>
            <a:chExt cx="6583680" cy="6583680"/>
          </a:xfrm>
        </p:grpSpPr>
        <p:sp>
          <p:nvSpPr>
            <p:cNvPr id="701" name="Freeform: Shape 700">
              <a:extLst>
                <a:ext uri="{FF2B5EF4-FFF2-40B4-BE49-F238E27FC236}">
                  <a16:creationId xmlns:a16="http://schemas.microsoft.com/office/drawing/2014/main" id="{54C387DD-69C9-4311-96EE-AF0281CD10C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02" name="Oval 701">
              <a:extLst>
                <a:ext uri="{FF2B5EF4-FFF2-40B4-BE49-F238E27FC236}">
                  <a16:creationId xmlns:a16="http://schemas.microsoft.com/office/drawing/2014/main" id="{977437FB-AE8A-4F58-A42F-C0F3CF9ECE2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3" name="Group 702">
            <a:extLst>
              <a:ext uri="{FF2B5EF4-FFF2-40B4-BE49-F238E27FC236}">
                <a16:creationId xmlns:a16="http://schemas.microsoft.com/office/drawing/2014/main" id="{3C9C7014-0266-49BB-9029-44ED00BA0A86}"/>
              </a:ext>
            </a:extLst>
          </p:cNvPr>
          <p:cNvGrpSpPr/>
          <p:nvPr/>
        </p:nvGrpSpPr>
        <p:grpSpPr>
          <a:xfrm rot="18047685">
            <a:off x="1995925" y="6133453"/>
            <a:ext cx="870108" cy="833267"/>
            <a:chOff x="2895600" y="228600"/>
            <a:chExt cx="6400800" cy="6400800"/>
          </a:xfrm>
        </p:grpSpPr>
        <p:grpSp>
          <p:nvGrpSpPr>
            <p:cNvPr id="704" name="Group 703">
              <a:extLst>
                <a:ext uri="{FF2B5EF4-FFF2-40B4-BE49-F238E27FC236}">
                  <a16:creationId xmlns:a16="http://schemas.microsoft.com/office/drawing/2014/main" id="{6CAEB812-278D-4F97-A34A-03A4375F2CE0}"/>
                </a:ext>
              </a:extLst>
            </p:cNvPr>
            <p:cNvGrpSpPr/>
            <p:nvPr/>
          </p:nvGrpSpPr>
          <p:grpSpPr>
            <a:xfrm>
              <a:off x="5028304" y="3112613"/>
              <a:ext cx="2082917" cy="676275"/>
              <a:chOff x="5028304" y="3112613"/>
              <a:chExt cx="2082917" cy="676275"/>
            </a:xfrm>
          </p:grpSpPr>
          <p:grpSp>
            <p:nvGrpSpPr>
              <p:cNvPr id="706" name="Group 705">
                <a:extLst>
                  <a:ext uri="{FF2B5EF4-FFF2-40B4-BE49-F238E27FC236}">
                    <a16:creationId xmlns:a16="http://schemas.microsoft.com/office/drawing/2014/main" id="{FF3900C4-4F6C-44C1-AF66-A5A40746DD67}"/>
                  </a:ext>
                </a:extLst>
              </p:cNvPr>
              <p:cNvGrpSpPr/>
              <p:nvPr/>
            </p:nvGrpSpPr>
            <p:grpSpPr>
              <a:xfrm>
                <a:off x="5028304" y="3167369"/>
                <a:ext cx="2082917" cy="565811"/>
                <a:chOff x="3993730" y="3167369"/>
                <a:chExt cx="2082917" cy="565811"/>
              </a:xfrm>
            </p:grpSpPr>
            <p:sp>
              <p:nvSpPr>
                <p:cNvPr id="710" name="Flowchart: Merge 709">
                  <a:extLst>
                    <a:ext uri="{FF2B5EF4-FFF2-40B4-BE49-F238E27FC236}">
                      <a16:creationId xmlns:a16="http://schemas.microsoft.com/office/drawing/2014/main" id="{6E94545B-6223-4E90-BAD6-BF1032D5EE9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Flowchart: Merge 710">
                  <a:extLst>
                    <a:ext uri="{FF2B5EF4-FFF2-40B4-BE49-F238E27FC236}">
                      <a16:creationId xmlns:a16="http://schemas.microsoft.com/office/drawing/2014/main" id="{9F381B1D-6277-47F2-9449-13778A5497A5}"/>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07" name="Group 706">
                <a:extLst>
                  <a:ext uri="{FF2B5EF4-FFF2-40B4-BE49-F238E27FC236}">
                    <a16:creationId xmlns:a16="http://schemas.microsoft.com/office/drawing/2014/main" id="{B567AF92-B55E-4BAC-94BB-AE64A6AEEEC0}"/>
                  </a:ext>
                </a:extLst>
              </p:cNvPr>
              <p:cNvGrpSpPr/>
              <p:nvPr/>
            </p:nvGrpSpPr>
            <p:grpSpPr>
              <a:xfrm>
                <a:off x="5759403" y="3112613"/>
                <a:ext cx="676275" cy="676275"/>
                <a:chOff x="3144790" y="993300"/>
                <a:chExt cx="676275" cy="676275"/>
              </a:xfrm>
            </p:grpSpPr>
            <p:sp>
              <p:nvSpPr>
                <p:cNvPr id="708" name="Oval 707">
                  <a:extLst>
                    <a:ext uri="{FF2B5EF4-FFF2-40B4-BE49-F238E27FC236}">
                      <a16:creationId xmlns:a16="http://schemas.microsoft.com/office/drawing/2014/main" id="{3355085D-9E75-455C-A8F7-591DE4FD23E2}"/>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a:extLst>
                    <a:ext uri="{FF2B5EF4-FFF2-40B4-BE49-F238E27FC236}">
                      <a16:creationId xmlns:a16="http://schemas.microsoft.com/office/drawing/2014/main" id="{C5B7B192-22C4-4F24-A7F2-C98953CB3613}"/>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05" name="Oval 704">
              <a:extLst>
                <a:ext uri="{FF2B5EF4-FFF2-40B4-BE49-F238E27FC236}">
                  <a16:creationId xmlns:a16="http://schemas.microsoft.com/office/drawing/2014/main" id="{95B71C0B-B099-4780-B902-10369636B31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2" name="Group 711">
            <a:extLst>
              <a:ext uri="{FF2B5EF4-FFF2-40B4-BE49-F238E27FC236}">
                <a16:creationId xmlns:a16="http://schemas.microsoft.com/office/drawing/2014/main" id="{045B81F8-AFE7-48B4-907D-06C5F6B0C13E}"/>
              </a:ext>
            </a:extLst>
          </p:cNvPr>
          <p:cNvGrpSpPr/>
          <p:nvPr/>
        </p:nvGrpSpPr>
        <p:grpSpPr>
          <a:xfrm>
            <a:off x="2686050" y="6305550"/>
            <a:ext cx="475472" cy="478261"/>
            <a:chOff x="2804160" y="137160"/>
            <a:chExt cx="6583680" cy="6583680"/>
          </a:xfrm>
        </p:grpSpPr>
        <p:sp>
          <p:nvSpPr>
            <p:cNvPr id="713" name="Freeform: Shape 712">
              <a:extLst>
                <a:ext uri="{FF2B5EF4-FFF2-40B4-BE49-F238E27FC236}">
                  <a16:creationId xmlns:a16="http://schemas.microsoft.com/office/drawing/2014/main" id="{F9758F66-24AC-4AA6-937F-6DFF55EDA35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14" name="Oval 713">
              <a:extLst>
                <a:ext uri="{FF2B5EF4-FFF2-40B4-BE49-F238E27FC236}">
                  <a16:creationId xmlns:a16="http://schemas.microsoft.com/office/drawing/2014/main" id="{34AD8173-3DE1-4D29-88D1-865DB914111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5" name="Group 714">
            <a:extLst>
              <a:ext uri="{FF2B5EF4-FFF2-40B4-BE49-F238E27FC236}">
                <a16:creationId xmlns:a16="http://schemas.microsoft.com/office/drawing/2014/main" id="{492D48C6-18BE-4615-9B7A-980B5FF84D03}"/>
              </a:ext>
            </a:extLst>
          </p:cNvPr>
          <p:cNvGrpSpPr/>
          <p:nvPr/>
        </p:nvGrpSpPr>
        <p:grpSpPr>
          <a:xfrm rot="18047685">
            <a:off x="2491225" y="6133453"/>
            <a:ext cx="870108" cy="833267"/>
            <a:chOff x="2895600" y="228600"/>
            <a:chExt cx="6400800" cy="6400800"/>
          </a:xfrm>
        </p:grpSpPr>
        <p:grpSp>
          <p:nvGrpSpPr>
            <p:cNvPr id="716" name="Group 715">
              <a:extLst>
                <a:ext uri="{FF2B5EF4-FFF2-40B4-BE49-F238E27FC236}">
                  <a16:creationId xmlns:a16="http://schemas.microsoft.com/office/drawing/2014/main" id="{90E55CF7-2838-4443-B751-74E7F58C888C}"/>
                </a:ext>
              </a:extLst>
            </p:cNvPr>
            <p:cNvGrpSpPr/>
            <p:nvPr/>
          </p:nvGrpSpPr>
          <p:grpSpPr>
            <a:xfrm>
              <a:off x="5028304" y="3112613"/>
              <a:ext cx="2082917" cy="676275"/>
              <a:chOff x="5028304" y="3112613"/>
              <a:chExt cx="2082917" cy="676275"/>
            </a:xfrm>
          </p:grpSpPr>
          <p:grpSp>
            <p:nvGrpSpPr>
              <p:cNvPr id="718" name="Group 717">
                <a:extLst>
                  <a:ext uri="{FF2B5EF4-FFF2-40B4-BE49-F238E27FC236}">
                    <a16:creationId xmlns:a16="http://schemas.microsoft.com/office/drawing/2014/main" id="{083D5FC1-FD07-4674-B7EF-22DC9BDC7647}"/>
                  </a:ext>
                </a:extLst>
              </p:cNvPr>
              <p:cNvGrpSpPr/>
              <p:nvPr/>
            </p:nvGrpSpPr>
            <p:grpSpPr>
              <a:xfrm>
                <a:off x="5028304" y="3167369"/>
                <a:ext cx="2082917" cy="565811"/>
                <a:chOff x="3993730" y="3167369"/>
                <a:chExt cx="2082917" cy="565811"/>
              </a:xfrm>
            </p:grpSpPr>
            <p:sp>
              <p:nvSpPr>
                <p:cNvPr id="722" name="Flowchart: Merge 721">
                  <a:extLst>
                    <a:ext uri="{FF2B5EF4-FFF2-40B4-BE49-F238E27FC236}">
                      <a16:creationId xmlns:a16="http://schemas.microsoft.com/office/drawing/2014/main" id="{6D2B3350-58A0-4AAF-B322-24F36776C034}"/>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Flowchart: Merge 722">
                  <a:extLst>
                    <a:ext uri="{FF2B5EF4-FFF2-40B4-BE49-F238E27FC236}">
                      <a16:creationId xmlns:a16="http://schemas.microsoft.com/office/drawing/2014/main" id="{51010E6D-94BA-40FF-B228-C0169E0B8A15}"/>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19" name="Group 718">
                <a:extLst>
                  <a:ext uri="{FF2B5EF4-FFF2-40B4-BE49-F238E27FC236}">
                    <a16:creationId xmlns:a16="http://schemas.microsoft.com/office/drawing/2014/main" id="{C6F64492-80F5-4E8B-A8FD-EEE1CE98ADED}"/>
                  </a:ext>
                </a:extLst>
              </p:cNvPr>
              <p:cNvGrpSpPr/>
              <p:nvPr/>
            </p:nvGrpSpPr>
            <p:grpSpPr>
              <a:xfrm>
                <a:off x="5759403" y="3112613"/>
                <a:ext cx="676275" cy="676275"/>
                <a:chOff x="3144790" y="993300"/>
                <a:chExt cx="676275" cy="676275"/>
              </a:xfrm>
            </p:grpSpPr>
            <p:sp>
              <p:nvSpPr>
                <p:cNvPr id="720" name="Oval 719">
                  <a:extLst>
                    <a:ext uri="{FF2B5EF4-FFF2-40B4-BE49-F238E27FC236}">
                      <a16:creationId xmlns:a16="http://schemas.microsoft.com/office/drawing/2014/main" id="{45EE1BFA-1807-409C-BD33-084C9AE1CE62}"/>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a:extLst>
                    <a:ext uri="{FF2B5EF4-FFF2-40B4-BE49-F238E27FC236}">
                      <a16:creationId xmlns:a16="http://schemas.microsoft.com/office/drawing/2014/main" id="{E9AA9C24-427F-4162-98C5-2ACB85AB90A7}"/>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17" name="Oval 716">
              <a:extLst>
                <a:ext uri="{FF2B5EF4-FFF2-40B4-BE49-F238E27FC236}">
                  <a16:creationId xmlns:a16="http://schemas.microsoft.com/office/drawing/2014/main" id="{77D4A701-2DEB-4583-8922-D0F03C4BA87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4" name="Group 723">
            <a:extLst>
              <a:ext uri="{FF2B5EF4-FFF2-40B4-BE49-F238E27FC236}">
                <a16:creationId xmlns:a16="http://schemas.microsoft.com/office/drawing/2014/main" id="{1AD0A26A-F100-439E-916B-978AC5A3F1F7}"/>
              </a:ext>
            </a:extLst>
          </p:cNvPr>
          <p:cNvGrpSpPr/>
          <p:nvPr/>
        </p:nvGrpSpPr>
        <p:grpSpPr>
          <a:xfrm>
            <a:off x="3181350" y="6305550"/>
            <a:ext cx="475472" cy="478261"/>
            <a:chOff x="2804160" y="137160"/>
            <a:chExt cx="6583680" cy="6583680"/>
          </a:xfrm>
        </p:grpSpPr>
        <p:sp>
          <p:nvSpPr>
            <p:cNvPr id="725" name="Freeform: Shape 724">
              <a:extLst>
                <a:ext uri="{FF2B5EF4-FFF2-40B4-BE49-F238E27FC236}">
                  <a16:creationId xmlns:a16="http://schemas.microsoft.com/office/drawing/2014/main" id="{90652243-FD74-4520-94C0-7B29B64BEC9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26" name="Oval 725">
              <a:extLst>
                <a:ext uri="{FF2B5EF4-FFF2-40B4-BE49-F238E27FC236}">
                  <a16:creationId xmlns:a16="http://schemas.microsoft.com/office/drawing/2014/main" id="{FC945856-4911-4CE8-8A2B-83ED92C384D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7" name="Group 726">
            <a:extLst>
              <a:ext uri="{FF2B5EF4-FFF2-40B4-BE49-F238E27FC236}">
                <a16:creationId xmlns:a16="http://schemas.microsoft.com/office/drawing/2014/main" id="{0C2DD7AF-249F-43D6-B587-9CFC87CFC75E}"/>
              </a:ext>
            </a:extLst>
          </p:cNvPr>
          <p:cNvGrpSpPr/>
          <p:nvPr/>
        </p:nvGrpSpPr>
        <p:grpSpPr>
          <a:xfrm rot="18047685">
            <a:off x="2986525" y="6133453"/>
            <a:ext cx="870108" cy="833267"/>
            <a:chOff x="2895600" y="228600"/>
            <a:chExt cx="6400800" cy="6400800"/>
          </a:xfrm>
        </p:grpSpPr>
        <p:grpSp>
          <p:nvGrpSpPr>
            <p:cNvPr id="728" name="Group 727">
              <a:extLst>
                <a:ext uri="{FF2B5EF4-FFF2-40B4-BE49-F238E27FC236}">
                  <a16:creationId xmlns:a16="http://schemas.microsoft.com/office/drawing/2014/main" id="{2CE2DB12-47C4-4319-8181-4705577432A6}"/>
                </a:ext>
              </a:extLst>
            </p:cNvPr>
            <p:cNvGrpSpPr/>
            <p:nvPr/>
          </p:nvGrpSpPr>
          <p:grpSpPr>
            <a:xfrm>
              <a:off x="5028304" y="3112613"/>
              <a:ext cx="2082917" cy="676275"/>
              <a:chOff x="5028304" y="3112613"/>
              <a:chExt cx="2082917" cy="676275"/>
            </a:xfrm>
          </p:grpSpPr>
          <p:grpSp>
            <p:nvGrpSpPr>
              <p:cNvPr id="730" name="Group 729">
                <a:extLst>
                  <a:ext uri="{FF2B5EF4-FFF2-40B4-BE49-F238E27FC236}">
                    <a16:creationId xmlns:a16="http://schemas.microsoft.com/office/drawing/2014/main" id="{6E9CF09E-365E-4502-92CC-48C2A66382EC}"/>
                  </a:ext>
                </a:extLst>
              </p:cNvPr>
              <p:cNvGrpSpPr/>
              <p:nvPr/>
            </p:nvGrpSpPr>
            <p:grpSpPr>
              <a:xfrm>
                <a:off x="5028304" y="3167369"/>
                <a:ext cx="2082917" cy="565811"/>
                <a:chOff x="3993730" y="3167369"/>
                <a:chExt cx="2082917" cy="565811"/>
              </a:xfrm>
            </p:grpSpPr>
            <p:sp>
              <p:nvSpPr>
                <p:cNvPr id="734" name="Flowchart: Merge 733">
                  <a:extLst>
                    <a:ext uri="{FF2B5EF4-FFF2-40B4-BE49-F238E27FC236}">
                      <a16:creationId xmlns:a16="http://schemas.microsoft.com/office/drawing/2014/main" id="{5F2B8616-B742-4EC1-9E78-629C32F9BCD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Flowchart: Merge 734">
                  <a:extLst>
                    <a:ext uri="{FF2B5EF4-FFF2-40B4-BE49-F238E27FC236}">
                      <a16:creationId xmlns:a16="http://schemas.microsoft.com/office/drawing/2014/main" id="{517F5549-BAA3-4D23-AFAA-5169223F044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31" name="Group 730">
                <a:extLst>
                  <a:ext uri="{FF2B5EF4-FFF2-40B4-BE49-F238E27FC236}">
                    <a16:creationId xmlns:a16="http://schemas.microsoft.com/office/drawing/2014/main" id="{254D4A43-30B9-4315-9FB7-696C48D948DC}"/>
                  </a:ext>
                </a:extLst>
              </p:cNvPr>
              <p:cNvGrpSpPr/>
              <p:nvPr/>
            </p:nvGrpSpPr>
            <p:grpSpPr>
              <a:xfrm>
                <a:off x="5759403" y="3112613"/>
                <a:ext cx="676275" cy="676275"/>
                <a:chOff x="3144790" y="993300"/>
                <a:chExt cx="676275" cy="676275"/>
              </a:xfrm>
            </p:grpSpPr>
            <p:sp>
              <p:nvSpPr>
                <p:cNvPr id="732" name="Oval 731">
                  <a:extLst>
                    <a:ext uri="{FF2B5EF4-FFF2-40B4-BE49-F238E27FC236}">
                      <a16:creationId xmlns:a16="http://schemas.microsoft.com/office/drawing/2014/main" id="{06107FF0-9610-41C0-9265-91EB15AA8ADC}"/>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Oval 732">
                  <a:extLst>
                    <a:ext uri="{FF2B5EF4-FFF2-40B4-BE49-F238E27FC236}">
                      <a16:creationId xmlns:a16="http://schemas.microsoft.com/office/drawing/2014/main" id="{127F1E62-6748-4AAB-807C-C0AA7FA9F408}"/>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29" name="Oval 728">
              <a:extLst>
                <a:ext uri="{FF2B5EF4-FFF2-40B4-BE49-F238E27FC236}">
                  <a16:creationId xmlns:a16="http://schemas.microsoft.com/office/drawing/2014/main" id="{1A8A9C07-2FFC-419F-8760-6DFE01CC4D34}"/>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6" name="Group 735">
            <a:extLst>
              <a:ext uri="{FF2B5EF4-FFF2-40B4-BE49-F238E27FC236}">
                <a16:creationId xmlns:a16="http://schemas.microsoft.com/office/drawing/2014/main" id="{3248CFE8-784F-4C71-B3AD-068DFABA3ED8}"/>
              </a:ext>
            </a:extLst>
          </p:cNvPr>
          <p:cNvGrpSpPr/>
          <p:nvPr/>
        </p:nvGrpSpPr>
        <p:grpSpPr>
          <a:xfrm>
            <a:off x="3676650" y="6305550"/>
            <a:ext cx="475472" cy="478261"/>
            <a:chOff x="2804160" y="137160"/>
            <a:chExt cx="6583680" cy="6583680"/>
          </a:xfrm>
        </p:grpSpPr>
        <p:sp>
          <p:nvSpPr>
            <p:cNvPr id="737" name="Freeform: Shape 736">
              <a:extLst>
                <a:ext uri="{FF2B5EF4-FFF2-40B4-BE49-F238E27FC236}">
                  <a16:creationId xmlns:a16="http://schemas.microsoft.com/office/drawing/2014/main" id="{3F86CD60-9129-437E-A8C1-CDCC22407EC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38" name="Oval 737">
              <a:extLst>
                <a:ext uri="{FF2B5EF4-FFF2-40B4-BE49-F238E27FC236}">
                  <a16:creationId xmlns:a16="http://schemas.microsoft.com/office/drawing/2014/main" id="{F1F32BD5-F6A5-4FE2-AB91-2F78E90E2BD2}"/>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9" name="Group 738">
            <a:extLst>
              <a:ext uri="{FF2B5EF4-FFF2-40B4-BE49-F238E27FC236}">
                <a16:creationId xmlns:a16="http://schemas.microsoft.com/office/drawing/2014/main" id="{53421B51-550B-489D-8547-66BBBE66E3DB}"/>
              </a:ext>
            </a:extLst>
          </p:cNvPr>
          <p:cNvGrpSpPr/>
          <p:nvPr/>
        </p:nvGrpSpPr>
        <p:grpSpPr>
          <a:xfrm rot="18047685">
            <a:off x="3481825" y="6133453"/>
            <a:ext cx="870108" cy="833267"/>
            <a:chOff x="2895600" y="228600"/>
            <a:chExt cx="6400800" cy="6400800"/>
          </a:xfrm>
        </p:grpSpPr>
        <p:grpSp>
          <p:nvGrpSpPr>
            <p:cNvPr id="740" name="Group 739">
              <a:extLst>
                <a:ext uri="{FF2B5EF4-FFF2-40B4-BE49-F238E27FC236}">
                  <a16:creationId xmlns:a16="http://schemas.microsoft.com/office/drawing/2014/main" id="{DA5809E6-61B3-4BCB-BBF2-30D59B69EE39}"/>
                </a:ext>
              </a:extLst>
            </p:cNvPr>
            <p:cNvGrpSpPr/>
            <p:nvPr/>
          </p:nvGrpSpPr>
          <p:grpSpPr>
            <a:xfrm>
              <a:off x="5028304" y="3112613"/>
              <a:ext cx="2082917" cy="676275"/>
              <a:chOff x="5028304" y="3112613"/>
              <a:chExt cx="2082917" cy="676275"/>
            </a:xfrm>
          </p:grpSpPr>
          <p:grpSp>
            <p:nvGrpSpPr>
              <p:cNvPr id="742" name="Group 741">
                <a:extLst>
                  <a:ext uri="{FF2B5EF4-FFF2-40B4-BE49-F238E27FC236}">
                    <a16:creationId xmlns:a16="http://schemas.microsoft.com/office/drawing/2014/main" id="{70C66689-D431-4D2E-AE30-0A3E5879C4C5}"/>
                  </a:ext>
                </a:extLst>
              </p:cNvPr>
              <p:cNvGrpSpPr/>
              <p:nvPr/>
            </p:nvGrpSpPr>
            <p:grpSpPr>
              <a:xfrm>
                <a:off x="5028304" y="3167369"/>
                <a:ext cx="2082917" cy="565811"/>
                <a:chOff x="3993730" y="3167369"/>
                <a:chExt cx="2082917" cy="565811"/>
              </a:xfrm>
            </p:grpSpPr>
            <p:sp>
              <p:nvSpPr>
                <p:cNvPr id="746" name="Flowchart: Merge 745">
                  <a:extLst>
                    <a:ext uri="{FF2B5EF4-FFF2-40B4-BE49-F238E27FC236}">
                      <a16:creationId xmlns:a16="http://schemas.microsoft.com/office/drawing/2014/main" id="{2CCF88BD-7007-453D-B58D-3ED3FDF1601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Flowchart: Merge 746">
                  <a:extLst>
                    <a:ext uri="{FF2B5EF4-FFF2-40B4-BE49-F238E27FC236}">
                      <a16:creationId xmlns:a16="http://schemas.microsoft.com/office/drawing/2014/main" id="{36CEA218-32F6-40DF-90C0-18EBECB1399E}"/>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43" name="Group 742">
                <a:extLst>
                  <a:ext uri="{FF2B5EF4-FFF2-40B4-BE49-F238E27FC236}">
                    <a16:creationId xmlns:a16="http://schemas.microsoft.com/office/drawing/2014/main" id="{355596B4-C274-452C-A1B8-8EF89C1F6527}"/>
                  </a:ext>
                </a:extLst>
              </p:cNvPr>
              <p:cNvGrpSpPr/>
              <p:nvPr/>
            </p:nvGrpSpPr>
            <p:grpSpPr>
              <a:xfrm>
                <a:off x="5759403" y="3112613"/>
                <a:ext cx="676275" cy="676275"/>
                <a:chOff x="3144790" y="993300"/>
                <a:chExt cx="676275" cy="676275"/>
              </a:xfrm>
            </p:grpSpPr>
            <p:sp>
              <p:nvSpPr>
                <p:cNvPr id="744" name="Oval 743">
                  <a:extLst>
                    <a:ext uri="{FF2B5EF4-FFF2-40B4-BE49-F238E27FC236}">
                      <a16:creationId xmlns:a16="http://schemas.microsoft.com/office/drawing/2014/main" id="{B7E48941-2719-43EC-8F81-AE3A64587571}"/>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Oval 744">
                  <a:extLst>
                    <a:ext uri="{FF2B5EF4-FFF2-40B4-BE49-F238E27FC236}">
                      <a16:creationId xmlns:a16="http://schemas.microsoft.com/office/drawing/2014/main" id="{3AD21A62-B44F-4496-82C6-73F8F1CD478F}"/>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41" name="Oval 740">
              <a:extLst>
                <a:ext uri="{FF2B5EF4-FFF2-40B4-BE49-F238E27FC236}">
                  <a16:creationId xmlns:a16="http://schemas.microsoft.com/office/drawing/2014/main" id="{7A35DD74-9BDC-4BF7-AC00-717B7A9BA6B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8" name="Group 747">
            <a:extLst>
              <a:ext uri="{FF2B5EF4-FFF2-40B4-BE49-F238E27FC236}">
                <a16:creationId xmlns:a16="http://schemas.microsoft.com/office/drawing/2014/main" id="{2718DF53-65E8-4024-96F4-0F6C9BD7040A}"/>
              </a:ext>
            </a:extLst>
          </p:cNvPr>
          <p:cNvGrpSpPr/>
          <p:nvPr/>
        </p:nvGrpSpPr>
        <p:grpSpPr>
          <a:xfrm>
            <a:off x="4171950" y="6305550"/>
            <a:ext cx="475472" cy="478261"/>
            <a:chOff x="2804160" y="137160"/>
            <a:chExt cx="6583680" cy="6583680"/>
          </a:xfrm>
        </p:grpSpPr>
        <p:sp>
          <p:nvSpPr>
            <p:cNvPr id="749" name="Freeform: Shape 748">
              <a:extLst>
                <a:ext uri="{FF2B5EF4-FFF2-40B4-BE49-F238E27FC236}">
                  <a16:creationId xmlns:a16="http://schemas.microsoft.com/office/drawing/2014/main" id="{37C7CB6B-26FA-4E1B-8C24-11FBB4F324DC}"/>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50" name="Oval 749">
              <a:extLst>
                <a:ext uri="{FF2B5EF4-FFF2-40B4-BE49-F238E27FC236}">
                  <a16:creationId xmlns:a16="http://schemas.microsoft.com/office/drawing/2014/main" id="{2404E1FA-A3A2-4179-B593-F502E566515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1" name="Group 750">
            <a:extLst>
              <a:ext uri="{FF2B5EF4-FFF2-40B4-BE49-F238E27FC236}">
                <a16:creationId xmlns:a16="http://schemas.microsoft.com/office/drawing/2014/main" id="{5B8BB66B-3824-44ED-BA14-2869407427FB}"/>
              </a:ext>
            </a:extLst>
          </p:cNvPr>
          <p:cNvGrpSpPr/>
          <p:nvPr/>
        </p:nvGrpSpPr>
        <p:grpSpPr>
          <a:xfrm rot="18047685">
            <a:off x="3977125" y="6133453"/>
            <a:ext cx="870108" cy="833267"/>
            <a:chOff x="2895600" y="228600"/>
            <a:chExt cx="6400800" cy="6400800"/>
          </a:xfrm>
        </p:grpSpPr>
        <p:grpSp>
          <p:nvGrpSpPr>
            <p:cNvPr id="752" name="Group 751">
              <a:extLst>
                <a:ext uri="{FF2B5EF4-FFF2-40B4-BE49-F238E27FC236}">
                  <a16:creationId xmlns:a16="http://schemas.microsoft.com/office/drawing/2014/main" id="{FDE3A905-60D1-468F-B067-59941F1CAE79}"/>
                </a:ext>
              </a:extLst>
            </p:cNvPr>
            <p:cNvGrpSpPr/>
            <p:nvPr/>
          </p:nvGrpSpPr>
          <p:grpSpPr>
            <a:xfrm>
              <a:off x="5028304" y="3112613"/>
              <a:ext cx="2082917" cy="676275"/>
              <a:chOff x="5028304" y="3112613"/>
              <a:chExt cx="2082917" cy="676275"/>
            </a:xfrm>
          </p:grpSpPr>
          <p:grpSp>
            <p:nvGrpSpPr>
              <p:cNvPr id="754" name="Group 753">
                <a:extLst>
                  <a:ext uri="{FF2B5EF4-FFF2-40B4-BE49-F238E27FC236}">
                    <a16:creationId xmlns:a16="http://schemas.microsoft.com/office/drawing/2014/main" id="{C4032287-0256-4D1B-B5CC-AC079E4BCF7A}"/>
                  </a:ext>
                </a:extLst>
              </p:cNvPr>
              <p:cNvGrpSpPr/>
              <p:nvPr/>
            </p:nvGrpSpPr>
            <p:grpSpPr>
              <a:xfrm>
                <a:off x="5028304" y="3167369"/>
                <a:ext cx="2082917" cy="565811"/>
                <a:chOff x="3993730" y="3167369"/>
                <a:chExt cx="2082917" cy="565811"/>
              </a:xfrm>
            </p:grpSpPr>
            <p:sp>
              <p:nvSpPr>
                <p:cNvPr id="758" name="Flowchart: Merge 757">
                  <a:extLst>
                    <a:ext uri="{FF2B5EF4-FFF2-40B4-BE49-F238E27FC236}">
                      <a16:creationId xmlns:a16="http://schemas.microsoft.com/office/drawing/2014/main" id="{1BD4C65A-A072-4D05-8C3B-09DCF53449C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Flowchart: Merge 758">
                  <a:extLst>
                    <a:ext uri="{FF2B5EF4-FFF2-40B4-BE49-F238E27FC236}">
                      <a16:creationId xmlns:a16="http://schemas.microsoft.com/office/drawing/2014/main" id="{14A2D86B-0DB7-4570-80D1-F51CA99D8495}"/>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55" name="Group 754">
                <a:extLst>
                  <a:ext uri="{FF2B5EF4-FFF2-40B4-BE49-F238E27FC236}">
                    <a16:creationId xmlns:a16="http://schemas.microsoft.com/office/drawing/2014/main" id="{8195E74A-73C1-4CBC-A0EA-6F69D89AA872}"/>
                  </a:ext>
                </a:extLst>
              </p:cNvPr>
              <p:cNvGrpSpPr/>
              <p:nvPr/>
            </p:nvGrpSpPr>
            <p:grpSpPr>
              <a:xfrm>
                <a:off x="5759403" y="3112613"/>
                <a:ext cx="676275" cy="676275"/>
                <a:chOff x="3144790" y="993300"/>
                <a:chExt cx="676275" cy="676275"/>
              </a:xfrm>
            </p:grpSpPr>
            <p:sp>
              <p:nvSpPr>
                <p:cNvPr id="756" name="Oval 755">
                  <a:extLst>
                    <a:ext uri="{FF2B5EF4-FFF2-40B4-BE49-F238E27FC236}">
                      <a16:creationId xmlns:a16="http://schemas.microsoft.com/office/drawing/2014/main" id="{C6C1D391-B6DA-45BA-B6B1-667E4CBEC70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Oval 756">
                  <a:extLst>
                    <a:ext uri="{FF2B5EF4-FFF2-40B4-BE49-F238E27FC236}">
                      <a16:creationId xmlns:a16="http://schemas.microsoft.com/office/drawing/2014/main" id="{509195FF-67D4-40FF-88B8-766AC3961CB6}"/>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53" name="Oval 752">
              <a:extLst>
                <a:ext uri="{FF2B5EF4-FFF2-40B4-BE49-F238E27FC236}">
                  <a16:creationId xmlns:a16="http://schemas.microsoft.com/office/drawing/2014/main" id="{CBEEEA7A-D8E0-444C-BB92-774A0C06DF0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0" name="Group 759">
            <a:extLst>
              <a:ext uri="{FF2B5EF4-FFF2-40B4-BE49-F238E27FC236}">
                <a16:creationId xmlns:a16="http://schemas.microsoft.com/office/drawing/2014/main" id="{E3CA23F7-5513-4861-BF01-3500A498B354}"/>
              </a:ext>
            </a:extLst>
          </p:cNvPr>
          <p:cNvGrpSpPr/>
          <p:nvPr/>
        </p:nvGrpSpPr>
        <p:grpSpPr>
          <a:xfrm>
            <a:off x="4667250" y="6305550"/>
            <a:ext cx="475472" cy="478261"/>
            <a:chOff x="2804160" y="137160"/>
            <a:chExt cx="6583680" cy="6583680"/>
          </a:xfrm>
        </p:grpSpPr>
        <p:sp>
          <p:nvSpPr>
            <p:cNvPr id="761" name="Freeform: Shape 760">
              <a:extLst>
                <a:ext uri="{FF2B5EF4-FFF2-40B4-BE49-F238E27FC236}">
                  <a16:creationId xmlns:a16="http://schemas.microsoft.com/office/drawing/2014/main" id="{8986722E-8FCC-4217-8FEC-8CC54868E86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62" name="Oval 761">
              <a:extLst>
                <a:ext uri="{FF2B5EF4-FFF2-40B4-BE49-F238E27FC236}">
                  <a16:creationId xmlns:a16="http://schemas.microsoft.com/office/drawing/2014/main" id="{710F435B-386B-455B-9B9F-9FF53690F974}"/>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3" name="Group 762">
            <a:extLst>
              <a:ext uri="{FF2B5EF4-FFF2-40B4-BE49-F238E27FC236}">
                <a16:creationId xmlns:a16="http://schemas.microsoft.com/office/drawing/2014/main" id="{07AE82A9-9450-43EF-9042-11B94F44D276}"/>
              </a:ext>
            </a:extLst>
          </p:cNvPr>
          <p:cNvGrpSpPr/>
          <p:nvPr/>
        </p:nvGrpSpPr>
        <p:grpSpPr>
          <a:xfrm rot="18047685">
            <a:off x="4472425" y="6133453"/>
            <a:ext cx="870108" cy="833267"/>
            <a:chOff x="2895600" y="228600"/>
            <a:chExt cx="6400800" cy="6400800"/>
          </a:xfrm>
        </p:grpSpPr>
        <p:grpSp>
          <p:nvGrpSpPr>
            <p:cNvPr id="764" name="Group 763">
              <a:extLst>
                <a:ext uri="{FF2B5EF4-FFF2-40B4-BE49-F238E27FC236}">
                  <a16:creationId xmlns:a16="http://schemas.microsoft.com/office/drawing/2014/main" id="{4AF0844B-E707-4FA3-BC41-A8B33B54C28D}"/>
                </a:ext>
              </a:extLst>
            </p:cNvPr>
            <p:cNvGrpSpPr/>
            <p:nvPr/>
          </p:nvGrpSpPr>
          <p:grpSpPr>
            <a:xfrm>
              <a:off x="5028304" y="3112613"/>
              <a:ext cx="2082917" cy="676275"/>
              <a:chOff x="5028304" y="3112613"/>
              <a:chExt cx="2082917" cy="676275"/>
            </a:xfrm>
          </p:grpSpPr>
          <p:grpSp>
            <p:nvGrpSpPr>
              <p:cNvPr id="766" name="Group 765">
                <a:extLst>
                  <a:ext uri="{FF2B5EF4-FFF2-40B4-BE49-F238E27FC236}">
                    <a16:creationId xmlns:a16="http://schemas.microsoft.com/office/drawing/2014/main" id="{3C6F9935-C139-4827-A912-8A1513708046}"/>
                  </a:ext>
                </a:extLst>
              </p:cNvPr>
              <p:cNvGrpSpPr/>
              <p:nvPr/>
            </p:nvGrpSpPr>
            <p:grpSpPr>
              <a:xfrm>
                <a:off x="5028304" y="3167369"/>
                <a:ext cx="2082917" cy="565811"/>
                <a:chOff x="3993730" y="3167369"/>
                <a:chExt cx="2082917" cy="565811"/>
              </a:xfrm>
            </p:grpSpPr>
            <p:sp>
              <p:nvSpPr>
                <p:cNvPr id="770" name="Flowchart: Merge 769">
                  <a:extLst>
                    <a:ext uri="{FF2B5EF4-FFF2-40B4-BE49-F238E27FC236}">
                      <a16:creationId xmlns:a16="http://schemas.microsoft.com/office/drawing/2014/main" id="{ED165DB1-A22C-4634-9C73-E04BB04E9B44}"/>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Flowchart: Merge 770">
                  <a:extLst>
                    <a:ext uri="{FF2B5EF4-FFF2-40B4-BE49-F238E27FC236}">
                      <a16:creationId xmlns:a16="http://schemas.microsoft.com/office/drawing/2014/main" id="{E33E685D-1B88-464D-833A-CF3AEB90BC77}"/>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67" name="Group 766">
                <a:extLst>
                  <a:ext uri="{FF2B5EF4-FFF2-40B4-BE49-F238E27FC236}">
                    <a16:creationId xmlns:a16="http://schemas.microsoft.com/office/drawing/2014/main" id="{47C7E15B-F6BF-4C49-86E6-974863BB6C4C}"/>
                  </a:ext>
                </a:extLst>
              </p:cNvPr>
              <p:cNvGrpSpPr/>
              <p:nvPr/>
            </p:nvGrpSpPr>
            <p:grpSpPr>
              <a:xfrm>
                <a:off x="5759403" y="3112613"/>
                <a:ext cx="676275" cy="676275"/>
                <a:chOff x="3144790" y="993300"/>
                <a:chExt cx="676275" cy="676275"/>
              </a:xfrm>
            </p:grpSpPr>
            <p:sp>
              <p:nvSpPr>
                <p:cNvPr id="768" name="Oval 767">
                  <a:extLst>
                    <a:ext uri="{FF2B5EF4-FFF2-40B4-BE49-F238E27FC236}">
                      <a16:creationId xmlns:a16="http://schemas.microsoft.com/office/drawing/2014/main" id="{3747B83E-CB2E-4540-84A4-1840ECE14F4A}"/>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768">
                  <a:extLst>
                    <a:ext uri="{FF2B5EF4-FFF2-40B4-BE49-F238E27FC236}">
                      <a16:creationId xmlns:a16="http://schemas.microsoft.com/office/drawing/2014/main" id="{CFA28945-04D5-4B11-82EE-6853926F2E6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65" name="Oval 764">
              <a:extLst>
                <a:ext uri="{FF2B5EF4-FFF2-40B4-BE49-F238E27FC236}">
                  <a16:creationId xmlns:a16="http://schemas.microsoft.com/office/drawing/2014/main" id="{AE7C10CF-0F4F-4581-9977-14145DE5460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2" name="Group 771">
            <a:extLst>
              <a:ext uri="{FF2B5EF4-FFF2-40B4-BE49-F238E27FC236}">
                <a16:creationId xmlns:a16="http://schemas.microsoft.com/office/drawing/2014/main" id="{9C76FA35-953F-4D8D-9B2E-7E50D2E00A0F}"/>
              </a:ext>
            </a:extLst>
          </p:cNvPr>
          <p:cNvGrpSpPr/>
          <p:nvPr/>
        </p:nvGrpSpPr>
        <p:grpSpPr>
          <a:xfrm>
            <a:off x="5162550" y="6305550"/>
            <a:ext cx="475472" cy="478261"/>
            <a:chOff x="2804160" y="137160"/>
            <a:chExt cx="6583680" cy="6583680"/>
          </a:xfrm>
        </p:grpSpPr>
        <p:sp>
          <p:nvSpPr>
            <p:cNvPr id="773" name="Freeform: Shape 772">
              <a:extLst>
                <a:ext uri="{FF2B5EF4-FFF2-40B4-BE49-F238E27FC236}">
                  <a16:creationId xmlns:a16="http://schemas.microsoft.com/office/drawing/2014/main" id="{F6C67F5B-3443-41B7-854D-3DB8D54747C3}"/>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74" name="Oval 773">
              <a:extLst>
                <a:ext uri="{FF2B5EF4-FFF2-40B4-BE49-F238E27FC236}">
                  <a16:creationId xmlns:a16="http://schemas.microsoft.com/office/drawing/2014/main" id="{DC29772C-AF54-4F8D-A460-27EDE24CD8F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5" name="Group 774">
            <a:extLst>
              <a:ext uri="{FF2B5EF4-FFF2-40B4-BE49-F238E27FC236}">
                <a16:creationId xmlns:a16="http://schemas.microsoft.com/office/drawing/2014/main" id="{83C4B6B0-2556-4927-9A61-6F98F370C37E}"/>
              </a:ext>
            </a:extLst>
          </p:cNvPr>
          <p:cNvGrpSpPr/>
          <p:nvPr/>
        </p:nvGrpSpPr>
        <p:grpSpPr>
          <a:xfrm rot="18047685">
            <a:off x="4967725" y="6133453"/>
            <a:ext cx="870108" cy="833267"/>
            <a:chOff x="2895600" y="228600"/>
            <a:chExt cx="6400800" cy="6400800"/>
          </a:xfrm>
        </p:grpSpPr>
        <p:grpSp>
          <p:nvGrpSpPr>
            <p:cNvPr id="776" name="Group 775">
              <a:extLst>
                <a:ext uri="{FF2B5EF4-FFF2-40B4-BE49-F238E27FC236}">
                  <a16:creationId xmlns:a16="http://schemas.microsoft.com/office/drawing/2014/main" id="{97764BEC-2F37-4051-ABB1-CBFE3CE42080}"/>
                </a:ext>
              </a:extLst>
            </p:cNvPr>
            <p:cNvGrpSpPr/>
            <p:nvPr/>
          </p:nvGrpSpPr>
          <p:grpSpPr>
            <a:xfrm>
              <a:off x="5028304" y="3112613"/>
              <a:ext cx="2082917" cy="676275"/>
              <a:chOff x="5028304" y="3112613"/>
              <a:chExt cx="2082917" cy="676275"/>
            </a:xfrm>
          </p:grpSpPr>
          <p:grpSp>
            <p:nvGrpSpPr>
              <p:cNvPr id="778" name="Group 777">
                <a:extLst>
                  <a:ext uri="{FF2B5EF4-FFF2-40B4-BE49-F238E27FC236}">
                    <a16:creationId xmlns:a16="http://schemas.microsoft.com/office/drawing/2014/main" id="{AFF9AB0D-C7C4-48EC-A37C-A196A5437459}"/>
                  </a:ext>
                </a:extLst>
              </p:cNvPr>
              <p:cNvGrpSpPr/>
              <p:nvPr/>
            </p:nvGrpSpPr>
            <p:grpSpPr>
              <a:xfrm>
                <a:off x="5028304" y="3167369"/>
                <a:ext cx="2082917" cy="565811"/>
                <a:chOff x="3993730" y="3167369"/>
                <a:chExt cx="2082917" cy="565811"/>
              </a:xfrm>
            </p:grpSpPr>
            <p:sp>
              <p:nvSpPr>
                <p:cNvPr id="782" name="Flowchart: Merge 781">
                  <a:extLst>
                    <a:ext uri="{FF2B5EF4-FFF2-40B4-BE49-F238E27FC236}">
                      <a16:creationId xmlns:a16="http://schemas.microsoft.com/office/drawing/2014/main" id="{3E2F5345-2D42-45A1-8700-1C1D14B3733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Flowchart: Merge 782">
                  <a:extLst>
                    <a:ext uri="{FF2B5EF4-FFF2-40B4-BE49-F238E27FC236}">
                      <a16:creationId xmlns:a16="http://schemas.microsoft.com/office/drawing/2014/main" id="{8BD94662-272B-437F-A816-75CDE8A6082E}"/>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79" name="Group 778">
                <a:extLst>
                  <a:ext uri="{FF2B5EF4-FFF2-40B4-BE49-F238E27FC236}">
                    <a16:creationId xmlns:a16="http://schemas.microsoft.com/office/drawing/2014/main" id="{486D3A80-808B-4F77-A6C8-82BE0925ADAC}"/>
                  </a:ext>
                </a:extLst>
              </p:cNvPr>
              <p:cNvGrpSpPr/>
              <p:nvPr/>
            </p:nvGrpSpPr>
            <p:grpSpPr>
              <a:xfrm>
                <a:off x="5759403" y="3112613"/>
                <a:ext cx="676275" cy="676275"/>
                <a:chOff x="3144790" y="993300"/>
                <a:chExt cx="676275" cy="676275"/>
              </a:xfrm>
            </p:grpSpPr>
            <p:sp>
              <p:nvSpPr>
                <p:cNvPr id="780" name="Oval 779">
                  <a:extLst>
                    <a:ext uri="{FF2B5EF4-FFF2-40B4-BE49-F238E27FC236}">
                      <a16:creationId xmlns:a16="http://schemas.microsoft.com/office/drawing/2014/main" id="{2C2C772D-E292-4ABD-850A-146DE4997C99}"/>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780">
                  <a:extLst>
                    <a:ext uri="{FF2B5EF4-FFF2-40B4-BE49-F238E27FC236}">
                      <a16:creationId xmlns:a16="http://schemas.microsoft.com/office/drawing/2014/main" id="{61825A23-657E-4A02-9160-256D4E58E19A}"/>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77" name="Oval 776">
              <a:extLst>
                <a:ext uri="{FF2B5EF4-FFF2-40B4-BE49-F238E27FC236}">
                  <a16:creationId xmlns:a16="http://schemas.microsoft.com/office/drawing/2014/main" id="{C4B83A31-3155-4E75-9C94-2393D250DE6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4" name="Group 783">
            <a:extLst>
              <a:ext uri="{FF2B5EF4-FFF2-40B4-BE49-F238E27FC236}">
                <a16:creationId xmlns:a16="http://schemas.microsoft.com/office/drawing/2014/main" id="{2436E520-1AE7-4655-AF63-6BD3BE48693F}"/>
              </a:ext>
            </a:extLst>
          </p:cNvPr>
          <p:cNvGrpSpPr/>
          <p:nvPr/>
        </p:nvGrpSpPr>
        <p:grpSpPr>
          <a:xfrm>
            <a:off x="5657850" y="6305550"/>
            <a:ext cx="475472" cy="478261"/>
            <a:chOff x="2804160" y="137160"/>
            <a:chExt cx="6583680" cy="6583680"/>
          </a:xfrm>
        </p:grpSpPr>
        <p:sp>
          <p:nvSpPr>
            <p:cNvPr id="785" name="Freeform: Shape 784">
              <a:extLst>
                <a:ext uri="{FF2B5EF4-FFF2-40B4-BE49-F238E27FC236}">
                  <a16:creationId xmlns:a16="http://schemas.microsoft.com/office/drawing/2014/main" id="{21B3061D-4A5D-4C84-86DC-788DCC8CD022}"/>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86" name="Oval 785">
              <a:extLst>
                <a:ext uri="{FF2B5EF4-FFF2-40B4-BE49-F238E27FC236}">
                  <a16:creationId xmlns:a16="http://schemas.microsoft.com/office/drawing/2014/main" id="{2EF655E9-2818-4568-9B41-05C815753F3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7" name="Group 786">
            <a:extLst>
              <a:ext uri="{FF2B5EF4-FFF2-40B4-BE49-F238E27FC236}">
                <a16:creationId xmlns:a16="http://schemas.microsoft.com/office/drawing/2014/main" id="{2D5D560F-CEA6-4E12-8E5A-FF53F8F3D450}"/>
              </a:ext>
            </a:extLst>
          </p:cNvPr>
          <p:cNvGrpSpPr/>
          <p:nvPr/>
        </p:nvGrpSpPr>
        <p:grpSpPr>
          <a:xfrm rot="18047685">
            <a:off x="5463025" y="6133453"/>
            <a:ext cx="870108" cy="833267"/>
            <a:chOff x="2895600" y="228600"/>
            <a:chExt cx="6400800" cy="6400800"/>
          </a:xfrm>
        </p:grpSpPr>
        <p:grpSp>
          <p:nvGrpSpPr>
            <p:cNvPr id="788" name="Group 787">
              <a:extLst>
                <a:ext uri="{FF2B5EF4-FFF2-40B4-BE49-F238E27FC236}">
                  <a16:creationId xmlns:a16="http://schemas.microsoft.com/office/drawing/2014/main" id="{3DB0A759-344D-4155-A255-2309D46493F2}"/>
                </a:ext>
              </a:extLst>
            </p:cNvPr>
            <p:cNvGrpSpPr/>
            <p:nvPr/>
          </p:nvGrpSpPr>
          <p:grpSpPr>
            <a:xfrm>
              <a:off x="5028304" y="3112613"/>
              <a:ext cx="2082917" cy="676275"/>
              <a:chOff x="5028304" y="3112613"/>
              <a:chExt cx="2082917" cy="676275"/>
            </a:xfrm>
          </p:grpSpPr>
          <p:grpSp>
            <p:nvGrpSpPr>
              <p:cNvPr id="790" name="Group 789">
                <a:extLst>
                  <a:ext uri="{FF2B5EF4-FFF2-40B4-BE49-F238E27FC236}">
                    <a16:creationId xmlns:a16="http://schemas.microsoft.com/office/drawing/2014/main" id="{D773E481-8E7F-4B66-A203-FF15C79C39FB}"/>
                  </a:ext>
                </a:extLst>
              </p:cNvPr>
              <p:cNvGrpSpPr/>
              <p:nvPr/>
            </p:nvGrpSpPr>
            <p:grpSpPr>
              <a:xfrm>
                <a:off x="5028304" y="3167369"/>
                <a:ext cx="2082917" cy="565811"/>
                <a:chOff x="3993730" y="3167369"/>
                <a:chExt cx="2082917" cy="565811"/>
              </a:xfrm>
            </p:grpSpPr>
            <p:sp>
              <p:nvSpPr>
                <p:cNvPr id="794" name="Flowchart: Merge 793">
                  <a:extLst>
                    <a:ext uri="{FF2B5EF4-FFF2-40B4-BE49-F238E27FC236}">
                      <a16:creationId xmlns:a16="http://schemas.microsoft.com/office/drawing/2014/main" id="{A215CBA2-1C81-4543-B713-F3C3BFD60AA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Flowchart: Merge 794">
                  <a:extLst>
                    <a:ext uri="{FF2B5EF4-FFF2-40B4-BE49-F238E27FC236}">
                      <a16:creationId xmlns:a16="http://schemas.microsoft.com/office/drawing/2014/main" id="{306C8954-D105-48B2-82DD-C5DE6B560C4D}"/>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91" name="Group 790">
                <a:extLst>
                  <a:ext uri="{FF2B5EF4-FFF2-40B4-BE49-F238E27FC236}">
                    <a16:creationId xmlns:a16="http://schemas.microsoft.com/office/drawing/2014/main" id="{7CDBBE2D-E772-45D8-9623-F4F5421BB2A1}"/>
                  </a:ext>
                </a:extLst>
              </p:cNvPr>
              <p:cNvGrpSpPr/>
              <p:nvPr/>
            </p:nvGrpSpPr>
            <p:grpSpPr>
              <a:xfrm>
                <a:off x="5759403" y="3112613"/>
                <a:ext cx="676275" cy="676275"/>
                <a:chOff x="3144790" y="993300"/>
                <a:chExt cx="676275" cy="676275"/>
              </a:xfrm>
            </p:grpSpPr>
            <p:sp>
              <p:nvSpPr>
                <p:cNvPr id="792" name="Oval 791">
                  <a:extLst>
                    <a:ext uri="{FF2B5EF4-FFF2-40B4-BE49-F238E27FC236}">
                      <a16:creationId xmlns:a16="http://schemas.microsoft.com/office/drawing/2014/main" id="{76FAA381-E993-4AD9-B117-1F32EA2A42C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Oval 792">
                  <a:extLst>
                    <a:ext uri="{FF2B5EF4-FFF2-40B4-BE49-F238E27FC236}">
                      <a16:creationId xmlns:a16="http://schemas.microsoft.com/office/drawing/2014/main" id="{B74E736F-7BC2-47FC-88A8-2B6D7405CEA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89" name="Oval 788">
              <a:extLst>
                <a:ext uri="{FF2B5EF4-FFF2-40B4-BE49-F238E27FC236}">
                  <a16:creationId xmlns:a16="http://schemas.microsoft.com/office/drawing/2014/main" id="{3CB6B69C-C55A-43C2-895C-E6872731D71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6" name="Group 795">
            <a:extLst>
              <a:ext uri="{FF2B5EF4-FFF2-40B4-BE49-F238E27FC236}">
                <a16:creationId xmlns:a16="http://schemas.microsoft.com/office/drawing/2014/main" id="{EE7F2DD5-4025-46EA-BCC6-8E55803893C5}"/>
              </a:ext>
            </a:extLst>
          </p:cNvPr>
          <p:cNvGrpSpPr/>
          <p:nvPr/>
        </p:nvGrpSpPr>
        <p:grpSpPr>
          <a:xfrm>
            <a:off x="6153150" y="6305550"/>
            <a:ext cx="475472" cy="478261"/>
            <a:chOff x="2804160" y="137160"/>
            <a:chExt cx="6583680" cy="6583680"/>
          </a:xfrm>
        </p:grpSpPr>
        <p:sp>
          <p:nvSpPr>
            <p:cNvPr id="797" name="Freeform: Shape 796">
              <a:extLst>
                <a:ext uri="{FF2B5EF4-FFF2-40B4-BE49-F238E27FC236}">
                  <a16:creationId xmlns:a16="http://schemas.microsoft.com/office/drawing/2014/main" id="{9EF33A5E-1FD0-46C1-B467-2CE8AD15506A}"/>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98" name="Oval 797">
              <a:extLst>
                <a:ext uri="{FF2B5EF4-FFF2-40B4-BE49-F238E27FC236}">
                  <a16:creationId xmlns:a16="http://schemas.microsoft.com/office/drawing/2014/main" id="{1428EC47-B440-40C5-89D6-F2D794593ED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9" name="Group 798">
            <a:extLst>
              <a:ext uri="{FF2B5EF4-FFF2-40B4-BE49-F238E27FC236}">
                <a16:creationId xmlns:a16="http://schemas.microsoft.com/office/drawing/2014/main" id="{ACECE0F5-9A98-45A5-9034-EFF0C4B32749}"/>
              </a:ext>
            </a:extLst>
          </p:cNvPr>
          <p:cNvGrpSpPr/>
          <p:nvPr/>
        </p:nvGrpSpPr>
        <p:grpSpPr>
          <a:xfrm rot="18047685">
            <a:off x="5958325" y="6133453"/>
            <a:ext cx="870108" cy="833267"/>
            <a:chOff x="2895600" y="228600"/>
            <a:chExt cx="6400800" cy="6400800"/>
          </a:xfrm>
        </p:grpSpPr>
        <p:grpSp>
          <p:nvGrpSpPr>
            <p:cNvPr id="800" name="Group 799">
              <a:extLst>
                <a:ext uri="{FF2B5EF4-FFF2-40B4-BE49-F238E27FC236}">
                  <a16:creationId xmlns:a16="http://schemas.microsoft.com/office/drawing/2014/main" id="{9E49A828-5F94-4E19-99D8-E2CEACB9665E}"/>
                </a:ext>
              </a:extLst>
            </p:cNvPr>
            <p:cNvGrpSpPr/>
            <p:nvPr/>
          </p:nvGrpSpPr>
          <p:grpSpPr>
            <a:xfrm>
              <a:off x="5028304" y="3112613"/>
              <a:ext cx="2082917" cy="676275"/>
              <a:chOff x="5028304" y="3112613"/>
              <a:chExt cx="2082917" cy="676275"/>
            </a:xfrm>
          </p:grpSpPr>
          <p:grpSp>
            <p:nvGrpSpPr>
              <p:cNvPr id="802" name="Group 801">
                <a:extLst>
                  <a:ext uri="{FF2B5EF4-FFF2-40B4-BE49-F238E27FC236}">
                    <a16:creationId xmlns:a16="http://schemas.microsoft.com/office/drawing/2014/main" id="{669FFF48-8964-4520-BDD4-7460FB5CC5D6}"/>
                  </a:ext>
                </a:extLst>
              </p:cNvPr>
              <p:cNvGrpSpPr/>
              <p:nvPr/>
            </p:nvGrpSpPr>
            <p:grpSpPr>
              <a:xfrm>
                <a:off x="5028304" y="3167369"/>
                <a:ext cx="2082917" cy="565811"/>
                <a:chOff x="3993730" y="3167369"/>
                <a:chExt cx="2082917" cy="565811"/>
              </a:xfrm>
            </p:grpSpPr>
            <p:sp>
              <p:nvSpPr>
                <p:cNvPr id="806" name="Flowchart: Merge 805">
                  <a:extLst>
                    <a:ext uri="{FF2B5EF4-FFF2-40B4-BE49-F238E27FC236}">
                      <a16:creationId xmlns:a16="http://schemas.microsoft.com/office/drawing/2014/main" id="{668A0363-E17A-44BD-B871-E1F91C7D278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Flowchart: Merge 806">
                  <a:extLst>
                    <a:ext uri="{FF2B5EF4-FFF2-40B4-BE49-F238E27FC236}">
                      <a16:creationId xmlns:a16="http://schemas.microsoft.com/office/drawing/2014/main" id="{C430E5B4-141D-4F1B-9624-BB4FD1A014C8}"/>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03" name="Group 802">
                <a:extLst>
                  <a:ext uri="{FF2B5EF4-FFF2-40B4-BE49-F238E27FC236}">
                    <a16:creationId xmlns:a16="http://schemas.microsoft.com/office/drawing/2014/main" id="{BA9EF6AA-BB34-4C9E-94CC-EBC6C9AC02F0}"/>
                  </a:ext>
                </a:extLst>
              </p:cNvPr>
              <p:cNvGrpSpPr/>
              <p:nvPr/>
            </p:nvGrpSpPr>
            <p:grpSpPr>
              <a:xfrm>
                <a:off x="5759403" y="3112613"/>
                <a:ext cx="676275" cy="676275"/>
                <a:chOff x="3144790" y="993300"/>
                <a:chExt cx="676275" cy="676275"/>
              </a:xfrm>
            </p:grpSpPr>
            <p:sp>
              <p:nvSpPr>
                <p:cNvPr id="804" name="Oval 803">
                  <a:extLst>
                    <a:ext uri="{FF2B5EF4-FFF2-40B4-BE49-F238E27FC236}">
                      <a16:creationId xmlns:a16="http://schemas.microsoft.com/office/drawing/2014/main" id="{3437FA56-2217-43B8-BE93-93B41B4C60A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Oval 804">
                  <a:extLst>
                    <a:ext uri="{FF2B5EF4-FFF2-40B4-BE49-F238E27FC236}">
                      <a16:creationId xmlns:a16="http://schemas.microsoft.com/office/drawing/2014/main" id="{F9083DCC-9F75-466D-844B-5F5531731540}"/>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01" name="Oval 800">
              <a:extLst>
                <a:ext uri="{FF2B5EF4-FFF2-40B4-BE49-F238E27FC236}">
                  <a16:creationId xmlns:a16="http://schemas.microsoft.com/office/drawing/2014/main" id="{2EED3BC3-0471-446D-8335-D1ED711A8BA1}"/>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08" name="Group 807">
            <a:extLst>
              <a:ext uri="{FF2B5EF4-FFF2-40B4-BE49-F238E27FC236}">
                <a16:creationId xmlns:a16="http://schemas.microsoft.com/office/drawing/2014/main" id="{F2BE9860-C7CB-43C2-981E-8831D08DC0BA}"/>
              </a:ext>
            </a:extLst>
          </p:cNvPr>
          <p:cNvGrpSpPr/>
          <p:nvPr/>
        </p:nvGrpSpPr>
        <p:grpSpPr>
          <a:xfrm>
            <a:off x="6648450" y="6305550"/>
            <a:ext cx="475472" cy="478261"/>
            <a:chOff x="2804160" y="137160"/>
            <a:chExt cx="6583680" cy="6583680"/>
          </a:xfrm>
        </p:grpSpPr>
        <p:sp>
          <p:nvSpPr>
            <p:cNvPr id="809" name="Freeform: Shape 808">
              <a:extLst>
                <a:ext uri="{FF2B5EF4-FFF2-40B4-BE49-F238E27FC236}">
                  <a16:creationId xmlns:a16="http://schemas.microsoft.com/office/drawing/2014/main" id="{8C977CE7-FEEF-427B-8EE8-F47AA8C29262}"/>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10" name="Oval 809">
              <a:extLst>
                <a:ext uri="{FF2B5EF4-FFF2-40B4-BE49-F238E27FC236}">
                  <a16:creationId xmlns:a16="http://schemas.microsoft.com/office/drawing/2014/main" id="{0AB42555-3109-46FA-81C7-8016D76773C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1" name="Group 810">
            <a:extLst>
              <a:ext uri="{FF2B5EF4-FFF2-40B4-BE49-F238E27FC236}">
                <a16:creationId xmlns:a16="http://schemas.microsoft.com/office/drawing/2014/main" id="{2053BEC6-3FDD-4959-BCA4-1D6A21460DD3}"/>
              </a:ext>
            </a:extLst>
          </p:cNvPr>
          <p:cNvGrpSpPr/>
          <p:nvPr/>
        </p:nvGrpSpPr>
        <p:grpSpPr>
          <a:xfrm rot="18047685">
            <a:off x="6453625" y="6133453"/>
            <a:ext cx="870108" cy="833267"/>
            <a:chOff x="2895600" y="228600"/>
            <a:chExt cx="6400800" cy="6400800"/>
          </a:xfrm>
        </p:grpSpPr>
        <p:grpSp>
          <p:nvGrpSpPr>
            <p:cNvPr id="812" name="Group 811">
              <a:extLst>
                <a:ext uri="{FF2B5EF4-FFF2-40B4-BE49-F238E27FC236}">
                  <a16:creationId xmlns:a16="http://schemas.microsoft.com/office/drawing/2014/main" id="{95CCE20D-1FEF-4464-BCEB-F673E2012A7E}"/>
                </a:ext>
              </a:extLst>
            </p:cNvPr>
            <p:cNvGrpSpPr/>
            <p:nvPr/>
          </p:nvGrpSpPr>
          <p:grpSpPr>
            <a:xfrm>
              <a:off x="5028304" y="3112613"/>
              <a:ext cx="2082917" cy="676275"/>
              <a:chOff x="5028304" y="3112613"/>
              <a:chExt cx="2082917" cy="676275"/>
            </a:xfrm>
          </p:grpSpPr>
          <p:grpSp>
            <p:nvGrpSpPr>
              <p:cNvPr id="814" name="Group 813">
                <a:extLst>
                  <a:ext uri="{FF2B5EF4-FFF2-40B4-BE49-F238E27FC236}">
                    <a16:creationId xmlns:a16="http://schemas.microsoft.com/office/drawing/2014/main" id="{107B77AE-F0DB-454D-A5FA-6D5A6832C2D9}"/>
                  </a:ext>
                </a:extLst>
              </p:cNvPr>
              <p:cNvGrpSpPr/>
              <p:nvPr/>
            </p:nvGrpSpPr>
            <p:grpSpPr>
              <a:xfrm>
                <a:off x="5028304" y="3167369"/>
                <a:ext cx="2082917" cy="565811"/>
                <a:chOff x="3993730" y="3167369"/>
                <a:chExt cx="2082917" cy="565811"/>
              </a:xfrm>
            </p:grpSpPr>
            <p:sp>
              <p:nvSpPr>
                <p:cNvPr id="818" name="Flowchart: Merge 817">
                  <a:extLst>
                    <a:ext uri="{FF2B5EF4-FFF2-40B4-BE49-F238E27FC236}">
                      <a16:creationId xmlns:a16="http://schemas.microsoft.com/office/drawing/2014/main" id="{CF94AD2C-EF22-4E78-8B24-673A7F7918E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Flowchart: Merge 818">
                  <a:extLst>
                    <a:ext uri="{FF2B5EF4-FFF2-40B4-BE49-F238E27FC236}">
                      <a16:creationId xmlns:a16="http://schemas.microsoft.com/office/drawing/2014/main" id="{B1A498CA-7338-4524-B149-9D843CD1B0F8}"/>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15" name="Group 814">
                <a:extLst>
                  <a:ext uri="{FF2B5EF4-FFF2-40B4-BE49-F238E27FC236}">
                    <a16:creationId xmlns:a16="http://schemas.microsoft.com/office/drawing/2014/main" id="{38F0505C-A770-4356-82D4-E93F9EC2F619}"/>
                  </a:ext>
                </a:extLst>
              </p:cNvPr>
              <p:cNvGrpSpPr/>
              <p:nvPr/>
            </p:nvGrpSpPr>
            <p:grpSpPr>
              <a:xfrm>
                <a:off x="5759403" y="3112613"/>
                <a:ext cx="676275" cy="676275"/>
                <a:chOff x="3144790" y="993300"/>
                <a:chExt cx="676275" cy="676275"/>
              </a:xfrm>
            </p:grpSpPr>
            <p:sp>
              <p:nvSpPr>
                <p:cNvPr id="816" name="Oval 815">
                  <a:extLst>
                    <a:ext uri="{FF2B5EF4-FFF2-40B4-BE49-F238E27FC236}">
                      <a16:creationId xmlns:a16="http://schemas.microsoft.com/office/drawing/2014/main" id="{74E06847-4A9C-458B-B6E4-88A26BFCB3CF}"/>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Oval 816">
                  <a:extLst>
                    <a:ext uri="{FF2B5EF4-FFF2-40B4-BE49-F238E27FC236}">
                      <a16:creationId xmlns:a16="http://schemas.microsoft.com/office/drawing/2014/main" id="{474239AF-F115-440D-9CFF-0314B7CDBFD6}"/>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13" name="Oval 812">
              <a:extLst>
                <a:ext uri="{FF2B5EF4-FFF2-40B4-BE49-F238E27FC236}">
                  <a16:creationId xmlns:a16="http://schemas.microsoft.com/office/drawing/2014/main" id="{A536D90B-4293-4551-BE14-D5ABF165430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20" name="Group 819">
            <a:extLst>
              <a:ext uri="{FF2B5EF4-FFF2-40B4-BE49-F238E27FC236}">
                <a16:creationId xmlns:a16="http://schemas.microsoft.com/office/drawing/2014/main" id="{B9D7F9E1-6BB3-416A-A19A-0DB23B88E629}"/>
              </a:ext>
            </a:extLst>
          </p:cNvPr>
          <p:cNvGrpSpPr/>
          <p:nvPr/>
        </p:nvGrpSpPr>
        <p:grpSpPr>
          <a:xfrm>
            <a:off x="7143750" y="6305550"/>
            <a:ext cx="475472" cy="478261"/>
            <a:chOff x="2804160" y="137160"/>
            <a:chExt cx="6583680" cy="6583680"/>
          </a:xfrm>
        </p:grpSpPr>
        <p:sp>
          <p:nvSpPr>
            <p:cNvPr id="821" name="Freeform: Shape 820">
              <a:extLst>
                <a:ext uri="{FF2B5EF4-FFF2-40B4-BE49-F238E27FC236}">
                  <a16:creationId xmlns:a16="http://schemas.microsoft.com/office/drawing/2014/main" id="{8E454CAE-7F68-47F7-9BC1-1B52073B305A}"/>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22" name="Oval 821">
              <a:extLst>
                <a:ext uri="{FF2B5EF4-FFF2-40B4-BE49-F238E27FC236}">
                  <a16:creationId xmlns:a16="http://schemas.microsoft.com/office/drawing/2014/main" id="{6EFDE0CD-687E-4231-B7F7-371215BCA4B8}"/>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3" name="Group 822">
            <a:extLst>
              <a:ext uri="{FF2B5EF4-FFF2-40B4-BE49-F238E27FC236}">
                <a16:creationId xmlns:a16="http://schemas.microsoft.com/office/drawing/2014/main" id="{A32517AE-7ACA-4760-A5DA-0B00D49213CF}"/>
              </a:ext>
            </a:extLst>
          </p:cNvPr>
          <p:cNvGrpSpPr/>
          <p:nvPr/>
        </p:nvGrpSpPr>
        <p:grpSpPr>
          <a:xfrm rot="18047685">
            <a:off x="6948925" y="6133453"/>
            <a:ext cx="870108" cy="833267"/>
            <a:chOff x="2895600" y="228600"/>
            <a:chExt cx="6400800" cy="6400800"/>
          </a:xfrm>
        </p:grpSpPr>
        <p:grpSp>
          <p:nvGrpSpPr>
            <p:cNvPr id="824" name="Group 823">
              <a:extLst>
                <a:ext uri="{FF2B5EF4-FFF2-40B4-BE49-F238E27FC236}">
                  <a16:creationId xmlns:a16="http://schemas.microsoft.com/office/drawing/2014/main" id="{06147291-454C-4C9D-A5BF-80D26A3EC686}"/>
                </a:ext>
              </a:extLst>
            </p:cNvPr>
            <p:cNvGrpSpPr/>
            <p:nvPr/>
          </p:nvGrpSpPr>
          <p:grpSpPr>
            <a:xfrm>
              <a:off x="5028304" y="3112613"/>
              <a:ext cx="2082917" cy="676275"/>
              <a:chOff x="5028304" y="3112613"/>
              <a:chExt cx="2082917" cy="676275"/>
            </a:xfrm>
          </p:grpSpPr>
          <p:grpSp>
            <p:nvGrpSpPr>
              <p:cNvPr id="826" name="Group 825">
                <a:extLst>
                  <a:ext uri="{FF2B5EF4-FFF2-40B4-BE49-F238E27FC236}">
                    <a16:creationId xmlns:a16="http://schemas.microsoft.com/office/drawing/2014/main" id="{74C79BFE-198C-4B78-ADD6-EDF316527F30}"/>
                  </a:ext>
                </a:extLst>
              </p:cNvPr>
              <p:cNvGrpSpPr/>
              <p:nvPr/>
            </p:nvGrpSpPr>
            <p:grpSpPr>
              <a:xfrm>
                <a:off x="5028304" y="3167369"/>
                <a:ext cx="2082917" cy="565811"/>
                <a:chOff x="3993730" y="3167369"/>
                <a:chExt cx="2082917" cy="565811"/>
              </a:xfrm>
            </p:grpSpPr>
            <p:sp>
              <p:nvSpPr>
                <p:cNvPr id="830" name="Flowchart: Merge 829">
                  <a:extLst>
                    <a:ext uri="{FF2B5EF4-FFF2-40B4-BE49-F238E27FC236}">
                      <a16:creationId xmlns:a16="http://schemas.microsoft.com/office/drawing/2014/main" id="{E8DCDF40-4E45-44FA-8DB7-4023D396287A}"/>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Flowchart: Merge 830">
                  <a:extLst>
                    <a:ext uri="{FF2B5EF4-FFF2-40B4-BE49-F238E27FC236}">
                      <a16:creationId xmlns:a16="http://schemas.microsoft.com/office/drawing/2014/main" id="{E69E9027-0530-4DC1-B89C-C611283F3EE2}"/>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27" name="Group 826">
                <a:extLst>
                  <a:ext uri="{FF2B5EF4-FFF2-40B4-BE49-F238E27FC236}">
                    <a16:creationId xmlns:a16="http://schemas.microsoft.com/office/drawing/2014/main" id="{25A46BBA-6138-41F8-80A9-388A9C9DEFB2}"/>
                  </a:ext>
                </a:extLst>
              </p:cNvPr>
              <p:cNvGrpSpPr/>
              <p:nvPr/>
            </p:nvGrpSpPr>
            <p:grpSpPr>
              <a:xfrm>
                <a:off x="5759403" y="3112613"/>
                <a:ext cx="676275" cy="676275"/>
                <a:chOff x="3144790" y="993300"/>
                <a:chExt cx="676275" cy="676275"/>
              </a:xfrm>
            </p:grpSpPr>
            <p:sp>
              <p:nvSpPr>
                <p:cNvPr id="828" name="Oval 827">
                  <a:extLst>
                    <a:ext uri="{FF2B5EF4-FFF2-40B4-BE49-F238E27FC236}">
                      <a16:creationId xmlns:a16="http://schemas.microsoft.com/office/drawing/2014/main" id="{23C02AF5-727F-4DA5-8F5C-02BF251FEAB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828">
                  <a:extLst>
                    <a:ext uri="{FF2B5EF4-FFF2-40B4-BE49-F238E27FC236}">
                      <a16:creationId xmlns:a16="http://schemas.microsoft.com/office/drawing/2014/main" id="{2F71126D-7DB7-4A5F-90CA-125DC0CE0C90}"/>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25" name="Oval 824">
              <a:extLst>
                <a:ext uri="{FF2B5EF4-FFF2-40B4-BE49-F238E27FC236}">
                  <a16:creationId xmlns:a16="http://schemas.microsoft.com/office/drawing/2014/main" id="{F4063198-81FD-4863-843B-8B2D0549179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2" name="Group 831">
            <a:extLst>
              <a:ext uri="{FF2B5EF4-FFF2-40B4-BE49-F238E27FC236}">
                <a16:creationId xmlns:a16="http://schemas.microsoft.com/office/drawing/2014/main" id="{8B5058AF-E989-4FF2-B886-90B1A13F26D1}"/>
              </a:ext>
            </a:extLst>
          </p:cNvPr>
          <p:cNvGrpSpPr/>
          <p:nvPr/>
        </p:nvGrpSpPr>
        <p:grpSpPr>
          <a:xfrm>
            <a:off x="7639050" y="6305550"/>
            <a:ext cx="475472" cy="478261"/>
            <a:chOff x="2804160" y="137160"/>
            <a:chExt cx="6583680" cy="6583680"/>
          </a:xfrm>
        </p:grpSpPr>
        <p:sp>
          <p:nvSpPr>
            <p:cNvPr id="833" name="Freeform: Shape 832">
              <a:extLst>
                <a:ext uri="{FF2B5EF4-FFF2-40B4-BE49-F238E27FC236}">
                  <a16:creationId xmlns:a16="http://schemas.microsoft.com/office/drawing/2014/main" id="{34FAF92D-68EE-464E-9FBB-35B24EF44CB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34" name="Oval 833">
              <a:extLst>
                <a:ext uri="{FF2B5EF4-FFF2-40B4-BE49-F238E27FC236}">
                  <a16:creationId xmlns:a16="http://schemas.microsoft.com/office/drawing/2014/main" id="{BCE76C75-5066-41C8-933B-F4D2FE0A79E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5" name="Group 834">
            <a:extLst>
              <a:ext uri="{FF2B5EF4-FFF2-40B4-BE49-F238E27FC236}">
                <a16:creationId xmlns:a16="http://schemas.microsoft.com/office/drawing/2014/main" id="{AA4C7137-1E9E-4AA1-A879-54AFB777511D}"/>
              </a:ext>
            </a:extLst>
          </p:cNvPr>
          <p:cNvGrpSpPr/>
          <p:nvPr/>
        </p:nvGrpSpPr>
        <p:grpSpPr>
          <a:xfrm rot="18047685">
            <a:off x="7444225" y="6133453"/>
            <a:ext cx="870108" cy="833267"/>
            <a:chOff x="2895600" y="228600"/>
            <a:chExt cx="6400800" cy="6400800"/>
          </a:xfrm>
        </p:grpSpPr>
        <p:grpSp>
          <p:nvGrpSpPr>
            <p:cNvPr id="836" name="Group 835">
              <a:extLst>
                <a:ext uri="{FF2B5EF4-FFF2-40B4-BE49-F238E27FC236}">
                  <a16:creationId xmlns:a16="http://schemas.microsoft.com/office/drawing/2014/main" id="{8D27F6F7-E212-4EA2-AB45-F6CDE9CAE95F}"/>
                </a:ext>
              </a:extLst>
            </p:cNvPr>
            <p:cNvGrpSpPr/>
            <p:nvPr/>
          </p:nvGrpSpPr>
          <p:grpSpPr>
            <a:xfrm>
              <a:off x="5028304" y="3112613"/>
              <a:ext cx="2082917" cy="676275"/>
              <a:chOff x="5028304" y="3112613"/>
              <a:chExt cx="2082917" cy="676275"/>
            </a:xfrm>
          </p:grpSpPr>
          <p:grpSp>
            <p:nvGrpSpPr>
              <p:cNvPr id="838" name="Group 837">
                <a:extLst>
                  <a:ext uri="{FF2B5EF4-FFF2-40B4-BE49-F238E27FC236}">
                    <a16:creationId xmlns:a16="http://schemas.microsoft.com/office/drawing/2014/main" id="{70984C1D-CDF7-4AD0-916B-74C5D1658197}"/>
                  </a:ext>
                </a:extLst>
              </p:cNvPr>
              <p:cNvGrpSpPr/>
              <p:nvPr/>
            </p:nvGrpSpPr>
            <p:grpSpPr>
              <a:xfrm>
                <a:off x="5028304" y="3167369"/>
                <a:ext cx="2082917" cy="565811"/>
                <a:chOff x="3993730" y="3167369"/>
                <a:chExt cx="2082917" cy="565811"/>
              </a:xfrm>
            </p:grpSpPr>
            <p:sp>
              <p:nvSpPr>
                <p:cNvPr id="842" name="Flowchart: Merge 841">
                  <a:extLst>
                    <a:ext uri="{FF2B5EF4-FFF2-40B4-BE49-F238E27FC236}">
                      <a16:creationId xmlns:a16="http://schemas.microsoft.com/office/drawing/2014/main" id="{AD279B82-536F-48EB-BADB-05956671E966}"/>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Flowchart: Merge 842">
                  <a:extLst>
                    <a:ext uri="{FF2B5EF4-FFF2-40B4-BE49-F238E27FC236}">
                      <a16:creationId xmlns:a16="http://schemas.microsoft.com/office/drawing/2014/main" id="{0157ADD6-9149-42CE-A9C7-B39903379A5D}"/>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39" name="Group 838">
                <a:extLst>
                  <a:ext uri="{FF2B5EF4-FFF2-40B4-BE49-F238E27FC236}">
                    <a16:creationId xmlns:a16="http://schemas.microsoft.com/office/drawing/2014/main" id="{C9B88128-39A1-4F1B-9CB4-2E6410543C56}"/>
                  </a:ext>
                </a:extLst>
              </p:cNvPr>
              <p:cNvGrpSpPr/>
              <p:nvPr/>
            </p:nvGrpSpPr>
            <p:grpSpPr>
              <a:xfrm>
                <a:off x="5759403" y="3112613"/>
                <a:ext cx="676275" cy="676275"/>
                <a:chOff x="3144790" y="993300"/>
                <a:chExt cx="676275" cy="676275"/>
              </a:xfrm>
            </p:grpSpPr>
            <p:sp>
              <p:nvSpPr>
                <p:cNvPr id="840" name="Oval 839">
                  <a:extLst>
                    <a:ext uri="{FF2B5EF4-FFF2-40B4-BE49-F238E27FC236}">
                      <a16:creationId xmlns:a16="http://schemas.microsoft.com/office/drawing/2014/main" id="{90E9EE20-981A-42BF-80F6-AE60848DB139}"/>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val 840">
                  <a:extLst>
                    <a:ext uri="{FF2B5EF4-FFF2-40B4-BE49-F238E27FC236}">
                      <a16:creationId xmlns:a16="http://schemas.microsoft.com/office/drawing/2014/main" id="{D7DC8F93-2BAF-4F63-ABF1-53A5C3DC3AE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37" name="Oval 836">
              <a:extLst>
                <a:ext uri="{FF2B5EF4-FFF2-40B4-BE49-F238E27FC236}">
                  <a16:creationId xmlns:a16="http://schemas.microsoft.com/office/drawing/2014/main" id="{A8F80302-D21F-42D2-9BD2-BA349457287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4" name="Group 843">
            <a:extLst>
              <a:ext uri="{FF2B5EF4-FFF2-40B4-BE49-F238E27FC236}">
                <a16:creationId xmlns:a16="http://schemas.microsoft.com/office/drawing/2014/main" id="{C8D234F3-141D-4194-AD3C-E8133A621C09}"/>
              </a:ext>
            </a:extLst>
          </p:cNvPr>
          <p:cNvGrpSpPr/>
          <p:nvPr/>
        </p:nvGrpSpPr>
        <p:grpSpPr>
          <a:xfrm>
            <a:off x="8134350" y="6305550"/>
            <a:ext cx="475472" cy="478261"/>
            <a:chOff x="2804160" y="137160"/>
            <a:chExt cx="6583680" cy="6583680"/>
          </a:xfrm>
        </p:grpSpPr>
        <p:sp>
          <p:nvSpPr>
            <p:cNvPr id="845" name="Freeform: Shape 844">
              <a:extLst>
                <a:ext uri="{FF2B5EF4-FFF2-40B4-BE49-F238E27FC236}">
                  <a16:creationId xmlns:a16="http://schemas.microsoft.com/office/drawing/2014/main" id="{7FC386CE-DB0B-469A-A1E3-DD2124BA4DCE}"/>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46" name="Oval 845">
              <a:extLst>
                <a:ext uri="{FF2B5EF4-FFF2-40B4-BE49-F238E27FC236}">
                  <a16:creationId xmlns:a16="http://schemas.microsoft.com/office/drawing/2014/main" id="{E298B8AB-CC11-4BED-AB05-26ED7E85D322}"/>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7" name="Group 846">
            <a:extLst>
              <a:ext uri="{FF2B5EF4-FFF2-40B4-BE49-F238E27FC236}">
                <a16:creationId xmlns:a16="http://schemas.microsoft.com/office/drawing/2014/main" id="{FEF03F31-5658-4F04-B4E7-EB6781526279}"/>
              </a:ext>
            </a:extLst>
          </p:cNvPr>
          <p:cNvGrpSpPr/>
          <p:nvPr/>
        </p:nvGrpSpPr>
        <p:grpSpPr>
          <a:xfrm rot="18047685">
            <a:off x="7939525" y="6133453"/>
            <a:ext cx="870108" cy="833267"/>
            <a:chOff x="2895600" y="228600"/>
            <a:chExt cx="6400800" cy="6400800"/>
          </a:xfrm>
        </p:grpSpPr>
        <p:grpSp>
          <p:nvGrpSpPr>
            <p:cNvPr id="848" name="Group 847">
              <a:extLst>
                <a:ext uri="{FF2B5EF4-FFF2-40B4-BE49-F238E27FC236}">
                  <a16:creationId xmlns:a16="http://schemas.microsoft.com/office/drawing/2014/main" id="{CF0C1EB9-E9B5-416F-B5E6-9489728E070A}"/>
                </a:ext>
              </a:extLst>
            </p:cNvPr>
            <p:cNvGrpSpPr/>
            <p:nvPr/>
          </p:nvGrpSpPr>
          <p:grpSpPr>
            <a:xfrm>
              <a:off x="5028304" y="3112613"/>
              <a:ext cx="2082917" cy="676275"/>
              <a:chOff x="5028304" y="3112613"/>
              <a:chExt cx="2082917" cy="676275"/>
            </a:xfrm>
          </p:grpSpPr>
          <p:grpSp>
            <p:nvGrpSpPr>
              <p:cNvPr id="850" name="Group 849">
                <a:extLst>
                  <a:ext uri="{FF2B5EF4-FFF2-40B4-BE49-F238E27FC236}">
                    <a16:creationId xmlns:a16="http://schemas.microsoft.com/office/drawing/2014/main" id="{E7388449-1570-488F-A3DF-719330A5A38C}"/>
                  </a:ext>
                </a:extLst>
              </p:cNvPr>
              <p:cNvGrpSpPr/>
              <p:nvPr/>
            </p:nvGrpSpPr>
            <p:grpSpPr>
              <a:xfrm>
                <a:off x="5028304" y="3167369"/>
                <a:ext cx="2082917" cy="565811"/>
                <a:chOff x="3993730" y="3167369"/>
                <a:chExt cx="2082917" cy="565811"/>
              </a:xfrm>
            </p:grpSpPr>
            <p:sp>
              <p:nvSpPr>
                <p:cNvPr id="854" name="Flowchart: Merge 853">
                  <a:extLst>
                    <a:ext uri="{FF2B5EF4-FFF2-40B4-BE49-F238E27FC236}">
                      <a16:creationId xmlns:a16="http://schemas.microsoft.com/office/drawing/2014/main" id="{BC2F6DCC-0728-41AF-A012-4D32D1AE5C9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Flowchart: Merge 854">
                  <a:extLst>
                    <a:ext uri="{FF2B5EF4-FFF2-40B4-BE49-F238E27FC236}">
                      <a16:creationId xmlns:a16="http://schemas.microsoft.com/office/drawing/2014/main" id="{04C96C2D-BEE7-48E6-82EC-5406B47CE25A}"/>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51" name="Group 850">
                <a:extLst>
                  <a:ext uri="{FF2B5EF4-FFF2-40B4-BE49-F238E27FC236}">
                    <a16:creationId xmlns:a16="http://schemas.microsoft.com/office/drawing/2014/main" id="{5710B980-27C2-4F2A-9FE7-CF9D1FF74E04}"/>
                  </a:ext>
                </a:extLst>
              </p:cNvPr>
              <p:cNvGrpSpPr/>
              <p:nvPr/>
            </p:nvGrpSpPr>
            <p:grpSpPr>
              <a:xfrm>
                <a:off x="5759403" y="3112613"/>
                <a:ext cx="676275" cy="676275"/>
                <a:chOff x="3144790" y="993300"/>
                <a:chExt cx="676275" cy="676275"/>
              </a:xfrm>
            </p:grpSpPr>
            <p:sp>
              <p:nvSpPr>
                <p:cNvPr id="852" name="Oval 851">
                  <a:extLst>
                    <a:ext uri="{FF2B5EF4-FFF2-40B4-BE49-F238E27FC236}">
                      <a16:creationId xmlns:a16="http://schemas.microsoft.com/office/drawing/2014/main" id="{76B2675E-544E-4211-BC05-7A61B88659FC}"/>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Oval 852">
                  <a:extLst>
                    <a:ext uri="{FF2B5EF4-FFF2-40B4-BE49-F238E27FC236}">
                      <a16:creationId xmlns:a16="http://schemas.microsoft.com/office/drawing/2014/main" id="{EB318A65-CD6F-479B-A9AC-8204F70E4C6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49" name="Oval 848">
              <a:extLst>
                <a:ext uri="{FF2B5EF4-FFF2-40B4-BE49-F238E27FC236}">
                  <a16:creationId xmlns:a16="http://schemas.microsoft.com/office/drawing/2014/main" id="{7F572D93-07E5-44AE-8CE1-D22D1675CD4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6" name="Group 855">
            <a:extLst>
              <a:ext uri="{FF2B5EF4-FFF2-40B4-BE49-F238E27FC236}">
                <a16:creationId xmlns:a16="http://schemas.microsoft.com/office/drawing/2014/main" id="{BAAC0548-5EA6-4125-AD1A-E1AF5DC1C2B2}"/>
              </a:ext>
            </a:extLst>
          </p:cNvPr>
          <p:cNvGrpSpPr/>
          <p:nvPr/>
        </p:nvGrpSpPr>
        <p:grpSpPr>
          <a:xfrm>
            <a:off x="8629650" y="6305550"/>
            <a:ext cx="475472" cy="478261"/>
            <a:chOff x="2804160" y="137160"/>
            <a:chExt cx="6583680" cy="6583680"/>
          </a:xfrm>
        </p:grpSpPr>
        <p:sp>
          <p:nvSpPr>
            <p:cNvPr id="857" name="Freeform: Shape 856">
              <a:extLst>
                <a:ext uri="{FF2B5EF4-FFF2-40B4-BE49-F238E27FC236}">
                  <a16:creationId xmlns:a16="http://schemas.microsoft.com/office/drawing/2014/main" id="{69C0948A-E5E5-40F5-A2B8-CCC28E7F5FA4}"/>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58" name="Oval 857">
              <a:extLst>
                <a:ext uri="{FF2B5EF4-FFF2-40B4-BE49-F238E27FC236}">
                  <a16:creationId xmlns:a16="http://schemas.microsoft.com/office/drawing/2014/main" id="{0F717421-5731-43DD-B2FF-96E5273DC1A6}"/>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9" name="Group 858">
            <a:extLst>
              <a:ext uri="{FF2B5EF4-FFF2-40B4-BE49-F238E27FC236}">
                <a16:creationId xmlns:a16="http://schemas.microsoft.com/office/drawing/2014/main" id="{A186CAE8-05C2-4492-8318-4838D88F68E1}"/>
              </a:ext>
            </a:extLst>
          </p:cNvPr>
          <p:cNvGrpSpPr/>
          <p:nvPr/>
        </p:nvGrpSpPr>
        <p:grpSpPr>
          <a:xfrm rot="18047685">
            <a:off x="8434825" y="6133453"/>
            <a:ext cx="870108" cy="833267"/>
            <a:chOff x="2895600" y="228600"/>
            <a:chExt cx="6400800" cy="6400800"/>
          </a:xfrm>
        </p:grpSpPr>
        <p:grpSp>
          <p:nvGrpSpPr>
            <p:cNvPr id="860" name="Group 859">
              <a:extLst>
                <a:ext uri="{FF2B5EF4-FFF2-40B4-BE49-F238E27FC236}">
                  <a16:creationId xmlns:a16="http://schemas.microsoft.com/office/drawing/2014/main" id="{3E39265B-0294-4D44-8AA4-D67458216E91}"/>
                </a:ext>
              </a:extLst>
            </p:cNvPr>
            <p:cNvGrpSpPr/>
            <p:nvPr/>
          </p:nvGrpSpPr>
          <p:grpSpPr>
            <a:xfrm>
              <a:off x="5028304" y="3112613"/>
              <a:ext cx="2082917" cy="676275"/>
              <a:chOff x="5028304" y="3112613"/>
              <a:chExt cx="2082917" cy="676275"/>
            </a:xfrm>
          </p:grpSpPr>
          <p:grpSp>
            <p:nvGrpSpPr>
              <p:cNvPr id="862" name="Group 861">
                <a:extLst>
                  <a:ext uri="{FF2B5EF4-FFF2-40B4-BE49-F238E27FC236}">
                    <a16:creationId xmlns:a16="http://schemas.microsoft.com/office/drawing/2014/main" id="{98E16BDF-7D76-4DC4-9C6D-78A2808C772C}"/>
                  </a:ext>
                </a:extLst>
              </p:cNvPr>
              <p:cNvGrpSpPr/>
              <p:nvPr/>
            </p:nvGrpSpPr>
            <p:grpSpPr>
              <a:xfrm>
                <a:off x="5028304" y="3167369"/>
                <a:ext cx="2082917" cy="565811"/>
                <a:chOff x="3993730" y="3167369"/>
                <a:chExt cx="2082917" cy="565811"/>
              </a:xfrm>
            </p:grpSpPr>
            <p:sp>
              <p:nvSpPr>
                <p:cNvPr id="866" name="Flowchart: Merge 865">
                  <a:extLst>
                    <a:ext uri="{FF2B5EF4-FFF2-40B4-BE49-F238E27FC236}">
                      <a16:creationId xmlns:a16="http://schemas.microsoft.com/office/drawing/2014/main" id="{FD7C7972-836E-4F17-85A1-E1629F7B5E0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Flowchart: Merge 866">
                  <a:extLst>
                    <a:ext uri="{FF2B5EF4-FFF2-40B4-BE49-F238E27FC236}">
                      <a16:creationId xmlns:a16="http://schemas.microsoft.com/office/drawing/2014/main" id="{25E9E6C5-A0AD-4B4F-8577-80F552EA2C93}"/>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63" name="Group 862">
                <a:extLst>
                  <a:ext uri="{FF2B5EF4-FFF2-40B4-BE49-F238E27FC236}">
                    <a16:creationId xmlns:a16="http://schemas.microsoft.com/office/drawing/2014/main" id="{485260DE-7564-4F6A-8B01-39794141B68F}"/>
                  </a:ext>
                </a:extLst>
              </p:cNvPr>
              <p:cNvGrpSpPr/>
              <p:nvPr/>
            </p:nvGrpSpPr>
            <p:grpSpPr>
              <a:xfrm>
                <a:off x="5759403" y="3112613"/>
                <a:ext cx="676275" cy="676275"/>
                <a:chOff x="3144790" y="993300"/>
                <a:chExt cx="676275" cy="676275"/>
              </a:xfrm>
            </p:grpSpPr>
            <p:sp>
              <p:nvSpPr>
                <p:cNvPr id="864" name="Oval 863">
                  <a:extLst>
                    <a:ext uri="{FF2B5EF4-FFF2-40B4-BE49-F238E27FC236}">
                      <a16:creationId xmlns:a16="http://schemas.microsoft.com/office/drawing/2014/main" id="{DCFA1BCE-34E7-4AB8-A167-6AAE25AAE2AF}"/>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Oval 864">
                  <a:extLst>
                    <a:ext uri="{FF2B5EF4-FFF2-40B4-BE49-F238E27FC236}">
                      <a16:creationId xmlns:a16="http://schemas.microsoft.com/office/drawing/2014/main" id="{D576FAA8-C051-417C-9FCF-5CE3299EE8B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61" name="Oval 860">
              <a:extLst>
                <a:ext uri="{FF2B5EF4-FFF2-40B4-BE49-F238E27FC236}">
                  <a16:creationId xmlns:a16="http://schemas.microsoft.com/office/drawing/2014/main" id="{BB56F076-0F7D-4CB7-AF58-02F52915286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8" name="Group 867">
            <a:extLst>
              <a:ext uri="{FF2B5EF4-FFF2-40B4-BE49-F238E27FC236}">
                <a16:creationId xmlns:a16="http://schemas.microsoft.com/office/drawing/2014/main" id="{31A49EE7-480F-4781-88DE-391D99C73E80}"/>
              </a:ext>
            </a:extLst>
          </p:cNvPr>
          <p:cNvGrpSpPr/>
          <p:nvPr/>
        </p:nvGrpSpPr>
        <p:grpSpPr>
          <a:xfrm>
            <a:off x="9124950" y="6305550"/>
            <a:ext cx="475472" cy="478261"/>
            <a:chOff x="2804160" y="137160"/>
            <a:chExt cx="6583680" cy="6583680"/>
          </a:xfrm>
        </p:grpSpPr>
        <p:sp>
          <p:nvSpPr>
            <p:cNvPr id="869" name="Freeform: Shape 868">
              <a:extLst>
                <a:ext uri="{FF2B5EF4-FFF2-40B4-BE49-F238E27FC236}">
                  <a16:creationId xmlns:a16="http://schemas.microsoft.com/office/drawing/2014/main" id="{6E7DF3D9-6C79-4560-B37E-62606B7C30EC}"/>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70" name="Oval 869">
              <a:extLst>
                <a:ext uri="{FF2B5EF4-FFF2-40B4-BE49-F238E27FC236}">
                  <a16:creationId xmlns:a16="http://schemas.microsoft.com/office/drawing/2014/main" id="{3B699773-210C-4D13-8285-842544779936}"/>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1" name="Group 870">
            <a:extLst>
              <a:ext uri="{FF2B5EF4-FFF2-40B4-BE49-F238E27FC236}">
                <a16:creationId xmlns:a16="http://schemas.microsoft.com/office/drawing/2014/main" id="{4EF807F1-22C3-4104-AF3D-15C579ED7BCD}"/>
              </a:ext>
            </a:extLst>
          </p:cNvPr>
          <p:cNvGrpSpPr/>
          <p:nvPr/>
        </p:nvGrpSpPr>
        <p:grpSpPr>
          <a:xfrm rot="18047685">
            <a:off x="8930125" y="6133453"/>
            <a:ext cx="870108" cy="833267"/>
            <a:chOff x="2895600" y="228600"/>
            <a:chExt cx="6400800" cy="6400800"/>
          </a:xfrm>
        </p:grpSpPr>
        <p:grpSp>
          <p:nvGrpSpPr>
            <p:cNvPr id="872" name="Group 871">
              <a:extLst>
                <a:ext uri="{FF2B5EF4-FFF2-40B4-BE49-F238E27FC236}">
                  <a16:creationId xmlns:a16="http://schemas.microsoft.com/office/drawing/2014/main" id="{2E3CE5BD-3DD2-4F34-94C5-872FB5B5F222}"/>
                </a:ext>
              </a:extLst>
            </p:cNvPr>
            <p:cNvGrpSpPr/>
            <p:nvPr/>
          </p:nvGrpSpPr>
          <p:grpSpPr>
            <a:xfrm>
              <a:off x="5028304" y="3112613"/>
              <a:ext cx="2082917" cy="676275"/>
              <a:chOff x="5028304" y="3112613"/>
              <a:chExt cx="2082917" cy="676275"/>
            </a:xfrm>
          </p:grpSpPr>
          <p:grpSp>
            <p:nvGrpSpPr>
              <p:cNvPr id="874" name="Group 873">
                <a:extLst>
                  <a:ext uri="{FF2B5EF4-FFF2-40B4-BE49-F238E27FC236}">
                    <a16:creationId xmlns:a16="http://schemas.microsoft.com/office/drawing/2014/main" id="{03B09386-141A-4483-AD79-8D9E86C4E725}"/>
                  </a:ext>
                </a:extLst>
              </p:cNvPr>
              <p:cNvGrpSpPr/>
              <p:nvPr/>
            </p:nvGrpSpPr>
            <p:grpSpPr>
              <a:xfrm>
                <a:off x="5028304" y="3167369"/>
                <a:ext cx="2082917" cy="565811"/>
                <a:chOff x="3993730" y="3167369"/>
                <a:chExt cx="2082917" cy="565811"/>
              </a:xfrm>
            </p:grpSpPr>
            <p:sp>
              <p:nvSpPr>
                <p:cNvPr id="878" name="Flowchart: Merge 877">
                  <a:extLst>
                    <a:ext uri="{FF2B5EF4-FFF2-40B4-BE49-F238E27FC236}">
                      <a16:creationId xmlns:a16="http://schemas.microsoft.com/office/drawing/2014/main" id="{29AD764B-94A7-43AF-90FD-29A47E1933B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Flowchart: Merge 878">
                  <a:extLst>
                    <a:ext uri="{FF2B5EF4-FFF2-40B4-BE49-F238E27FC236}">
                      <a16:creationId xmlns:a16="http://schemas.microsoft.com/office/drawing/2014/main" id="{DB1C3328-F2DA-4649-9467-7E17F21E277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75" name="Group 874">
                <a:extLst>
                  <a:ext uri="{FF2B5EF4-FFF2-40B4-BE49-F238E27FC236}">
                    <a16:creationId xmlns:a16="http://schemas.microsoft.com/office/drawing/2014/main" id="{73A03C9D-B8BD-499A-82A5-6CD6F179CB27}"/>
                  </a:ext>
                </a:extLst>
              </p:cNvPr>
              <p:cNvGrpSpPr/>
              <p:nvPr/>
            </p:nvGrpSpPr>
            <p:grpSpPr>
              <a:xfrm>
                <a:off x="5759403" y="3112613"/>
                <a:ext cx="676275" cy="676275"/>
                <a:chOff x="3144790" y="993300"/>
                <a:chExt cx="676275" cy="676275"/>
              </a:xfrm>
            </p:grpSpPr>
            <p:sp>
              <p:nvSpPr>
                <p:cNvPr id="876" name="Oval 875">
                  <a:extLst>
                    <a:ext uri="{FF2B5EF4-FFF2-40B4-BE49-F238E27FC236}">
                      <a16:creationId xmlns:a16="http://schemas.microsoft.com/office/drawing/2014/main" id="{7A8ED29F-0E7B-4F16-95F7-7B9D585C3EFE}"/>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Oval 876">
                  <a:extLst>
                    <a:ext uri="{FF2B5EF4-FFF2-40B4-BE49-F238E27FC236}">
                      <a16:creationId xmlns:a16="http://schemas.microsoft.com/office/drawing/2014/main" id="{377ECA38-96EA-4F25-BA96-1A499277BB39}"/>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73" name="Oval 872">
              <a:extLst>
                <a:ext uri="{FF2B5EF4-FFF2-40B4-BE49-F238E27FC236}">
                  <a16:creationId xmlns:a16="http://schemas.microsoft.com/office/drawing/2014/main" id="{21C41251-E2EB-4841-BA3F-3D1D04DEB64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0" name="Group 879">
            <a:extLst>
              <a:ext uri="{FF2B5EF4-FFF2-40B4-BE49-F238E27FC236}">
                <a16:creationId xmlns:a16="http://schemas.microsoft.com/office/drawing/2014/main" id="{DE5B01D5-3D82-4DE6-A489-18E02E509275}"/>
              </a:ext>
            </a:extLst>
          </p:cNvPr>
          <p:cNvGrpSpPr/>
          <p:nvPr/>
        </p:nvGrpSpPr>
        <p:grpSpPr>
          <a:xfrm>
            <a:off x="9620250" y="6305550"/>
            <a:ext cx="475472" cy="478261"/>
            <a:chOff x="2804160" y="137160"/>
            <a:chExt cx="6583680" cy="6583680"/>
          </a:xfrm>
        </p:grpSpPr>
        <p:sp>
          <p:nvSpPr>
            <p:cNvPr id="881" name="Freeform: Shape 880">
              <a:extLst>
                <a:ext uri="{FF2B5EF4-FFF2-40B4-BE49-F238E27FC236}">
                  <a16:creationId xmlns:a16="http://schemas.microsoft.com/office/drawing/2014/main" id="{C591953B-AD03-4BEB-8EEE-C78FA1FE3203}"/>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82" name="Oval 881">
              <a:extLst>
                <a:ext uri="{FF2B5EF4-FFF2-40B4-BE49-F238E27FC236}">
                  <a16:creationId xmlns:a16="http://schemas.microsoft.com/office/drawing/2014/main" id="{DE55BDDA-0196-439E-A485-9134BD8151F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3" name="Group 882">
            <a:extLst>
              <a:ext uri="{FF2B5EF4-FFF2-40B4-BE49-F238E27FC236}">
                <a16:creationId xmlns:a16="http://schemas.microsoft.com/office/drawing/2014/main" id="{15E8F1C5-FA73-4900-9DBC-9BD703C342E8}"/>
              </a:ext>
            </a:extLst>
          </p:cNvPr>
          <p:cNvGrpSpPr/>
          <p:nvPr/>
        </p:nvGrpSpPr>
        <p:grpSpPr>
          <a:xfrm rot="18047685">
            <a:off x="9425425" y="6133453"/>
            <a:ext cx="870108" cy="833267"/>
            <a:chOff x="2895600" y="228600"/>
            <a:chExt cx="6400800" cy="6400800"/>
          </a:xfrm>
        </p:grpSpPr>
        <p:grpSp>
          <p:nvGrpSpPr>
            <p:cNvPr id="884" name="Group 883">
              <a:extLst>
                <a:ext uri="{FF2B5EF4-FFF2-40B4-BE49-F238E27FC236}">
                  <a16:creationId xmlns:a16="http://schemas.microsoft.com/office/drawing/2014/main" id="{1D14F588-A645-4A5A-8ABD-D9B3E7ACBBA1}"/>
                </a:ext>
              </a:extLst>
            </p:cNvPr>
            <p:cNvGrpSpPr/>
            <p:nvPr/>
          </p:nvGrpSpPr>
          <p:grpSpPr>
            <a:xfrm>
              <a:off x="5028304" y="3112613"/>
              <a:ext cx="2082917" cy="676275"/>
              <a:chOff x="5028304" y="3112613"/>
              <a:chExt cx="2082917" cy="676275"/>
            </a:xfrm>
          </p:grpSpPr>
          <p:grpSp>
            <p:nvGrpSpPr>
              <p:cNvPr id="886" name="Group 885">
                <a:extLst>
                  <a:ext uri="{FF2B5EF4-FFF2-40B4-BE49-F238E27FC236}">
                    <a16:creationId xmlns:a16="http://schemas.microsoft.com/office/drawing/2014/main" id="{246B1B64-B84F-480A-B932-0A2A22E5B8B7}"/>
                  </a:ext>
                </a:extLst>
              </p:cNvPr>
              <p:cNvGrpSpPr/>
              <p:nvPr/>
            </p:nvGrpSpPr>
            <p:grpSpPr>
              <a:xfrm>
                <a:off x="5028304" y="3167369"/>
                <a:ext cx="2082917" cy="565811"/>
                <a:chOff x="3993730" y="3167369"/>
                <a:chExt cx="2082917" cy="565811"/>
              </a:xfrm>
            </p:grpSpPr>
            <p:sp>
              <p:nvSpPr>
                <p:cNvPr id="890" name="Flowchart: Merge 889">
                  <a:extLst>
                    <a:ext uri="{FF2B5EF4-FFF2-40B4-BE49-F238E27FC236}">
                      <a16:creationId xmlns:a16="http://schemas.microsoft.com/office/drawing/2014/main" id="{8B0A1348-4E06-4432-8AB8-EBF0E48A549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Flowchart: Merge 890">
                  <a:extLst>
                    <a:ext uri="{FF2B5EF4-FFF2-40B4-BE49-F238E27FC236}">
                      <a16:creationId xmlns:a16="http://schemas.microsoft.com/office/drawing/2014/main" id="{4F71B2B5-19DA-4AC6-9EA7-C1DBD03A88F5}"/>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87" name="Group 886">
                <a:extLst>
                  <a:ext uri="{FF2B5EF4-FFF2-40B4-BE49-F238E27FC236}">
                    <a16:creationId xmlns:a16="http://schemas.microsoft.com/office/drawing/2014/main" id="{1564D4DF-54B0-48B6-9676-13022AAEFAD9}"/>
                  </a:ext>
                </a:extLst>
              </p:cNvPr>
              <p:cNvGrpSpPr/>
              <p:nvPr/>
            </p:nvGrpSpPr>
            <p:grpSpPr>
              <a:xfrm>
                <a:off x="5759403" y="3112613"/>
                <a:ext cx="676275" cy="676275"/>
                <a:chOff x="3144790" y="993300"/>
                <a:chExt cx="676275" cy="676275"/>
              </a:xfrm>
            </p:grpSpPr>
            <p:sp>
              <p:nvSpPr>
                <p:cNvPr id="888" name="Oval 887">
                  <a:extLst>
                    <a:ext uri="{FF2B5EF4-FFF2-40B4-BE49-F238E27FC236}">
                      <a16:creationId xmlns:a16="http://schemas.microsoft.com/office/drawing/2014/main" id="{C7D7C415-81E6-4640-8725-FA0553F76ACA}"/>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Oval 888">
                  <a:extLst>
                    <a:ext uri="{FF2B5EF4-FFF2-40B4-BE49-F238E27FC236}">
                      <a16:creationId xmlns:a16="http://schemas.microsoft.com/office/drawing/2014/main" id="{B71D7768-BD06-425B-A6E2-C5AE8BE559CD}"/>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85" name="Oval 884">
              <a:extLst>
                <a:ext uri="{FF2B5EF4-FFF2-40B4-BE49-F238E27FC236}">
                  <a16:creationId xmlns:a16="http://schemas.microsoft.com/office/drawing/2014/main" id="{DCB89A89-BE2A-4D74-8C00-916EBC5ABFC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2" name="Group 891">
            <a:extLst>
              <a:ext uri="{FF2B5EF4-FFF2-40B4-BE49-F238E27FC236}">
                <a16:creationId xmlns:a16="http://schemas.microsoft.com/office/drawing/2014/main" id="{B6AA25AB-B255-4F0A-813A-DED115ABEDF3}"/>
              </a:ext>
            </a:extLst>
          </p:cNvPr>
          <p:cNvGrpSpPr/>
          <p:nvPr/>
        </p:nvGrpSpPr>
        <p:grpSpPr>
          <a:xfrm>
            <a:off x="10115550" y="6305550"/>
            <a:ext cx="475472" cy="478261"/>
            <a:chOff x="2804160" y="137160"/>
            <a:chExt cx="6583680" cy="6583680"/>
          </a:xfrm>
        </p:grpSpPr>
        <p:sp>
          <p:nvSpPr>
            <p:cNvPr id="893" name="Freeform: Shape 892">
              <a:extLst>
                <a:ext uri="{FF2B5EF4-FFF2-40B4-BE49-F238E27FC236}">
                  <a16:creationId xmlns:a16="http://schemas.microsoft.com/office/drawing/2014/main" id="{5591A182-CDD3-477C-AA24-6C552E1079F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94" name="Oval 893">
              <a:extLst>
                <a:ext uri="{FF2B5EF4-FFF2-40B4-BE49-F238E27FC236}">
                  <a16:creationId xmlns:a16="http://schemas.microsoft.com/office/drawing/2014/main" id="{8DD05160-96BC-4D70-B5C3-5F5CB11D56D5}"/>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5" name="Group 894">
            <a:extLst>
              <a:ext uri="{FF2B5EF4-FFF2-40B4-BE49-F238E27FC236}">
                <a16:creationId xmlns:a16="http://schemas.microsoft.com/office/drawing/2014/main" id="{4BF261C7-3EFD-4D6A-8AB9-917896DD57AC}"/>
              </a:ext>
            </a:extLst>
          </p:cNvPr>
          <p:cNvGrpSpPr/>
          <p:nvPr/>
        </p:nvGrpSpPr>
        <p:grpSpPr>
          <a:xfrm rot="18047685">
            <a:off x="9920725" y="6133453"/>
            <a:ext cx="870108" cy="833267"/>
            <a:chOff x="2895600" y="228600"/>
            <a:chExt cx="6400800" cy="6400800"/>
          </a:xfrm>
        </p:grpSpPr>
        <p:grpSp>
          <p:nvGrpSpPr>
            <p:cNvPr id="896" name="Group 895">
              <a:extLst>
                <a:ext uri="{FF2B5EF4-FFF2-40B4-BE49-F238E27FC236}">
                  <a16:creationId xmlns:a16="http://schemas.microsoft.com/office/drawing/2014/main" id="{18EF7E5B-B835-48B7-882E-CA775A698831}"/>
                </a:ext>
              </a:extLst>
            </p:cNvPr>
            <p:cNvGrpSpPr/>
            <p:nvPr/>
          </p:nvGrpSpPr>
          <p:grpSpPr>
            <a:xfrm>
              <a:off x="5028304" y="3112613"/>
              <a:ext cx="2082917" cy="676275"/>
              <a:chOff x="5028304" y="3112613"/>
              <a:chExt cx="2082917" cy="676275"/>
            </a:xfrm>
          </p:grpSpPr>
          <p:grpSp>
            <p:nvGrpSpPr>
              <p:cNvPr id="898" name="Group 897">
                <a:extLst>
                  <a:ext uri="{FF2B5EF4-FFF2-40B4-BE49-F238E27FC236}">
                    <a16:creationId xmlns:a16="http://schemas.microsoft.com/office/drawing/2014/main" id="{BD92CD47-838B-450D-BB40-33E3DA529D3B}"/>
                  </a:ext>
                </a:extLst>
              </p:cNvPr>
              <p:cNvGrpSpPr/>
              <p:nvPr/>
            </p:nvGrpSpPr>
            <p:grpSpPr>
              <a:xfrm>
                <a:off x="5028304" y="3167369"/>
                <a:ext cx="2082917" cy="565811"/>
                <a:chOff x="3993730" y="3167369"/>
                <a:chExt cx="2082917" cy="565811"/>
              </a:xfrm>
            </p:grpSpPr>
            <p:sp>
              <p:nvSpPr>
                <p:cNvPr id="902" name="Flowchart: Merge 901">
                  <a:extLst>
                    <a:ext uri="{FF2B5EF4-FFF2-40B4-BE49-F238E27FC236}">
                      <a16:creationId xmlns:a16="http://schemas.microsoft.com/office/drawing/2014/main" id="{A7A2A2ED-040E-4E9B-A170-D40BF83473F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Flowchart: Merge 902">
                  <a:extLst>
                    <a:ext uri="{FF2B5EF4-FFF2-40B4-BE49-F238E27FC236}">
                      <a16:creationId xmlns:a16="http://schemas.microsoft.com/office/drawing/2014/main" id="{7A23EB69-F960-46DE-8002-391753E315E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99" name="Group 898">
                <a:extLst>
                  <a:ext uri="{FF2B5EF4-FFF2-40B4-BE49-F238E27FC236}">
                    <a16:creationId xmlns:a16="http://schemas.microsoft.com/office/drawing/2014/main" id="{EC08C8A8-95F3-4C6F-AEA1-BEC19F5286CD}"/>
                  </a:ext>
                </a:extLst>
              </p:cNvPr>
              <p:cNvGrpSpPr/>
              <p:nvPr/>
            </p:nvGrpSpPr>
            <p:grpSpPr>
              <a:xfrm>
                <a:off x="5759403" y="3112613"/>
                <a:ext cx="676275" cy="676275"/>
                <a:chOff x="3144790" y="993300"/>
                <a:chExt cx="676275" cy="676275"/>
              </a:xfrm>
            </p:grpSpPr>
            <p:sp>
              <p:nvSpPr>
                <p:cNvPr id="900" name="Oval 899">
                  <a:extLst>
                    <a:ext uri="{FF2B5EF4-FFF2-40B4-BE49-F238E27FC236}">
                      <a16:creationId xmlns:a16="http://schemas.microsoft.com/office/drawing/2014/main" id="{04387201-4F8B-47EB-96DB-06CCB779026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Oval 900">
                  <a:extLst>
                    <a:ext uri="{FF2B5EF4-FFF2-40B4-BE49-F238E27FC236}">
                      <a16:creationId xmlns:a16="http://schemas.microsoft.com/office/drawing/2014/main" id="{7367149B-EFAE-4F96-9CDE-648517B2738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97" name="Oval 896">
              <a:extLst>
                <a:ext uri="{FF2B5EF4-FFF2-40B4-BE49-F238E27FC236}">
                  <a16:creationId xmlns:a16="http://schemas.microsoft.com/office/drawing/2014/main" id="{29F3D704-09A1-465D-9B28-1360633967F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04" name="Group 903">
            <a:extLst>
              <a:ext uri="{FF2B5EF4-FFF2-40B4-BE49-F238E27FC236}">
                <a16:creationId xmlns:a16="http://schemas.microsoft.com/office/drawing/2014/main" id="{FC614598-9268-4138-B7E8-2E3446D86913}"/>
              </a:ext>
            </a:extLst>
          </p:cNvPr>
          <p:cNvGrpSpPr/>
          <p:nvPr/>
        </p:nvGrpSpPr>
        <p:grpSpPr>
          <a:xfrm>
            <a:off x="10610850" y="6305550"/>
            <a:ext cx="475472" cy="478261"/>
            <a:chOff x="2804160" y="137160"/>
            <a:chExt cx="6583680" cy="6583680"/>
          </a:xfrm>
        </p:grpSpPr>
        <p:sp>
          <p:nvSpPr>
            <p:cNvPr id="905" name="Freeform: Shape 904">
              <a:extLst>
                <a:ext uri="{FF2B5EF4-FFF2-40B4-BE49-F238E27FC236}">
                  <a16:creationId xmlns:a16="http://schemas.microsoft.com/office/drawing/2014/main" id="{0B244AD9-E21D-4D1D-BDE4-B8BAA41A957E}"/>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906" name="Oval 905">
              <a:extLst>
                <a:ext uri="{FF2B5EF4-FFF2-40B4-BE49-F238E27FC236}">
                  <a16:creationId xmlns:a16="http://schemas.microsoft.com/office/drawing/2014/main" id="{3E445A8E-13B3-405C-BDBD-BAFAA82F02E5}"/>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7" name="Group 906">
            <a:extLst>
              <a:ext uri="{FF2B5EF4-FFF2-40B4-BE49-F238E27FC236}">
                <a16:creationId xmlns:a16="http://schemas.microsoft.com/office/drawing/2014/main" id="{491AD906-C6C9-419E-BD71-B64CBCC4B589}"/>
              </a:ext>
            </a:extLst>
          </p:cNvPr>
          <p:cNvGrpSpPr/>
          <p:nvPr/>
        </p:nvGrpSpPr>
        <p:grpSpPr>
          <a:xfrm rot="18047685">
            <a:off x="10416025" y="6133453"/>
            <a:ext cx="870108" cy="833267"/>
            <a:chOff x="2895600" y="228600"/>
            <a:chExt cx="6400800" cy="6400800"/>
          </a:xfrm>
        </p:grpSpPr>
        <p:grpSp>
          <p:nvGrpSpPr>
            <p:cNvPr id="908" name="Group 907">
              <a:extLst>
                <a:ext uri="{FF2B5EF4-FFF2-40B4-BE49-F238E27FC236}">
                  <a16:creationId xmlns:a16="http://schemas.microsoft.com/office/drawing/2014/main" id="{E0EA372E-2337-467C-9C7F-3417EA1A2B3E}"/>
                </a:ext>
              </a:extLst>
            </p:cNvPr>
            <p:cNvGrpSpPr/>
            <p:nvPr/>
          </p:nvGrpSpPr>
          <p:grpSpPr>
            <a:xfrm>
              <a:off x="5028304" y="3112613"/>
              <a:ext cx="2082917" cy="676275"/>
              <a:chOff x="5028304" y="3112613"/>
              <a:chExt cx="2082917" cy="676275"/>
            </a:xfrm>
          </p:grpSpPr>
          <p:grpSp>
            <p:nvGrpSpPr>
              <p:cNvPr id="910" name="Group 909">
                <a:extLst>
                  <a:ext uri="{FF2B5EF4-FFF2-40B4-BE49-F238E27FC236}">
                    <a16:creationId xmlns:a16="http://schemas.microsoft.com/office/drawing/2014/main" id="{41DBB4BD-C35E-4E9B-BC95-34BA96C0A1F6}"/>
                  </a:ext>
                </a:extLst>
              </p:cNvPr>
              <p:cNvGrpSpPr/>
              <p:nvPr/>
            </p:nvGrpSpPr>
            <p:grpSpPr>
              <a:xfrm>
                <a:off x="5028304" y="3167369"/>
                <a:ext cx="2082917" cy="565811"/>
                <a:chOff x="3993730" y="3167369"/>
                <a:chExt cx="2082917" cy="565811"/>
              </a:xfrm>
            </p:grpSpPr>
            <p:sp>
              <p:nvSpPr>
                <p:cNvPr id="914" name="Flowchart: Merge 913">
                  <a:extLst>
                    <a:ext uri="{FF2B5EF4-FFF2-40B4-BE49-F238E27FC236}">
                      <a16:creationId xmlns:a16="http://schemas.microsoft.com/office/drawing/2014/main" id="{634BF696-7AD6-435B-85FB-C0ACF04EB60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Flowchart: Merge 914">
                  <a:extLst>
                    <a:ext uri="{FF2B5EF4-FFF2-40B4-BE49-F238E27FC236}">
                      <a16:creationId xmlns:a16="http://schemas.microsoft.com/office/drawing/2014/main" id="{E334D07A-ACE4-404B-8105-9BFA28F89311}"/>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11" name="Group 910">
                <a:extLst>
                  <a:ext uri="{FF2B5EF4-FFF2-40B4-BE49-F238E27FC236}">
                    <a16:creationId xmlns:a16="http://schemas.microsoft.com/office/drawing/2014/main" id="{D71F3A07-4A0C-42E2-8A06-9B7B33309265}"/>
                  </a:ext>
                </a:extLst>
              </p:cNvPr>
              <p:cNvGrpSpPr/>
              <p:nvPr/>
            </p:nvGrpSpPr>
            <p:grpSpPr>
              <a:xfrm>
                <a:off x="5759403" y="3112613"/>
                <a:ext cx="676275" cy="676275"/>
                <a:chOff x="3144790" y="993300"/>
                <a:chExt cx="676275" cy="676275"/>
              </a:xfrm>
            </p:grpSpPr>
            <p:sp>
              <p:nvSpPr>
                <p:cNvPr id="912" name="Oval 911">
                  <a:extLst>
                    <a:ext uri="{FF2B5EF4-FFF2-40B4-BE49-F238E27FC236}">
                      <a16:creationId xmlns:a16="http://schemas.microsoft.com/office/drawing/2014/main" id="{0ED08FF0-811C-4C31-84A8-4AF8C8DF040C}"/>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Oval 912">
                  <a:extLst>
                    <a:ext uri="{FF2B5EF4-FFF2-40B4-BE49-F238E27FC236}">
                      <a16:creationId xmlns:a16="http://schemas.microsoft.com/office/drawing/2014/main" id="{E0BCA697-9F68-4ED8-918C-7EAD225E6870}"/>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909" name="Oval 908">
              <a:extLst>
                <a:ext uri="{FF2B5EF4-FFF2-40B4-BE49-F238E27FC236}">
                  <a16:creationId xmlns:a16="http://schemas.microsoft.com/office/drawing/2014/main" id="{4FFB8CC9-255F-4853-8276-48B49B84216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6" name="Group 915">
            <a:extLst>
              <a:ext uri="{FF2B5EF4-FFF2-40B4-BE49-F238E27FC236}">
                <a16:creationId xmlns:a16="http://schemas.microsoft.com/office/drawing/2014/main" id="{D615BEA2-9F88-4690-AFEE-C2F3131EE2B0}"/>
              </a:ext>
            </a:extLst>
          </p:cNvPr>
          <p:cNvGrpSpPr/>
          <p:nvPr/>
        </p:nvGrpSpPr>
        <p:grpSpPr>
          <a:xfrm>
            <a:off x="11149694" y="6305550"/>
            <a:ext cx="475472" cy="478261"/>
            <a:chOff x="2804160" y="137160"/>
            <a:chExt cx="6583680" cy="6583680"/>
          </a:xfrm>
        </p:grpSpPr>
        <p:sp>
          <p:nvSpPr>
            <p:cNvPr id="917" name="Freeform: Shape 916">
              <a:extLst>
                <a:ext uri="{FF2B5EF4-FFF2-40B4-BE49-F238E27FC236}">
                  <a16:creationId xmlns:a16="http://schemas.microsoft.com/office/drawing/2014/main" id="{12FD15DC-6AA6-4958-B58A-0D0F3758C63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918" name="Oval 917">
              <a:extLst>
                <a:ext uri="{FF2B5EF4-FFF2-40B4-BE49-F238E27FC236}">
                  <a16:creationId xmlns:a16="http://schemas.microsoft.com/office/drawing/2014/main" id="{07C8602E-B921-4F47-B883-04C31BF059F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9" name="Group 918">
            <a:extLst>
              <a:ext uri="{FF2B5EF4-FFF2-40B4-BE49-F238E27FC236}">
                <a16:creationId xmlns:a16="http://schemas.microsoft.com/office/drawing/2014/main" id="{A21B617B-91C1-41DC-AC05-14A266926913}"/>
              </a:ext>
            </a:extLst>
          </p:cNvPr>
          <p:cNvGrpSpPr/>
          <p:nvPr/>
        </p:nvGrpSpPr>
        <p:grpSpPr>
          <a:xfrm rot="18047685">
            <a:off x="10911325" y="6133453"/>
            <a:ext cx="870108" cy="833267"/>
            <a:chOff x="2895600" y="228600"/>
            <a:chExt cx="6400800" cy="6400800"/>
          </a:xfrm>
        </p:grpSpPr>
        <p:grpSp>
          <p:nvGrpSpPr>
            <p:cNvPr id="920" name="Group 919">
              <a:extLst>
                <a:ext uri="{FF2B5EF4-FFF2-40B4-BE49-F238E27FC236}">
                  <a16:creationId xmlns:a16="http://schemas.microsoft.com/office/drawing/2014/main" id="{5243457E-D062-4573-AA27-E9A66AD885E2}"/>
                </a:ext>
              </a:extLst>
            </p:cNvPr>
            <p:cNvGrpSpPr/>
            <p:nvPr/>
          </p:nvGrpSpPr>
          <p:grpSpPr>
            <a:xfrm>
              <a:off x="5028304" y="3112613"/>
              <a:ext cx="2082917" cy="676275"/>
              <a:chOff x="5028304" y="3112613"/>
              <a:chExt cx="2082917" cy="676275"/>
            </a:xfrm>
          </p:grpSpPr>
          <p:grpSp>
            <p:nvGrpSpPr>
              <p:cNvPr id="922" name="Group 921">
                <a:extLst>
                  <a:ext uri="{FF2B5EF4-FFF2-40B4-BE49-F238E27FC236}">
                    <a16:creationId xmlns:a16="http://schemas.microsoft.com/office/drawing/2014/main" id="{FC1BFCE8-35C4-4A5C-B830-F9FE4FCF2446}"/>
                  </a:ext>
                </a:extLst>
              </p:cNvPr>
              <p:cNvGrpSpPr/>
              <p:nvPr/>
            </p:nvGrpSpPr>
            <p:grpSpPr>
              <a:xfrm>
                <a:off x="5028304" y="3167369"/>
                <a:ext cx="2082917" cy="565811"/>
                <a:chOff x="3993730" y="3167369"/>
                <a:chExt cx="2082917" cy="565811"/>
              </a:xfrm>
            </p:grpSpPr>
            <p:sp>
              <p:nvSpPr>
                <p:cNvPr id="926" name="Flowchart: Merge 925">
                  <a:extLst>
                    <a:ext uri="{FF2B5EF4-FFF2-40B4-BE49-F238E27FC236}">
                      <a16:creationId xmlns:a16="http://schemas.microsoft.com/office/drawing/2014/main" id="{38240B21-2F73-4B77-BDD1-8C30D878BC3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Flowchart: Merge 926">
                  <a:extLst>
                    <a:ext uri="{FF2B5EF4-FFF2-40B4-BE49-F238E27FC236}">
                      <a16:creationId xmlns:a16="http://schemas.microsoft.com/office/drawing/2014/main" id="{481A9BE6-FBD5-464B-9FD4-3ACC003476D1}"/>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23" name="Group 922">
                <a:extLst>
                  <a:ext uri="{FF2B5EF4-FFF2-40B4-BE49-F238E27FC236}">
                    <a16:creationId xmlns:a16="http://schemas.microsoft.com/office/drawing/2014/main" id="{4DC41F31-0AFE-46F3-9D2A-24D9AF8CD4B5}"/>
                  </a:ext>
                </a:extLst>
              </p:cNvPr>
              <p:cNvGrpSpPr/>
              <p:nvPr/>
            </p:nvGrpSpPr>
            <p:grpSpPr>
              <a:xfrm>
                <a:off x="5759403" y="3112613"/>
                <a:ext cx="676275" cy="676275"/>
                <a:chOff x="3144790" y="993300"/>
                <a:chExt cx="676275" cy="676275"/>
              </a:xfrm>
            </p:grpSpPr>
            <p:sp>
              <p:nvSpPr>
                <p:cNvPr id="924" name="Oval 923">
                  <a:extLst>
                    <a:ext uri="{FF2B5EF4-FFF2-40B4-BE49-F238E27FC236}">
                      <a16:creationId xmlns:a16="http://schemas.microsoft.com/office/drawing/2014/main" id="{9003503B-8842-4810-AF12-6B9453428454}"/>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Oval 924">
                  <a:extLst>
                    <a:ext uri="{FF2B5EF4-FFF2-40B4-BE49-F238E27FC236}">
                      <a16:creationId xmlns:a16="http://schemas.microsoft.com/office/drawing/2014/main" id="{33EE4D92-4C5B-4ED1-819D-ACD6F53ECE4C}"/>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921" name="Oval 920">
              <a:extLst>
                <a:ext uri="{FF2B5EF4-FFF2-40B4-BE49-F238E27FC236}">
                  <a16:creationId xmlns:a16="http://schemas.microsoft.com/office/drawing/2014/main" id="{AB5DBAB8-50BE-46B4-86DC-79379A6C3C6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8" name="Group 927">
            <a:extLst>
              <a:ext uri="{FF2B5EF4-FFF2-40B4-BE49-F238E27FC236}">
                <a16:creationId xmlns:a16="http://schemas.microsoft.com/office/drawing/2014/main" id="{E8074814-2B18-4C8E-9022-F575DD0C58FE}"/>
              </a:ext>
            </a:extLst>
          </p:cNvPr>
          <p:cNvGrpSpPr/>
          <p:nvPr/>
        </p:nvGrpSpPr>
        <p:grpSpPr>
          <a:xfrm>
            <a:off x="11651920" y="6299543"/>
            <a:ext cx="475472" cy="478261"/>
            <a:chOff x="2804160" y="137160"/>
            <a:chExt cx="6583680" cy="6583680"/>
          </a:xfrm>
        </p:grpSpPr>
        <p:sp>
          <p:nvSpPr>
            <p:cNvPr id="929" name="Freeform: Shape 928">
              <a:extLst>
                <a:ext uri="{FF2B5EF4-FFF2-40B4-BE49-F238E27FC236}">
                  <a16:creationId xmlns:a16="http://schemas.microsoft.com/office/drawing/2014/main" id="{B2FBE317-0BA4-47C7-85C6-D5A9BB3F59CE}"/>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930" name="Oval 929">
              <a:extLst>
                <a:ext uri="{FF2B5EF4-FFF2-40B4-BE49-F238E27FC236}">
                  <a16:creationId xmlns:a16="http://schemas.microsoft.com/office/drawing/2014/main" id="{ED4E9C66-F704-4808-B962-D646927AC3FD}"/>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1" name="Group 930">
            <a:extLst>
              <a:ext uri="{FF2B5EF4-FFF2-40B4-BE49-F238E27FC236}">
                <a16:creationId xmlns:a16="http://schemas.microsoft.com/office/drawing/2014/main" id="{151A7F65-B2DF-4907-9D9D-85EB63687CE7}"/>
              </a:ext>
            </a:extLst>
          </p:cNvPr>
          <p:cNvGrpSpPr/>
          <p:nvPr/>
        </p:nvGrpSpPr>
        <p:grpSpPr>
          <a:xfrm rot="18047685">
            <a:off x="11457095" y="6127446"/>
            <a:ext cx="870108" cy="833267"/>
            <a:chOff x="2895600" y="228600"/>
            <a:chExt cx="6400800" cy="6400800"/>
          </a:xfrm>
        </p:grpSpPr>
        <p:grpSp>
          <p:nvGrpSpPr>
            <p:cNvPr id="932" name="Group 931">
              <a:extLst>
                <a:ext uri="{FF2B5EF4-FFF2-40B4-BE49-F238E27FC236}">
                  <a16:creationId xmlns:a16="http://schemas.microsoft.com/office/drawing/2014/main" id="{2F24AB4E-A294-41D0-A66D-51BD8F91CF44}"/>
                </a:ext>
              </a:extLst>
            </p:cNvPr>
            <p:cNvGrpSpPr/>
            <p:nvPr/>
          </p:nvGrpSpPr>
          <p:grpSpPr>
            <a:xfrm>
              <a:off x="5028304" y="3112613"/>
              <a:ext cx="2082917" cy="676275"/>
              <a:chOff x="5028304" y="3112613"/>
              <a:chExt cx="2082917" cy="676275"/>
            </a:xfrm>
          </p:grpSpPr>
          <p:grpSp>
            <p:nvGrpSpPr>
              <p:cNvPr id="934" name="Group 933">
                <a:extLst>
                  <a:ext uri="{FF2B5EF4-FFF2-40B4-BE49-F238E27FC236}">
                    <a16:creationId xmlns:a16="http://schemas.microsoft.com/office/drawing/2014/main" id="{2802178C-891A-4B84-B526-195E7AEF34FB}"/>
                  </a:ext>
                </a:extLst>
              </p:cNvPr>
              <p:cNvGrpSpPr/>
              <p:nvPr/>
            </p:nvGrpSpPr>
            <p:grpSpPr>
              <a:xfrm>
                <a:off x="5028304" y="3167369"/>
                <a:ext cx="2082917" cy="565811"/>
                <a:chOff x="3993730" y="3167369"/>
                <a:chExt cx="2082917" cy="565811"/>
              </a:xfrm>
            </p:grpSpPr>
            <p:sp>
              <p:nvSpPr>
                <p:cNvPr id="938" name="Flowchart: Merge 937">
                  <a:extLst>
                    <a:ext uri="{FF2B5EF4-FFF2-40B4-BE49-F238E27FC236}">
                      <a16:creationId xmlns:a16="http://schemas.microsoft.com/office/drawing/2014/main" id="{F9F556FD-2182-4DB9-82AD-268EA965771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Flowchart: Merge 938">
                  <a:extLst>
                    <a:ext uri="{FF2B5EF4-FFF2-40B4-BE49-F238E27FC236}">
                      <a16:creationId xmlns:a16="http://schemas.microsoft.com/office/drawing/2014/main" id="{3589590C-CC7F-46BA-91DF-B72EE80DDB0E}"/>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35" name="Group 934">
                <a:extLst>
                  <a:ext uri="{FF2B5EF4-FFF2-40B4-BE49-F238E27FC236}">
                    <a16:creationId xmlns:a16="http://schemas.microsoft.com/office/drawing/2014/main" id="{2D2B859F-2E09-4377-91E9-184A03E9C5B9}"/>
                  </a:ext>
                </a:extLst>
              </p:cNvPr>
              <p:cNvGrpSpPr/>
              <p:nvPr/>
            </p:nvGrpSpPr>
            <p:grpSpPr>
              <a:xfrm>
                <a:off x="5759403" y="3112613"/>
                <a:ext cx="676275" cy="676275"/>
                <a:chOff x="3144790" y="993300"/>
                <a:chExt cx="676275" cy="676275"/>
              </a:xfrm>
            </p:grpSpPr>
            <p:sp>
              <p:nvSpPr>
                <p:cNvPr id="936" name="Oval 935">
                  <a:extLst>
                    <a:ext uri="{FF2B5EF4-FFF2-40B4-BE49-F238E27FC236}">
                      <a16:creationId xmlns:a16="http://schemas.microsoft.com/office/drawing/2014/main" id="{72257524-D4F1-4526-92B8-E56AC1FA21EA}"/>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Oval 936">
                  <a:extLst>
                    <a:ext uri="{FF2B5EF4-FFF2-40B4-BE49-F238E27FC236}">
                      <a16:creationId xmlns:a16="http://schemas.microsoft.com/office/drawing/2014/main" id="{658FF643-C7AC-4CC1-AF21-EDE812EB8E19}"/>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933" name="Oval 932">
              <a:extLst>
                <a:ext uri="{FF2B5EF4-FFF2-40B4-BE49-F238E27FC236}">
                  <a16:creationId xmlns:a16="http://schemas.microsoft.com/office/drawing/2014/main" id="{AB719266-0E75-4324-9858-002499B6A9E3}"/>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40" name="Group 939">
            <a:extLst>
              <a:ext uri="{FF2B5EF4-FFF2-40B4-BE49-F238E27FC236}">
                <a16:creationId xmlns:a16="http://schemas.microsoft.com/office/drawing/2014/main" id="{2C526483-EB8C-4860-B6CE-185417F0764D}"/>
              </a:ext>
            </a:extLst>
          </p:cNvPr>
          <p:cNvGrpSpPr/>
          <p:nvPr/>
        </p:nvGrpSpPr>
        <p:grpSpPr>
          <a:xfrm>
            <a:off x="149235" y="983086"/>
            <a:ext cx="475472" cy="478261"/>
            <a:chOff x="2804160" y="137160"/>
            <a:chExt cx="6583680" cy="6583680"/>
          </a:xfrm>
        </p:grpSpPr>
        <p:sp>
          <p:nvSpPr>
            <p:cNvPr id="941" name="Freeform: Shape 940">
              <a:extLst>
                <a:ext uri="{FF2B5EF4-FFF2-40B4-BE49-F238E27FC236}">
                  <a16:creationId xmlns:a16="http://schemas.microsoft.com/office/drawing/2014/main" id="{AC847A6E-43D4-44CE-BB6C-3D1F47C9167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942" name="Oval 941">
              <a:extLst>
                <a:ext uri="{FF2B5EF4-FFF2-40B4-BE49-F238E27FC236}">
                  <a16:creationId xmlns:a16="http://schemas.microsoft.com/office/drawing/2014/main" id="{F52D423E-8957-4ADD-B130-7E2298C4E165}"/>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3" name="Group 942">
            <a:extLst>
              <a:ext uri="{FF2B5EF4-FFF2-40B4-BE49-F238E27FC236}">
                <a16:creationId xmlns:a16="http://schemas.microsoft.com/office/drawing/2014/main" id="{33C41B57-9C2E-48EB-B460-8018697CC77D}"/>
              </a:ext>
            </a:extLst>
          </p:cNvPr>
          <p:cNvGrpSpPr/>
          <p:nvPr/>
        </p:nvGrpSpPr>
        <p:grpSpPr>
          <a:xfrm rot="18047685">
            <a:off x="-45590" y="810989"/>
            <a:ext cx="870108" cy="833267"/>
            <a:chOff x="2895600" y="228600"/>
            <a:chExt cx="6400800" cy="6400800"/>
          </a:xfrm>
        </p:grpSpPr>
        <p:grpSp>
          <p:nvGrpSpPr>
            <p:cNvPr id="944" name="Group 943">
              <a:extLst>
                <a:ext uri="{FF2B5EF4-FFF2-40B4-BE49-F238E27FC236}">
                  <a16:creationId xmlns:a16="http://schemas.microsoft.com/office/drawing/2014/main" id="{E2CCE605-D4F5-48A4-955E-7A68BE749990}"/>
                </a:ext>
              </a:extLst>
            </p:cNvPr>
            <p:cNvGrpSpPr/>
            <p:nvPr/>
          </p:nvGrpSpPr>
          <p:grpSpPr>
            <a:xfrm>
              <a:off x="5028304" y="3112613"/>
              <a:ext cx="2082917" cy="676275"/>
              <a:chOff x="5028304" y="3112613"/>
              <a:chExt cx="2082917" cy="676275"/>
            </a:xfrm>
          </p:grpSpPr>
          <p:grpSp>
            <p:nvGrpSpPr>
              <p:cNvPr id="946" name="Group 945">
                <a:extLst>
                  <a:ext uri="{FF2B5EF4-FFF2-40B4-BE49-F238E27FC236}">
                    <a16:creationId xmlns:a16="http://schemas.microsoft.com/office/drawing/2014/main" id="{CC4A3FFD-C1A0-4500-8377-244FE4AB0A91}"/>
                  </a:ext>
                </a:extLst>
              </p:cNvPr>
              <p:cNvGrpSpPr/>
              <p:nvPr/>
            </p:nvGrpSpPr>
            <p:grpSpPr>
              <a:xfrm>
                <a:off x="5028304" y="3167369"/>
                <a:ext cx="2082917" cy="565811"/>
                <a:chOff x="3993730" y="3167369"/>
                <a:chExt cx="2082917" cy="565811"/>
              </a:xfrm>
            </p:grpSpPr>
            <p:sp>
              <p:nvSpPr>
                <p:cNvPr id="950" name="Flowchart: Merge 949">
                  <a:extLst>
                    <a:ext uri="{FF2B5EF4-FFF2-40B4-BE49-F238E27FC236}">
                      <a16:creationId xmlns:a16="http://schemas.microsoft.com/office/drawing/2014/main" id="{E8622199-DE55-48AA-BD61-D30DAE7E55F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Flowchart: Merge 950">
                  <a:extLst>
                    <a:ext uri="{FF2B5EF4-FFF2-40B4-BE49-F238E27FC236}">
                      <a16:creationId xmlns:a16="http://schemas.microsoft.com/office/drawing/2014/main" id="{874A0C93-FE7C-4859-A8BD-E4265D0FEB61}"/>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47" name="Group 946">
                <a:extLst>
                  <a:ext uri="{FF2B5EF4-FFF2-40B4-BE49-F238E27FC236}">
                    <a16:creationId xmlns:a16="http://schemas.microsoft.com/office/drawing/2014/main" id="{BD743F0E-39CB-4D9C-9200-D0940BF54B9C}"/>
                  </a:ext>
                </a:extLst>
              </p:cNvPr>
              <p:cNvGrpSpPr/>
              <p:nvPr/>
            </p:nvGrpSpPr>
            <p:grpSpPr>
              <a:xfrm>
                <a:off x="5759403" y="3112613"/>
                <a:ext cx="676275" cy="676275"/>
                <a:chOff x="3144790" y="993300"/>
                <a:chExt cx="676275" cy="676275"/>
              </a:xfrm>
            </p:grpSpPr>
            <p:sp>
              <p:nvSpPr>
                <p:cNvPr id="948" name="Oval 947">
                  <a:extLst>
                    <a:ext uri="{FF2B5EF4-FFF2-40B4-BE49-F238E27FC236}">
                      <a16:creationId xmlns:a16="http://schemas.microsoft.com/office/drawing/2014/main" id="{3CE04FE8-B8A6-44D5-8A5E-38E9A2D167FB}"/>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Oval 948">
                  <a:extLst>
                    <a:ext uri="{FF2B5EF4-FFF2-40B4-BE49-F238E27FC236}">
                      <a16:creationId xmlns:a16="http://schemas.microsoft.com/office/drawing/2014/main" id="{B3282D83-416C-4876-AD5E-0316AD0FDFCC}"/>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945" name="Oval 944">
              <a:extLst>
                <a:ext uri="{FF2B5EF4-FFF2-40B4-BE49-F238E27FC236}">
                  <a16:creationId xmlns:a16="http://schemas.microsoft.com/office/drawing/2014/main" id="{784760C5-7853-49D6-A2F0-092086ED428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2" name="Group 951">
            <a:extLst>
              <a:ext uri="{FF2B5EF4-FFF2-40B4-BE49-F238E27FC236}">
                <a16:creationId xmlns:a16="http://schemas.microsoft.com/office/drawing/2014/main" id="{6E127633-DD63-424C-BD01-94AA108BE018}"/>
              </a:ext>
            </a:extLst>
          </p:cNvPr>
          <p:cNvGrpSpPr/>
          <p:nvPr/>
        </p:nvGrpSpPr>
        <p:grpSpPr>
          <a:xfrm>
            <a:off x="139710" y="1459336"/>
            <a:ext cx="475472" cy="478261"/>
            <a:chOff x="2804160" y="137160"/>
            <a:chExt cx="6583680" cy="6583680"/>
          </a:xfrm>
        </p:grpSpPr>
        <p:sp>
          <p:nvSpPr>
            <p:cNvPr id="953" name="Freeform: Shape 952">
              <a:extLst>
                <a:ext uri="{FF2B5EF4-FFF2-40B4-BE49-F238E27FC236}">
                  <a16:creationId xmlns:a16="http://schemas.microsoft.com/office/drawing/2014/main" id="{5D782548-40E2-4AF2-B96D-78CFBED08AD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954" name="Oval 953">
              <a:extLst>
                <a:ext uri="{FF2B5EF4-FFF2-40B4-BE49-F238E27FC236}">
                  <a16:creationId xmlns:a16="http://schemas.microsoft.com/office/drawing/2014/main" id="{1F6614AC-ADB6-4181-84D4-5758CA6237C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5" name="Group 954">
            <a:extLst>
              <a:ext uri="{FF2B5EF4-FFF2-40B4-BE49-F238E27FC236}">
                <a16:creationId xmlns:a16="http://schemas.microsoft.com/office/drawing/2014/main" id="{9885FDFC-FE9D-40B1-8E83-2364AF4588AE}"/>
              </a:ext>
            </a:extLst>
          </p:cNvPr>
          <p:cNvGrpSpPr/>
          <p:nvPr/>
        </p:nvGrpSpPr>
        <p:grpSpPr>
          <a:xfrm rot="18047685">
            <a:off x="-55115" y="1287239"/>
            <a:ext cx="870108" cy="833267"/>
            <a:chOff x="2895600" y="228600"/>
            <a:chExt cx="6400800" cy="6400800"/>
          </a:xfrm>
        </p:grpSpPr>
        <p:grpSp>
          <p:nvGrpSpPr>
            <p:cNvPr id="956" name="Group 955">
              <a:extLst>
                <a:ext uri="{FF2B5EF4-FFF2-40B4-BE49-F238E27FC236}">
                  <a16:creationId xmlns:a16="http://schemas.microsoft.com/office/drawing/2014/main" id="{E79BBA68-B41B-411D-88DC-3D9836F53785}"/>
                </a:ext>
              </a:extLst>
            </p:cNvPr>
            <p:cNvGrpSpPr/>
            <p:nvPr/>
          </p:nvGrpSpPr>
          <p:grpSpPr>
            <a:xfrm>
              <a:off x="5028304" y="3112613"/>
              <a:ext cx="2082917" cy="676275"/>
              <a:chOff x="5028304" y="3112613"/>
              <a:chExt cx="2082917" cy="676275"/>
            </a:xfrm>
          </p:grpSpPr>
          <p:grpSp>
            <p:nvGrpSpPr>
              <p:cNvPr id="958" name="Group 957">
                <a:extLst>
                  <a:ext uri="{FF2B5EF4-FFF2-40B4-BE49-F238E27FC236}">
                    <a16:creationId xmlns:a16="http://schemas.microsoft.com/office/drawing/2014/main" id="{7FC5CF3E-51F2-40CE-8209-2A93FB467001}"/>
                  </a:ext>
                </a:extLst>
              </p:cNvPr>
              <p:cNvGrpSpPr/>
              <p:nvPr/>
            </p:nvGrpSpPr>
            <p:grpSpPr>
              <a:xfrm>
                <a:off x="5028304" y="3167369"/>
                <a:ext cx="2082917" cy="565811"/>
                <a:chOff x="3993730" y="3167369"/>
                <a:chExt cx="2082917" cy="565811"/>
              </a:xfrm>
            </p:grpSpPr>
            <p:sp>
              <p:nvSpPr>
                <p:cNvPr id="962" name="Flowchart: Merge 961">
                  <a:extLst>
                    <a:ext uri="{FF2B5EF4-FFF2-40B4-BE49-F238E27FC236}">
                      <a16:creationId xmlns:a16="http://schemas.microsoft.com/office/drawing/2014/main" id="{AE80CDB1-8AB1-4399-9B00-51142DB99AF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Flowchart: Merge 962">
                  <a:extLst>
                    <a:ext uri="{FF2B5EF4-FFF2-40B4-BE49-F238E27FC236}">
                      <a16:creationId xmlns:a16="http://schemas.microsoft.com/office/drawing/2014/main" id="{E8B5943C-94D5-416E-BAEF-0FDC51E916A4}"/>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59" name="Group 958">
                <a:extLst>
                  <a:ext uri="{FF2B5EF4-FFF2-40B4-BE49-F238E27FC236}">
                    <a16:creationId xmlns:a16="http://schemas.microsoft.com/office/drawing/2014/main" id="{6A6644ED-37AE-46AE-82C1-B487EBCD1B9B}"/>
                  </a:ext>
                </a:extLst>
              </p:cNvPr>
              <p:cNvGrpSpPr/>
              <p:nvPr/>
            </p:nvGrpSpPr>
            <p:grpSpPr>
              <a:xfrm>
                <a:off x="5759403" y="3112613"/>
                <a:ext cx="676275" cy="676275"/>
                <a:chOff x="3144790" y="993300"/>
                <a:chExt cx="676275" cy="676275"/>
              </a:xfrm>
            </p:grpSpPr>
            <p:sp>
              <p:nvSpPr>
                <p:cNvPr id="960" name="Oval 959">
                  <a:extLst>
                    <a:ext uri="{FF2B5EF4-FFF2-40B4-BE49-F238E27FC236}">
                      <a16:creationId xmlns:a16="http://schemas.microsoft.com/office/drawing/2014/main" id="{B1343C80-8E74-429B-95E6-7D58DB274CED}"/>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960">
                  <a:extLst>
                    <a:ext uri="{FF2B5EF4-FFF2-40B4-BE49-F238E27FC236}">
                      <a16:creationId xmlns:a16="http://schemas.microsoft.com/office/drawing/2014/main" id="{6DC06014-78A4-4D63-860D-93B83082AAE1}"/>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957" name="Oval 956">
              <a:extLst>
                <a:ext uri="{FF2B5EF4-FFF2-40B4-BE49-F238E27FC236}">
                  <a16:creationId xmlns:a16="http://schemas.microsoft.com/office/drawing/2014/main" id="{5CC1CB9E-CDF4-44D5-8ABC-CEA95B3489F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64" name="Group 963">
            <a:extLst>
              <a:ext uri="{FF2B5EF4-FFF2-40B4-BE49-F238E27FC236}">
                <a16:creationId xmlns:a16="http://schemas.microsoft.com/office/drawing/2014/main" id="{4095A851-C83E-44C8-BEEE-D3A243BDF60F}"/>
              </a:ext>
            </a:extLst>
          </p:cNvPr>
          <p:cNvGrpSpPr/>
          <p:nvPr/>
        </p:nvGrpSpPr>
        <p:grpSpPr>
          <a:xfrm>
            <a:off x="130185" y="1935586"/>
            <a:ext cx="475472" cy="478261"/>
            <a:chOff x="2804160" y="137160"/>
            <a:chExt cx="6583680" cy="6583680"/>
          </a:xfrm>
        </p:grpSpPr>
        <p:sp>
          <p:nvSpPr>
            <p:cNvPr id="965" name="Freeform: Shape 964">
              <a:extLst>
                <a:ext uri="{FF2B5EF4-FFF2-40B4-BE49-F238E27FC236}">
                  <a16:creationId xmlns:a16="http://schemas.microsoft.com/office/drawing/2014/main" id="{8AADC758-FA3A-4DEC-BDA8-3DD84B1126A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966" name="Oval 965">
              <a:extLst>
                <a:ext uri="{FF2B5EF4-FFF2-40B4-BE49-F238E27FC236}">
                  <a16:creationId xmlns:a16="http://schemas.microsoft.com/office/drawing/2014/main" id="{50C246B7-9B9B-4573-8A90-DF757F63254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7" name="Group 966">
            <a:extLst>
              <a:ext uri="{FF2B5EF4-FFF2-40B4-BE49-F238E27FC236}">
                <a16:creationId xmlns:a16="http://schemas.microsoft.com/office/drawing/2014/main" id="{5477FD87-95BC-440C-A7D3-55745AFC308D}"/>
              </a:ext>
            </a:extLst>
          </p:cNvPr>
          <p:cNvGrpSpPr/>
          <p:nvPr/>
        </p:nvGrpSpPr>
        <p:grpSpPr>
          <a:xfrm rot="18047685">
            <a:off x="-64640" y="1763489"/>
            <a:ext cx="870108" cy="833267"/>
            <a:chOff x="2895600" y="228600"/>
            <a:chExt cx="6400800" cy="6400800"/>
          </a:xfrm>
        </p:grpSpPr>
        <p:grpSp>
          <p:nvGrpSpPr>
            <p:cNvPr id="968" name="Group 967">
              <a:extLst>
                <a:ext uri="{FF2B5EF4-FFF2-40B4-BE49-F238E27FC236}">
                  <a16:creationId xmlns:a16="http://schemas.microsoft.com/office/drawing/2014/main" id="{67814C31-4B17-449D-BADB-8290450E9E92}"/>
                </a:ext>
              </a:extLst>
            </p:cNvPr>
            <p:cNvGrpSpPr/>
            <p:nvPr/>
          </p:nvGrpSpPr>
          <p:grpSpPr>
            <a:xfrm>
              <a:off x="5028304" y="3112613"/>
              <a:ext cx="2082917" cy="676275"/>
              <a:chOff x="5028304" y="3112613"/>
              <a:chExt cx="2082917" cy="676275"/>
            </a:xfrm>
          </p:grpSpPr>
          <p:grpSp>
            <p:nvGrpSpPr>
              <p:cNvPr id="970" name="Group 969">
                <a:extLst>
                  <a:ext uri="{FF2B5EF4-FFF2-40B4-BE49-F238E27FC236}">
                    <a16:creationId xmlns:a16="http://schemas.microsoft.com/office/drawing/2014/main" id="{93897315-3D0A-44AE-B36D-3A3237224413}"/>
                  </a:ext>
                </a:extLst>
              </p:cNvPr>
              <p:cNvGrpSpPr/>
              <p:nvPr/>
            </p:nvGrpSpPr>
            <p:grpSpPr>
              <a:xfrm>
                <a:off x="5028304" y="3167369"/>
                <a:ext cx="2082917" cy="565811"/>
                <a:chOff x="3993730" y="3167369"/>
                <a:chExt cx="2082917" cy="565811"/>
              </a:xfrm>
            </p:grpSpPr>
            <p:sp>
              <p:nvSpPr>
                <p:cNvPr id="974" name="Flowchart: Merge 973">
                  <a:extLst>
                    <a:ext uri="{FF2B5EF4-FFF2-40B4-BE49-F238E27FC236}">
                      <a16:creationId xmlns:a16="http://schemas.microsoft.com/office/drawing/2014/main" id="{9BAFF966-21FF-47B9-BA83-3AC169E2F05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Flowchart: Merge 974">
                  <a:extLst>
                    <a:ext uri="{FF2B5EF4-FFF2-40B4-BE49-F238E27FC236}">
                      <a16:creationId xmlns:a16="http://schemas.microsoft.com/office/drawing/2014/main" id="{27617C06-A064-4A7E-879D-6CF342F3A290}"/>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71" name="Group 970">
                <a:extLst>
                  <a:ext uri="{FF2B5EF4-FFF2-40B4-BE49-F238E27FC236}">
                    <a16:creationId xmlns:a16="http://schemas.microsoft.com/office/drawing/2014/main" id="{B24E5B1B-06C7-40F2-87AD-66D199FFBE24}"/>
                  </a:ext>
                </a:extLst>
              </p:cNvPr>
              <p:cNvGrpSpPr/>
              <p:nvPr/>
            </p:nvGrpSpPr>
            <p:grpSpPr>
              <a:xfrm>
                <a:off x="5759403" y="3112613"/>
                <a:ext cx="676275" cy="676275"/>
                <a:chOff x="3144790" y="993300"/>
                <a:chExt cx="676275" cy="676275"/>
              </a:xfrm>
            </p:grpSpPr>
            <p:sp>
              <p:nvSpPr>
                <p:cNvPr id="972" name="Oval 971">
                  <a:extLst>
                    <a:ext uri="{FF2B5EF4-FFF2-40B4-BE49-F238E27FC236}">
                      <a16:creationId xmlns:a16="http://schemas.microsoft.com/office/drawing/2014/main" id="{F734469E-A12F-4137-BD70-EB7DA0995464}"/>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Oval 972">
                  <a:extLst>
                    <a:ext uri="{FF2B5EF4-FFF2-40B4-BE49-F238E27FC236}">
                      <a16:creationId xmlns:a16="http://schemas.microsoft.com/office/drawing/2014/main" id="{17A37F10-0CFE-402F-9540-0971E595B49C}"/>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969" name="Oval 968">
              <a:extLst>
                <a:ext uri="{FF2B5EF4-FFF2-40B4-BE49-F238E27FC236}">
                  <a16:creationId xmlns:a16="http://schemas.microsoft.com/office/drawing/2014/main" id="{10B10447-B302-4519-8866-560D9F942C9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76" name="Group 975">
            <a:extLst>
              <a:ext uri="{FF2B5EF4-FFF2-40B4-BE49-F238E27FC236}">
                <a16:creationId xmlns:a16="http://schemas.microsoft.com/office/drawing/2014/main" id="{0D1A0B0A-F6AB-40B0-8F2A-26E382983B1C}"/>
              </a:ext>
            </a:extLst>
          </p:cNvPr>
          <p:cNvGrpSpPr/>
          <p:nvPr/>
        </p:nvGrpSpPr>
        <p:grpSpPr>
          <a:xfrm>
            <a:off x="139710" y="2392786"/>
            <a:ext cx="475472" cy="478261"/>
            <a:chOff x="2804160" y="137160"/>
            <a:chExt cx="6583680" cy="6583680"/>
          </a:xfrm>
        </p:grpSpPr>
        <p:sp>
          <p:nvSpPr>
            <p:cNvPr id="977" name="Freeform: Shape 976">
              <a:extLst>
                <a:ext uri="{FF2B5EF4-FFF2-40B4-BE49-F238E27FC236}">
                  <a16:creationId xmlns:a16="http://schemas.microsoft.com/office/drawing/2014/main" id="{A9E1134B-8CFE-46FC-B89F-E3BD0B6BDD8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978" name="Oval 977">
              <a:extLst>
                <a:ext uri="{FF2B5EF4-FFF2-40B4-BE49-F238E27FC236}">
                  <a16:creationId xmlns:a16="http://schemas.microsoft.com/office/drawing/2014/main" id="{802C1EBD-11A4-432A-B7D4-F50A7D89F85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9" name="Group 978">
            <a:extLst>
              <a:ext uri="{FF2B5EF4-FFF2-40B4-BE49-F238E27FC236}">
                <a16:creationId xmlns:a16="http://schemas.microsoft.com/office/drawing/2014/main" id="{228E8214-3BC0-4E82-B40D-905B9092AD22}"/>
              </a:ext>
            </a:extLst>
          </p:cNvPr>
          <p:cNvGrpSpPr/>
          <p:nvPr/>
        </p:nvGrpSpPr>
        <p:grpSpPr>
          <a:xfrm rot="18047685">
            <a:off x="-55115" y="2220689"/>
            <a:ext cx="870108" cy="833267"/>
            <a:chOff x="2895600" y="228600"/>
            <a:chExt cx="6400800" cy="6400800"/>
          </a:xfrm>
        </p:grpSpPr>
        <p:grpSp>
          <p:nvGrpSpPr>
            <p:cNvPr id="980" name="Group 979">
              <a:extLst>
                <a:ext uri="{FF2B5EF4-FFF2-40B4-BE49-F238E27FC236}">
                  <a16:creationId xmlns:a16="http://schemas.microsoft.com/office/drawing/2014/main" id="{B451073B-0206-41A6-9942-37E749AB6FDC}"/>
                </a:ext>
              </a:extLst>
            </p:cNvPr>
            <p:cNvGrpSpPr/>
            <p:nvPr/>
          </p:nvGrpSpPr>
          <p:grpSpPr>
            <a:xfrm>
              <a:off x="5028304" y="3112613"/>
              <a:ext cx="2082917" cy="676275"/>
              <a:chOff x="5028304" y="3112613"/>
              <a:chExt cx="2082917" cy="676275"/>
            </a:xfrm>
          </p:grpSpPr>
          <p:grpSp>
            <p:nvGrpSpPr>
              <p:cNvPr id="982" name="Group 981">
                <a:extLst>
                  <a:ext uri="{FF2B5EF4-FFF2-40B4-BE49-F238E27FC236}">
                    <a16:creationId xmlns:a16="http://schemas.microsoft.com/office/drawing/2014/main" id="{3C63FC72-AECD-4E03-B014-009524BD4949}"/>
                  </a:ext>
                </a:extLst>
              </p:cNvPr>
              <p:cNvGrpSpPr/>
              <p:nvPr/>
            </p:nvGrpSpPr>
            <p:grpSpPr>
              <a:xfrm>
                <a:off x="5028304" y="3167369"/>
                <a:ext cx="2082917" cy="565811"/>
                <a:chOff x="3993730" y="3167369"/>
                <a:chExt cx="2082917" cy="565811"/>
              </a:xfrm>
            </p:grpSpPr>
            <p:sp>
              <p:nvSpPr>
                <p:cNvPr id="986" name="Flowchart: Merge 985">
                  <a:extLst>
                    <a:ext uri="{FF2B5EF4-FFF2-40B4-BE49-F238E27FC236}">
                      <a16:creationId xmlns:a16="http://schemas.microsoft.com/office/drawing/2014/main" id="{4464F329-1186-418D-86B3-7544D50AF1B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Flowchart: Merge 986">
                  <a:extLst>
                    <a:ext uri="{FF2B5EF4-FFF2-40B4-BE49-F238E27FC236}">
                      <a16:creationId xmlns:a16="http://schemas.microsoft.com/office/drawing/2014/main" id="{34FE70A0-07A1-47B8-A045-AC1721248022}"/>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83" name="Group 982">
                <a:extLst>
                  <a:ext uri="{FF2B5EF4-FFF2-40B4-BE49-F238E27FC236}">
                    <a16:creationId xmlns:a16="http://schemas.microsoft.com/office/drawing/2014/main" id="{7B9333EA-538F-4807-A7A5-670C7AE18A07}"/>
                  </a:ext>
                </a:extLst>
              </p:cNvPr>
              <p:cNvGrpSpPr/>
              <p:nvPr/>
            </p:nvGrpSpPr>
            <p:grpSpPr>
              <a:xfrm>
                <a:off x="5759403" y="3112613"/>
                <a:ext cx="676275" cy="676275"/>
                <a:chOff x="3144790" y="993300"/>
                <a:chExt cx="676275" cy="676275"/>
              </a:xfrm>
            </p:grpSpPr>
            <p:sp>
              <p:nvSpPr>
                <p:cNvPr id="984" name="Oval 983">
                  <a:extLst>
                    <a:ext uri="{FF2B5EF4-FFF2-40B4-BE49-F238E27FC236}">
                      <a16:creationId xmlns:a16="http://schemas.microsoft.com/office/drawing/2014/main" id="{167229FD-027A-4F82-A98F-16EE6831422E}"/>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Oval 984">
                  <a:extLst>
                    <a:ext uri="{FF2B5EF4-FFF2-40B4-BE49-F238E27FC236}">
                      <a16:creationId xmlns:a16="http://schemas.microsoft.com/office/drawing/2014/main" id="{F1F845F4-9064-442F-A0EC-04670C36FAA2}"/>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981" name="Oval 980">
              <a:extLst>
                <a:ext uri="{FF2B5EF4-FFF2-40B4-BE49-F238E27FC236}">
                  <a16:creationId xmlns:a16="http://schemas.microsoft.com/office/drawing/2014/main" id="{3F9D1138-2036-4D67-9D29-AE57A1658CB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8" name="Group 987">
            <a:extLst>
              <a:ext uri="{FF2B5EF4-FFF2-40B4-BE49-F238E27FC236}">
                <a16:creationId xmlns:a16="http://schemas.microsoft.com/office/drawing/2014/main" id="{BC2DA975-0A7A-4C50-92FD-C69F42D90FA8}"/>
              </a:ext>
            </a:extLst>
          </p:cNvPr>
          <p:cNvGrpSpPr/>
          <p:nvPr/>
        </p:nvGrpSpPr>
        <p:grpSpPr>
          <a:xfrm>
            <a:off x="130185" y="2869251"/>
            <a:ext cx="475472" cy="478261"/>
            <a:chOff x="2804160" y="137160"/>
            <a:chExt cx="6583680" cy="6583680"/>
          </a:xfrm>
        </p:grpSpPr>
        <p:sp>
          <p:nvSpPr>
            <p:cNvPr id="989" name="Freeform: Shape 988">
              <a:extLst>
                <a:ext uri="{FF2B5EF4-FFF2-40B4-BE49-F238E27FC236}">
                  <a16:creationId xmlns:a16="http://schemas.microsoft.com/office/drawing/2014/main" id="{E4175A33-C021-44AC-9962-6866E410EA9A}"/>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990" name="Oval 989">
              <a:extLst>
                <a:ext uri="{FF2B5EF4-FFF2-40B4-BE49-F238E27FC236}">
                  <a16:creationId xmlns:a16="http://schemas.microsoft.com/office/drawing/2014/main" id="{191C435A-04CF-4A0E-AE7E-28F0162B1B48}"/>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1" name="Group 990">
            <a:extLst>
              <a:ext uri="{FF2B5EF4-FFF2-40B4-BE49-F238E27FC236}">
                <a16:creationId xmlns:a16="http://schemas.microsoft.com/office/drawing/2014/main" id="{9ACC729C-D19B-4063-9616-E64E1C935F66}"/>
              </a:ext>
            </a:extLst>
          </p:cNvPr>
          <p:cNvGrpSpPr/>
          <p:nvPr/>
        </p:nvGrpSpPr>
        <p:grpSpPr>
          <a:xfrm rot="18047685">
            <a:off x="-64640" y="2697154"/>
            <a:ext cx="870108" cy="833267"/>
            <a:chOff x="2895600" y="228600"/>
            <a:chExt cx="6400800" cy="6400800"/>
          </a:xfrm>
        </p:grpSpPr>
        <p:grpSp>
          <p:nvGrpSpPr>
            <p:cNvPr id="992" name="Group 991">
              <a:extLst>
                <a:ext uri="{FF2B5EF4-FFF2-40B4-BE49-F238E27FC236}">
                  <a16:creationId xmlns:a16="http://schemas.microsoft.com/office/drawing/2014/main" id="{D4D614DF-1173-4D62-8503-B20D119CDCF0}"/>
                </a:ext>
              </a:extLst>
            </p:cNvPr>
            <p:cNvGrpSpPr/>
            <p:nvPr/>
          </p:nvGrpSpPr>
          <p:grpSpPr>
            <a:xfrm>
              <a:off x="5028304" y="3112613"/>
              <a:ext cx="2082917" cy="676275"/>
              <a:chOff x="5028304" y="3112613"/>
              <a:chExt cx="2082917" cy="676275"/>
            </a:xfrm>
          </p:grpSpPr>
          <p:grpSp>
            <p:nvGrpSpPr>
              <p:cNvPr id="994" name="Group 993">
                <a:extLst>
                  <a:ext uri="{FF2B5EF4-FFF2-40B4-BE49-F238E27FC236}">
                    <a16:creationId xmlns:a16="http://schemas.microsoft.com/office/drawing/2014/main" id="{CFCAE336-4741-469C-B6EB-F6CA240FA1F1}"/>
                  </a:ext>
                </a:extLst>
              </p:cNvPr>
              <p:cNvGrpSpPr/>
              <p:nvPr/>
            </p:nvGrpSpPr>
            <p:grpSpPr>
              <a:xfrm>
                <a:off x="5028304" y="3167369"/>
                <a:ext cx="2082917" cy="565811"/>
                <a:chOff x="3993730" y="3167369"/>
                <a:chExt cx="2082917" cy="565811"/>
              </a:xfrm>
            </p:grpSpPr>
            <p:sp>
              <p:nvSpPr>
                <p:cNvPr id="998" name="Flowchart: Merge 997">
                  <a:extLst>
                    <a:ext uri="{FF2B5EF4-FFF2-40B4-BE49-F238E27FC236}">
                      <a16:creationId xmlns:a16="http://schemas.microsoft.com/office/drawing/2014/main" id="{6538C46E-415E-4CCA-8EC7-8D08798354B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Flowchart: Merge 998">
                  <a:extLst>
                    <a:ext uri="{FF2B5EF4-FFF2-40B4-BE49-F238E27FC236}">
                      <a16:creationId xmlns:a16="http://schemas.microsoft.com/office/drawing/2014/main" id="{EA1FA4EA-4A26-4C33-8D11-C00D8F80154B}"/>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95" name="Group 994">
                <a:extLst>
                  <a:ext uri="{FF2B5EF4-FFF2-40B4-BE49-F238E27FC236}">
                    <a16:creationId xmlns:a16="http://schemas.microsoft.com/office/drawing/2014/main" id="{D7BA6A1D-6D12-489D-9019-9B072B85056D}"/>
                  </a:ext>
                </a:extLst>
              </p:cNvPr>
              <p:cNvGrpSpPr/>
              <p:nvPr/>
            </p:nvGrpSpPr>
            <p:grpSpPr>
              <a:xfrm>
                <a:off x="5759403" y="3112613"/>
                <a:ext cx="676275" cy="676275"/>
                <a:chOff x="3144790" y="993300"/>
                <a:chExt cx="676275" cy="676275"/>
              </a:xfrm>
            </p:grpSpPr>
            <p:sp>
              <p:nvSpPr>
                <p:cNvPr id="996" name="Oval 995">
                  <a:extLst>
                    <a:ext uri="{FF2B5EF4-FFF2-40B4-BE49-F238E27FC236}">
                      <a16:creationId xmlns:a16="http://schemas.microsoft.com/office/drawing/2014/main" id="{3202013E-F656-4F8B-BD52-18A4F9701887}"/>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a:extLst>
                    <a:ext uri="{FF2B5EF4-FFF2-40B4-BE49-F238E27FC236}">
                      <a16:creationId xmlns:a16="http://schemas.microsoft.com/office/drawing/2014/main" id="{6291CD19-05F7-4706-8520-3C9EF1A99432}"/>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993" name="Oval 992">
              <a:extLst>
                <a:ext uri="{FF2B5EF4-FFF2-40B4-BE49-F238E27FC236}">
                  <a16:creationId xmlns:a16="http://schemas.microsoft.com/office/drawing/2014/main" id="{7326E99C-1652-44DA-BB78-44F8C3FD6A9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0" name="Group 999">
            <a:extLst>
              <a:ext uri="{FF2B5EF4-FFF2-40B4-BE49-F238E27FC236}">
                <a16:creationId xmlns:a16="http://schemas.microsoft.com/office/drawing/2014/main" id="{84FC7C64-4507-497C-B71B-8D086341B2EE}"/>
              </a:ext>
            </a:extLst>
          </p:cNvPr>
          <p:cNvGrpSpPr/>
          <p:nvPr/>
        </p:nvGrpSpPr>
        <p:grpSpPr>
          <a:xfrm>
            <a:off x="149235" y="3393126"/>
            <a:ext cx="475472" cy="478261"/>
            <a:chOff x="2804160" y="137160"/>
            <a:chExt cx="6583680" cy="6583680"/>
          </a:xfrm>
        </p:grpSpPr>
        <p:sp>
          <p:nvSpPr>
            <p:cNvPr id="1001" name="Freeform: Shape 1000">
              <a:extLst>
                <a:ext uri="{FF2B5EF4-FFF2-40B4-BE49-F238E27FC236}">
                  <a16:creationId xmlns:a16="http://schemas.microsoft.com/office/drawing/2014/main" id="{16528D8B-F275-4978-8ED7-117BEB5D1F9D}"/>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02" name="Oval 1001">
              <a:extLst>
                <a:ext uri="{FF2B5EF4-FFF2-40B4-BE49-F238E27FC236}">
                  <a16:creationId xmlns:a16="http://schemas.microsoft.com/office/drawing/2014/main" id="{D77224C7-B0A9-4EFC-A270-F021A0462BB4}"/>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3" name="Group 1002">
            <a:extLst>
              <a:ext uri="{FF2B5EF4-FFF2-40B4-BE49-F238E27FC236}">
                <a16:creationId xmlns:a16="http://schemas.microsoft.com/office/drawing/2014/main" id="{93A160A2-AE3B-48D5-8467-BF75B4B26944}"/>
              </a:ext>
            </a:extLst>
          </p:cNvPr>
          <p:cNvGrpSpPr/>
          <p:nvPr/>
        </p:nvGrpSpPr>
        <p:grpSpPr>
          <a:xfrm rot="18047685">
            <a:off x="-45590" y="3221029"/>
            <a:ext cx="870108" cy="833267"/>
            <a:chOff x="2895600" y="228600"/>
            <a:chExt cx="6400800" cy="6400800"/>
          </a:xfrm>
        </p:grpSpPr>
        <p:grpSp>
          <p:nvGrpSpPr>
            <p:cNvPr id="1004" name="Group 1003">
              <a:extLst>
                <a:ext uri="{FF2B5EF4-FFF2-40B4-BE49-F238E27FC236}">
                  <a16:creationId xmlns:a16="http://schemas.microsoft.com/office/drawing/2014/main" id="{2B402538-C83F-475E-8D3A-11D2BE8A0F8E}"/>
                </a:ext>
              </a:extLst>
            </p:cNvPr>
            <p:cNvGrpSpPr/>
            <p:nvPr/>
          </p:nvGrpSpPr>
          <p:grpSpPr>
            <a:xfrm>
              <a:off x="5028304" y="3112613"/>
              <a:ext cx="2082917" cy="676275"/>
              <a:chOff x="5028304" y="3112613"/>
              <a:chExt cx="2082917" cy="676275"/>
            </a:xfrm>
          </p:grpSpPr>
          <p:grpSp>
            <p:nvGrpSpPr>
              <p:cNvPr id="1006" name="Group 1005">
                <a:extLst>
                  <a:ext uri="{FF2B5EF4-FFF2-40B4-BE49-F238E27FC236}">
                    <a16:creationId xmlns:a16="http://schemas.microsoft.com/office/drawing/2014/main" id="{EC5AAACF-D78C-4EFB-811B-872634AF7A8B}"/>
                  </a:ext>
                </a:extLst>
              </p:cNvPr>
              <p:cNvGrpSpPr/>
              <p:nvPr/>
            </p:nvGrpSpPr>
            <p:grpSpPr>
              <a:xfrm>
                <a:off x="5028304" y="3167369"/>
                <a:ext cx="2082917" cy="565811"/>
                <a:chOff x="3993730" y="3167369"/>
                <a:chExt cx="2082917" cy="565811"/>
              </a:xfrm>
            </p:grpSpPr>
            <p:sp>
              <p:nvSpPr>
                <p:cNvPr id="1010" name="Flowchart: Merge 1009">
                  <a:extLst>
                    <a:ext uri="{FF2B5EF4-FFF2-40B4-BE49-F238E27FC236}">
                      <a16:creationId xmlns:a16="http://schemas.microsoft.com/office/drawing/2014/main" id="{10B678C3-6048-43E5-A1AD-8D3878D9FBEC}"/>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Flowchart: Merge 1010">
                  <a:extLst>
                    <a:ext uri="{FF2B5EF4-FFF2-40B4-BE49-F238E27FC236}">
                      <a16:creationId xmlns:a16="http://schemas.microsoft.com/office/drawing/2014/main" id="{7CC3A16A-2D15-45AA-A6B4-EC041AB2308F}"/>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07" name="Group 1006">
                <a:extLst>
                  <a:ext uri="{FF2B5EF4-FFF2-40B4-BE49-F238E27FC236}">
                    <a16:creationId xmlns:a16="http://schemas.microsoft.com/office/drawing/2014/main" id="{2AA84188-2664-4F9E-A02C-01355C58087A}"/>
                  </a:ext>
                </a:extLst>
              </p:cNvPr>
              <p:cNvGrpSpPr/>
              <p:nvPr/>
            </p:nvGrpSpPr>
            <p:grpSpPr>
              <a:xfrm>
                <a:off x="5759403" y="3112613"/>
                <a:ext cx="676275" cy="676275"/>
                <a:chOff x="3144790" y="993300"/>
                <a:chExt cx="676275" cy="676275"/>
              </a:xfrm>
            </p:grpSpPr>
            <p:sp>
              <p:nvSpPr>
                <p:cNvPr id="1008" name="Oval 1007">
                  <a:extLst>
                    <a:ext uri="{FF2B5EF4-FFF2-40B4-BE49-F238E27FC236}">
                      <a16:creationId xmlns:a16="http://schemas.microsoft.com/office/drawing/2014/main" id="{911235D9-C7CD-4922-AD3B-167A8CBEBB7A}"/>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Oval 1008">
                  <a:extLst>
                    <a:ext uri="{FF2B5EF4-FFF2-40B4-BE49-F238E27FC236}">
                      <a16:creationId xmlns:a16="http://schemas.microsoft.com/office/drawing/2014/main" id="{8146EDF0-C3F3-45E5-90BE-B0EA9E19A105}"/>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005" name="Oval 1004">
              <a:extLst>
                <a:ext uri="{FF2B5EF4-FFF2-40B4-BE49-F238E27FC236}">
                  <a16:creationId xmlns:a16="http://schemas.microsoft.com/office/drawing/2014/main" id="{60FC2CD2-DBA7-460E-83EC-CB79ED83051D}"/>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2" name="Group 1011">
            <a:extLst>
              <a:ext uri="{FF2B5EF4-FFF2-40B4-BE49-F238E27FC236}">
                <a16:creationId xmlns:a16="http://schemas.microsoft.com/office/drawing/2014/main" id="{074B856C-5666-4FA6-8A10-AF5BB04FCEA6}"/>
              </a:ext>
            </a:extLst>
          </p:cNvPr>
          <p:cNvGrpSpPr/>
          <p:nvPr/>
        </p:nvGrpSpPr>
        <p:grpSpPr>
          <a:xfrm>
            <a:off x="130185" y="3859851"/>
            <a:ext cx="475472" cy="478261"/>
            <a:chOff x="2804160" y="137160"/>
            <a:chExt cx="6583680" cy="6583680"/>
          </a:xfrm>
        </p:grpSpPr>
        <p:sp>
          <p:nvSpPr>
            <p:cNvPr id="1013" name="Freeform: Shape 1012">
              <a:extLst>
                <a:ext uri="{FF2B5EF4-FFF2-40B4-BE49-F238E27FC236}">
                  <a16:creationId xmlns:a16="http://schemas.microsoft.com/office/drawing/2014/main" id="{D9C0BD51-A798-4691-A65A-3DCAEE23FDCC}"/>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14" name="Oval 1013">
              <a:extLst>
                <a:ext uri="{FF2B5EF4-FFF2-40B4-BE49-F238E27FC236}">
                  <a16:creationId xmlns:a16="http://schemas.microsoft.com/office/drawing/2014/main" id="{0F57B4B8-E359-49E1-A0D9-C786A51A736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5" name="Group 1014">
            <a:extLst>
              <a:ext uri="{FF2B5EF4-FFF2-40B4-BE49-F238E27FC236}">
                <a16:creationId xmlns:a16="http://schemas.microsoft.com/office/drawing/2014/main" id="{7ABC7113-FC3A-4A02-BB7E-E5C6EFCEC4BA}"/>
              </a:ext>
            </a:extLst>
          </p:cNvPr>
          <p:cNvGrpSpPr/>
          <p:nvPr/>
        </p:nvGrpSpPr>
        <p:grpSpPr>
          <a:xfrm rot="18047685">
            <a:off x="-64640" y="3687754"/>
            <a:ext cx="870108" cy="833267"/>
            <a:chOff x="2895600" y="228600"/>
            <a:chExt cx="6400800" cy="6400800"/>
          </a:xfrm>
        </p:grpSpPr>
        <p:grpSp>
          <p:nvGrpSpPr>
            <p:cNvPr id="1016" name="Group 1015">
              <a:extLst>
                <a:ext uri="{FF2B5EF4-FFF2-40B4-BE49-F238E27FC236}">
                  <a16:creationId xmlns:a16="http://schemas.microsoft.com/office/drawing/2014/main" id="{609E3990-8386-4CE0-ADF9-DAEB568DDAAA}"/>
                </a:ext>
              </a:extLst>
            </p:cNvPr>
            <p:cNvGrpSpPr/>
            <p:nvPr/>
          </p:nvGrpSpPr>
          <p:grpSpPr>
            <a:xfrm>
              <a:off x="5028304" y="3112613"/>
              <a:ext cx="2082917" cy="676275"/>
              <a:chOff x="5028304" y="3112613"/>
              <a:chExt cx="2082917" cy="676275"/>
            </a:xfrm>
          </p:grpSpPr>
          <p:grpSp>
            <p:nvGrpSpPr>
              <p:cNvPr id="1018" name="Group 1017">
                <a:extLst>
                  <a:ext uri="{FF2B5EF4-FFF2-40B4-BE49-F238E27FC236}">
                    <a16:creationId xmlns:a16="http://schemas.microsoft.com/office/drawing/2014/main" id="{AF427EC0-95D5-4339-8A82-6BDE42C86A44}"/>
                  </a:ext>
                </a:extLst>
              </p:cNvPr>
              <p:cNvGrpSpPr/>
              <p:nvPr/>
            </p:nvGrpSpPr>
            <p:grpSpPr>
              <a:xfrm>
                <a:off x="5028304" y="3167369"/>
                <a:ext cx="2082917" cy="565811"/>
                <a:chOff x="3993730" y="3167369"/>
                <a:chExt cx="2082917" cy="565811"/>
              </a:xfrm>
            </p:grpSpPr>
            <p:sp>
              <p:nvSpPr>
                <p:cNvPr id="1022" name="Flowchart: Merge 1021">
                  <a:extLst>
                    <a:ext uri="{FF2B5EF4-FFF2-40B4-BE49-F238E27FC236}">
                      <a16:creationId xmlns:a16="http://schemas.microsoft.com/office/drawing/2014/main" id="{AD5D4FAD-D319-4FAB-B289-B81EEE86E7FA}"/>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Flowchart: Merge 1022">
                  <a:extLst>
                    <a:ext uri="{FF2B5EF4-FFF2-40B4-BE49-F238E27FC236}">
                      <a16:creationId xmlns:a16="http://schemas.microsoft.com/office/drawing/2014/main" id="{34D81E7D-1858-4C95-907F-0009BED11D53}"/>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19" name="Group 1018">
                <a:extLst>
                  <a:ext uri="{FF2B5EF4-FFF2-40B4-BE49-F238E27FC236}">
                    <a16:creationId xmlns:a16="http://schemas.microsoft.com/office/drawing/2014/main" id="{ECB5C26B-3BED-40D5-9E4D-5D90A738D88E}"/>
                  </a:ext>
                </a:extLst>
              </p:cNvPr>
              <p:cNvGrpSpPr/>
              <p:nvPr/>
            </p:nvGrpSpPr>
            <p:grpSpPr>
              <a:xfrm>
                <a:off x="5759403" y="3112613"/>
                <a:ext cx="676275" cy="676275"/>
                <a:chOff x="3144790" y="993300"/>
                <a:chExt cx="676275" cy="676275"/>
              </a:xfrm>
            </p:grpSpPr>
            <p:sp>
              <p:nvSpPr>
                <p:cNvPr id="1020" name="Oval 1019">
                  <a:extLst>
                    <a:ext uri="{FF2B5EF4-FFF2-40B4-BE49-F238E27FC236}">
                      <a16:creationId xmlns:a16="http://schemas.microsoft.com/office/drawing/2014/main" id="{C0B19AEC-2001-40D3-99CD-A63674FA9A77}"/>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Oval 1020">
                  <a:extLst>
                    <a:ext uri="{FF2B5EF4-FFF2-40B4-BE49-F238E27FC236}">
                      <a16:creationId xmlns:a16="http://schemas.microsoft.com/office/drawing/2014/main" id="{4ADBA8CF-2CBE-44F2-BEF1-E3662A01A85B}"/>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017" name="Oval 1016">
              <a:extLst>
                <a:ext uri="{FF2B5EF4-FFF2-40B4-BE49-F238E27FC236}">
                  <a16:creationId xmlns:a16="http://schemas.microsoft.com/office/drawing/2014/main" id="{88207D2A-BCFD-43A5-A1D6-1091A4CEDA9B}"/>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4" name="Group 1023">
            <a:extLst>
              <a:ext uri="{FF2B5EF4-FFF2-40B4-BE49-F238E27FC236}">
                <a16:creationId xmlns:a16="http://schemas.microsoft.com/office/drawing/2014/main" id="{524502FD-0413-4D73-82D6-0C37A657DE02}"/>
              </a:ext>
            </a:extLst>
          </p:cNvPr>
          <p:cNvGrpSpPr/>
          <p:nvPr/>
        </p:nvGrpSpPr>
        <p:grpSpPr>
          <a:xfrm>
            <a:off x="130185" y="4326576"/>
            <a:ext cx="475472" cy="478261"/>
            <a:chOff x="2804160" y="137160"/>
            <a:chExt cx="6583680" cy="6583680"/>
          </a:xfrm>
        </p:grpSpPr>
        <p:sp>
          <p:nvSpPr>
            <p:cNvPr id="1025" name="Freeform: Shape 1024">
              <a:extLst>
                <a:ext uri="{FF2B5EF4-FFF2-40B4-BE49-F238E27FC236}">
                  <a16:creationId xmlns:a16="http://schemas.microsoft.com/office/drawing/2014/main" id="{152A2CC0-AEC2-42EB-BE7C-0683D8C5D8B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26" name="Oval 1025">
              <a:extLst>
                <a:ext uri="{FF2B5EF4-FFF2-40B4-BE49-F238E27FC236}">
                  <a16:creationId xmlns:a16="http://schemas.microsoft.com/office/drawing/2014/main" id="{CE604B01-0963-4942-B816-96875D48F86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7" name="Group 1026">
            <a:extLst>
              <a:ext uri="{FF2B5EF4-FFF2-40B4-BE49-F238E27FC236}">
                <a16:creationId xmlns:a16="http://schemas.microsoft.com/office/drawing/2014/main" id="{B5E0394A-B9A6-49A7-B97C-81B81C6FF7B9}"/>
              </a:ext>
            </a:extLst>
          </p:cNvPr>
          <p:cNvGrpSpPr/>
          <p:nvPr/>
        </p:nvGrpSpPr>
        <p:grpSpPr>
          <a:xfrm rot="18047685">
            <a:off x="-64640" y="4154479"/>
            <a:ext cx="870108" cy="833267"/>
            <a:chOff x="2895600" y="228600"/>
            <a:chExt cx="6400800" cy="6400800"/>
          </a:xfrm>
        </p:grpSpPr>
        <p:grpSp>
          <p:nvGrpSpPr>
            <p:cNvPr id="1028" name="Group 1027">
              <a:extLst>
                <a:ext uri="{FF2B5EF4-FFF2-40B4-BE49-F238E27FC236}">
                  <a16:creationId xmlns:a16="http://schemas.microsoft.com/office/drawing/2014/main" id="{D5217C35-5061-457C-93EC-26F578F9F339}"/>
                </a:ext>
              </a:extLst>
            </p:cNvPr>
            <p:cNvGrpSpPr/>
            <p:nvPr/>
          </p:nvGrpSpPr>
          <p:grpSpPr>
            <a:xfrm>
              <a:off x="5028304" y="3112613"/>
              <a:ext cx="2082917" cy="676275"/>
              <a:chOff x="5028304" y="3112613"/>
              <a:chExt cx="2082917" cy="676275"/>
            </a:xfrm>
          </p:grpSpPr>
          <p:grpSp>
            <p:nvGrpSpPr>
              <p:cNvPr id="1030" name="Group 1029">
                <a:extLst>
                  <a:ext uri="{FF2B5EF4-FFF2-40B4-BE49-F238E27FC236}">
                    <a16:creationId xmlns:a16="http://schemas.microsoft.com/office/drawing/2014/main" id="{BE5E4E7C-282D-4590-8D37-DDB93AE9CB05}"/>
                  </a:ext>
                </a:extLst>
              </p:cNvPr>
              <p:cNvGrpSpPr/>
              <p:nvPr/>
            </p:nvGrpSpPr>
            <p:grpSpPr>
              <a:xfrm>
                <a:off x="5028304" y="3167369"/>
                <a:ext cx="2082917" cy="565811"/>
                <a:chOff x="3993730" y="3167369"/>
                <a:chExt cx="2082917" cy="565811"/>
              </a:xfrm>
            </p:grpSpPr>
            <p:sp>
              <p:nvSpPr>
                <p:cNvPr id="1034" name="Flowchart: Merge 1033">
                  <a:extLst>
                    <a:ext uri="{FF2B5EF4-FFF2-40B4-BE49-F238E27FC236}">
                      <a16:creationId xmlns:a16="http://schemas.microsoft.com/office/drawing/2014/main" id="{6C90B03A-7DE3-43E9-86E9-47F65E00D56C}"/>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lowchart: Merge 1034">
                  <a:extLst>
                    <a:ext uri="{FF2B5EF4-FFF2-40B4-BE49-F238E27FC236}">
                      <a16:creationId xmlns:a16="http://schemas.microsoft.com/office/drawing/2014/main" id="{6369CE1B-A9AF-4A47-B334-E20420EF4D69}"/>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31" name="Group 1030">
                <a:extLst>
                  <a:ext uri="{FF2B5EF4-FFF2-40B4-BE49-F238E27FC236}">
                    <a16:creationId xmlns:a16="http://schemas.microsoft.com/office/drawing/2014/main" id="{C957C878-2D4B-4C21-9CBF-9EA226AE6B5C}"/>
                  </a:ext>
                </a:extLst>
              </p:cNvPr>
              <p:cNvGrpSpPr/>
              <p:nvPr/>
            </p:nvGrpSpPr>
            <p:grpSpPr>
              <a:xfrm>
                <a:off x="5759403" y="3112613"/>
                <a:ext cx="676275" cy="676275"/>
                <a:chOff x="3144790" y="993300"/>
                <a:chExt cx="676275" cy="676275"/>
              </a:xfrm>
            </p:grpSpPr>
            <p:sp>
              <p:nvSpPr>
                <p:cNvPr id="1032" name="Oval 1031">
                  <a:extLst>
                    <a:ext uri="{FF2B5EF4-FFF2-40B4-BE49-F238E27FC236}">
                      <a16:creationId xmlns:a16="http://schemas.microsoft.com/office/drawing/2014/main" id="{AFF22C89-7DCD-470D-AE20-E5FDD136CC8E}"/>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Oval 1032">
                  <a:extLst>
                    <a:ext uri="{FF2B5EF4-FFF2-40B4-BE49-F238E27FC236}">
                      <a16:creationId xmlns:a16="http://schemas.microsoft.com/office/drawing/2014/main" id="{B7D25E2A-FA66-4943-82F4-AC5C9DDCCE3C}"/>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029" name="Oval 1028">
              <a:extLst>
                <a:ext uri="{FF2B5EF4-FFF2-40B4-BE49-F238E27FC236}">
                  <a16:creationId xmlns:a16="http://schemas.microsoft.com/office/drawing/2014/main" id="{0FEBE4FC-7657-42CF-AC27-CCD08B9CCF51}"/>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6" name="Group 1035">
            <a:extLst>
              <a:ext uri="{FF2B5EF4-FFF2-40B4-BE49-F238E27FC236}">
                <a16:creationId xmlns:a16="http://schemas.microsoft.com/office/drawing/2014/main" id="{37200656-5E7B-402B-85C3-7E8D1761CF79}"/>
              </a:ext>
            </a:extLst>
          </p:cNvPr>
          <p:cNvGrpSpPr/>
          <p:nvPr/>
        </p:nvGrpSpPr>
        <p:grpSpPr>
          <a:xfrm>
            <a:off x="139710" y="4840926"/>
            <a:ext cx="475472" cy="478261"/>
            <a:chOff x="2804160" y="137160"/>
            <a:chExt cx="6583680" cy="6583680"/>
          </a:xfrm>
        </p:grpSpPr>
        <p:sp>
          <p:nvSpPr>
            <p:cNvPr id="1037" name="Freeform: Shape 1036">
              <a:extLst>
                <a:ext uri="{FF2B5EF4-FFF2-40B4-BE49-F238E27FC236}">
                  <a16:creationId xmlns:a16="http://schemas.microsoft.com/office/drawing/2014/main" id="{84D7E7E3-9CC2-44D2-98DF-63BB33A7A94A}"/>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38" name="Oval 1037">
              <a:extLst>
                <a:ext uri="{FF2B5EF4-FFF2-40B4-BE49-F238E27FC236}">
                  <a16:creationId xmlns:a16="http://schemas.microsoft.com/office/drawing/2014/main" id="{A694CB03-A827-4A7C-A2C8-DD30CB7715A4}"/>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9" name="Group 1038">
            <a:extLst>
              <a:ext uri="{FF2B5EF4-FFF2-40B4-BE49-F238E27FC236}">
                <a16:creationId xmlns:a16="http://schemas.microsoft.com/office/drawing/2014/main" id="{4134131C-2710-437D-BF4E-CCC9D0F43462}"/>
              </a:ext>
            </a:extLst>
          </p:cNvPr>
          <p:cNvGrpSpPr/>
          <p:nvPr/>
        </p:nvGrpSpPr>
        <p:grpSpPr>
          <a:xfrm rot="18047685">
            <a:off x="-55115" y="4668829"/>
            <a:ext cx="870108" cy="833267"/>
            <a:chOff x="2895600" y="228600"/>
            <a:chExt cx="6400800" cy="6400800"/>
          </a:xfrm>
        </p:grpSpPr>
        <p:grpSp>
          <p:nvGrpSpPr>
            <p:cNvPr id="1040" name="Group 1039">
              <a:extLst>
                <a:ext uri="{FF2B5EF4-FFF2-40B4-BE49-F238E27FC236}">
                  <a16:creationId xmlns:a16="http://schemas.microsoft.com/office/drawing/2014/main" id="{9C8A1F21-5A81-4C39-A706-306608799907}"/>
                </a:ext>
              </a:extLst>
            </p:cNvPr>
            <p:cNvGrpSpPr/>
            <p:nvPr/>
          </p:nvGrpSpPr>
          <p:grpSpPr>
            <a:xfrm>
              <a:off x="5028304" y="3112613"/>
              <a:ext cx="2082917" cy="676275"/>
              <a:chOff x="5028304" y="3112613"/>
              <a:chExt cx="2082917" cy="676275"/>
            </a:xfrm>
          </p:grpSpPr>
          <p:grpSp>
            <p:nvGrpSpPr>
              <p:cNvPr id="1042" name="Group 1041">
                <a:extLst>
                  <a:ext uri="{FF2B5EF4-FFF2-40B4-BE49-F238E27FC236}">
                    <a16:creationId xmlns:a16="http://schemas.microsoft.com/office/drawing/2014/main" id="{673640A0-E138-495E-B673-05DDC0B5064E}"/>
                  </a:ext>
                </a:extLst>
              </p:cNvPr>
              <p:cNvGrpSpPr/>
              <p:nvPr/>
            </p:nvGrpSpPr>
            <p:grpSpPr>
              <a:xfrm>
                <a:off x="5028304" y="3167369"/>
                <a:ext cx="2082917" cy="565811"/>
                <a:chOff x="3993730" y="3167369"/>
                <a:chExt cx="2082917" cy="565811"/>
              </a:xfrm>
            </p:grpSpPr>
            <p:sp>
              <p:nvSpPr>
                <p:cNvPr id="1046" name="Flowchart: Merge 1045">
                  <a:extLst>
                    <a:ext uri="{FF2B5EF4-FFF2-40B4-BE49-F238E27FC236}">
                      <a16:creationId xmlns:a16="http://schemas.microsoft.com/office/drawing/2014/main" id="{A367ACF6-2C2D-4E38-8CC9-51CEBD86EAB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Flowchart: Merge 1046">
                  <a:extLst>
                    <a:ext uri="{FF2B5EF4-FFF2-40B4-BE49-F238E27FC236}">
                      <a16:creationId xmlns:a16="http://schemas.microsoft.com/office/drawing/2014/main" id="{9FC943F9-968F-4842-9E01-122B3188B60F}"/>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43" name="Group 1042">
                <a:extLst>
                  <a:ext uri="{FF2B5EF4-FFF2-40B4-BE49-F238E27FC236}">
                    <a16:creationId xmlns:a16="http://schemas.microsoft.com/office/drawing/2014/main" id="{B979E11D-3C29-406E-9DA7-AAC41194C1D6}"/>
                  </a:ext>
                </a:extLst>
              </p:cNvPr>
              <p:cNvGrpSpPr/>
              <p:nvPr/>
            </p:nvGrpSpPr>
            <p:grpSpPr>
              <a:xfrm>
                <a:off x="5759403" y="3112613"/>
                <a:ext cx="676275" cy="676275"/>
                <a:chOff x="3144790" y="993300"/>
                <a:chExt cx="676275" cy="676275"/>
              </a:xfrm>
            </p:grpSpPr>
            <p:sp>
              <p:nvSpPr>
                <p:cNvPr id="1044" name="Oval 1043">
                  <a:extLst>
                    <a:ext uri="{FF2B5EF4-FFF2-40B4-BE49-F238E27FC236}">
                      <a16:creationId xmlns:a16="http://schemas.microsoft.com/office/drawing/2014/main" id="{81A240D5-5046-4EE1-B3A1-8E68BF490921}"/>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Oval 1044">
                  <a:extLst>
                    <a:ext uri="{FF2B5EF4-FFF2-40B4-BE49-F238E27FC236}">
                      <a16:creationId xmlns:a16="http://schemas.microsoft.com/office/drawing/2014/main" id="{4939E3E8-3FE2-4AA2-92C5-C4EC0DD88583}"/>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041" name="Oval 1040">
              <a:extLst>
                <a:ext uri="{FF2B5EF4-FFF2-40B4-BE49-F238E27FC236}">
                  <a16:creationId xmlns:a16="http://schemas.microsoft.com/office/drawing/2014/main" id="{EBAF08C6-BD1A-4C77-A760-1858D3792A9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48" name="Group 1047">
            <a:extLst>
              <a:ext uri="{FF2B5EF4-FFF2-40B4-BE49-F238E27FC236}">
                <a16:creationId xmlns:a16="http://schemas.microsoft.com/office/drawing/2014/main" id="{BC144C02-0AAB-4A06-AC83-C30291C61D3F}"/>
              </a:ext>
            </a:extLst>
          </p:cNvPr>
          <p:cNvGrpSpPr/>
          <p:nvPr/>
        </p:nvGrpSpPr>
        <p:grpSpPr>
          <a:xfrm>
            <a:off x="158760" y="5345751"/>
            <a:ext cx="475472" cy="478261"/>
            <a:chOff x="2804160" y="137160"/>
            <a:chExt cx="6583680" cy="6583680"/>
          </a:xfrm>
        </p:grpSpPr>
        <p:sp>
          <p:nvSpPr>
            <p:cNvPr id="1049" name="Freeform: Shape 1048">
              <a:extLst>
                <a:ext uri="{FF2B5EF4-FFF2-40B4-BE49-F238E27FC236}">
                  <a16:creationId xmlns:a16="http://schemas.microsoft.com/office/drawing/2014/main" id="{2E3FEABD-F38C-4AE6-97F1-55C6D137731E}"/>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50" name="Oval 1049">
              <a:extLst>
                <a:ext uri="{FF2B5EF4-FFF2-40B4-BE49-F238E27FC236}">
                  <a16:creationId xmlns:a16="http://schemas.microsoft.com/office/drawing/2014/main" id="{EB2F6A7A-D2F4-49C5-B1D6-D25E40EDED5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1" name="Group 1050">
            <a:extLst>
              <a:ext uri="{FF2B5EF4-FFF2-40B4-BE49-F238E27FC236}">
                <a16:creationId xmlns:a16="http://schemas.microsoft.com/office/drawing/2014/main" id="{7E0A0AE4-D388-4DD8-BC76-31DD03153FAD}"/>
              </a:ext>
            </a:extLst>
          </p:cNvPr>
          <p:cNvGrpSpPr/>
          <p:nvPr/>
        </p:nvGrpSpPr>
        <p:grpSpPr>
          <a:xfrm rot="18047685">
            <a:off x="-36065" y="5173654"/>
            <a:ext cx="870108" cy="833267"/>
            <a:chOff x="2895600" y="228600"/>
            <a:chExt cx="6400800" cy="6400800"/>
          </a:xfrm>
        </p:grpSpPr>
        <p:grpSp>
          <p:nvGrpSpPr>
            <p:cNvPr id="1052" name="Group 1051">
              <a:extLst>
                <a:ext uri="{FF2B5EF4-FFF2-40B4-BE49-F238E27FC236}">
                  <a16:creationId xmlns:a16="http://schemas.microsoft.com/office/drawing/2014/main" id="{E291CEDD-9E9B-4867-A688-50F715CAA49B}"/>
                </a:ext>
              </a:extLst>
            </p:cNvPr>
            <p:cNvGrpSpPr/>
            <p:nvPr/>
          </p:nvGrpSpPr>
          <p:grpSpPr>
            <a:xfrm>
              <a:off x="5028304" y="3112613"/>
              <a:ext cx="2082917" cy="676275"/>
              <a:chOff x="5028304" y="3112613"/>
              <a:chExt cx="2082917" cy="676275"/>
            </a:xfrm>
          </p:grpSpPr>
          <p:grpSp>
            <p:nvGrpSpPr>
              <p:cNvPr id="1054" name="Group 1053">
                <a:extLst>
                  <a:ext uri="{FF2B5EF4-FFF2-40B4-BE49-F238E27FC236}">
                    <a16:creationId xmlns:a16="http://schemas.microsoft.com/office/drawing/2014/main" id="{AC033C40-45EB-4D41-891C-48550C3A0F64}"/>
                  </a:ext>
                </a:extLst>
              </p:cNvPr>
              <p:cNvGrpSpPr/>
              <p:nvPr/>
            </p:nvGrpSpPr>
            <p:grpSpPr>
              <a:xfrm>
                <a:off x="5028304" y="3167369"/>
                <a:ext cx="2082917" cy="565811"/>
                <a:chOff x="3993730" y="3167369"/>
                <a:chExt cx="2082917" cy="565811"/>
              </a:xfrm>
            </p:grpSpPr>
            <p:sp>
              <p:nvSpPr>
                <p:cNvPr id="1058" name="Flowchart: Merge 1057">
                  <a:extLst>
                    <a:ext uri="{FF2B5EF4-FFF2-40B4-BE49-F238E27FC236}">
                      <a16:creationId xmlns:a16="http://schemas.microsoft.com/office/drawing/2014/main" id="{6CB248E5-2A3C-4854-95E2-E468D263A39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Flowchart: Merge 1058">
                  <a:extLst>
                    <a:ext uri="{FF2B5EF4-FFF2-40B4-BE49-F238E27FC236}">
                      <a16:creationId xmlns:a16="http://schemas.microsoft.com/office/drawing/2014/main" id="{09BF9DAD-16BA-4EC3-8C80-D43C6272D3A2}"/>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55" name="Group 1054">
                <a:extLst>
                  <a:ext uri="{FF2B5EF4-FFF2-40B4-BE49-F238E27FC236}">
                    <a16:creationId xmlns:a16="http://schemas.microsoft.com/office/drawing/2014/main" id="{1358A281-B38F-412E-8FD7-DC5800FFFAE7}"/>
                  </a:ext>
                </a:extLst>
              </p:cNvPr>
              <p:cNvGrpSpPr/>
              <p:nvPr/>
            </p:nvGrpSpPr>
            <p:grpSpPr>
              <a:xfrm>
                <a:off x="5759403" y="3112613"/>
                <a:ext cx="676275" cy="676275"/>
                <a:chOff x="3144790" y="993300"/>
                <a:chExt cx="676275" cy="676275"/>
              </a:xfrm>
            </p:grpSpPr>
            <p:sp>
              <p:nvSpPr>
                <p:cNvPr id="1056" name="Oval 1055">
                  <a:extLst>
                    <a:ext uri="{FF2B5EF4-FFF2-40B4-BE49-F238E27FC236}">
                      <a16:creationId xmlns:a16="http://schemas.microsoft.com/office/drawing/2014/main" id="{0E8C951C-816D-4D94-83F0-F9CB2D062B9F}"/>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a:extLst>
                    <a:ext uri="{FF2B5EF4-FFF2-40B4-BE49-F238E27FC236}">
                      <a16:creationId xmlns:a16="http://schemas.microsoft.com/office/drawing/2014/main" id="{EB9EA5E0-8DA0-4906-BF52-75CE4F28A976}"/>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053" name="Oval 1052">
              <a:extLst>
                <a:ext uri="{FF2B5EF4-FFF2-40B4-BE49-F238E27FC236}">
                  <a16:creationId xmlns:a16="http://schemas.microsoft.com/office/drawing/2014/main" id="{C82048C6-42F6-4A38-A169-527003B08EF3}"/>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60" name="Group 1059">
            <a:extLst>
              <a:ext uri="{FF2B5EF4-FFF2-40B4-BE49-F238E27FC236}">
                <a16:creationId xmlns:a16="http://schemas.microsoft.com/office/drawing/2014/main" id="{ADF1130C-7B32-4DA1-B960-6A71C162061B}"/>
              </a:ext>
            </a:extLst>
          </p:cNvPr>
          <p:cNvGrpSpPr/>
          <p:nvPr/>
        </p:nvGrpSpPr>
        <p:grpSpPr>
          <a:xfrm>
            <a:off x="177810" y="5822001"/>
            <a:ext cx="475472" cy="478261"/>
            <a:chOff x="2804160" y="137160"/>
            <a:chExt cx="6583680" cy="6583680"/>
          </a:xfrm>
        </p:grpSpPr>
        <p:sp>
          <p:nvSpPr>
            <p:cNvPr id="1061" name="Freeform: Shape 1060">
              <a:extLst>
                <a:ext uri="{FF2B5EF4-FFF2-40B4-BE49-F238E27FC236}">
                  <a16:creationId xmlns:a16="http://schemas.microsoft.com/office/drawing/2014/main" id="{E923ACCC-1A35-47C3-A3FD-F76D237B5FAC}"/>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62" name="Oval 1061">
              <a:extLst>
                <a:ext uri="{FF2B5EF4-FFF2-40B4-BE49-F238E27FC236}">
                  <a16:creationId xmlns:a16="http://schemas.microsoft.com/office/drawing/2014/main" id="{78689F1F-3A1D-4A2A-9A45-6F449551832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3" name="Group 1062">
            <a:extLst>
              <a:ext uri="{FF2B5EF4-FFF2-40B4-BE49-F238E27FC236}">
                <a16:creationId xmlns:a16="http://schemas.microsoft.com/office/drawing/2014/main" id="{2C339A7C-628C-48A6-83CC-6EC583CBA574}"/>
              </a:ext>
            </a:extLst>
          </p:cNvPr>
          <p:cNvGrpSpPr/>
          <p:nvPr/>
        </p:nvGrpSpPr>
        <p:grpSpPr>
          <a:xfrm rot="18047685">
            <a:off x="-17015" y="5649904"/>
            <a:ext cx="870108" cy="833267"/>
            <a:chOff x="2895600" y="228600"/>
            <a:chExt cx="6400800" cy="6400800"/>
          </a:xfrm>
        </p:grpSpPr>
        <p:grpSp>
          <p:nvGrpSpPr>
            <p:cNvPr id="1064" name="Group 1063">
              <a:extLst>
                <a:ext uri="{FF2B5EF4-FFF2-40B4-BE49-F238E27FC236}">
                  <a16:creationId xmlns:a16="http://schemas.microsoft.com/office/drawing/2014/main" id="{25A1E480-0582-46AB-9268-D8C10760A36C}"/>
                </a:ext>
              </a:extLst>
            </p:cNvPr>
            <p:cNvGrpSpPr/>
            <p:nvPr/>
          </p:nvGrpSpPr>
          <p:grpSpPr>
            <a:xfrm>
              <a:off x="5028304" y="3112613"/>
              <a:ext cx="2082917" cy="676275"/>
              <a:chOff x="5028304" y="3112613"/>
              <a:chExt cx="2082917" cy="676275"/>
            </a:xfrm>
          </p:grpSpPr>
          <p:grpSp>
            <p:nvGrpSpPr>
              <p:cNvPr id="1066" name="Group 1065">
                <a:extLst>
                  <a:ext uri="{FF2B5EF4-FFF2-40B4-BE49-F238E27FC236}">
                    <a16:creationId xmlns:a16="http://schemas.microsoft.com/office/drawing/2014/main" id="{ABE82A76-CFE1-4390-B999-4DB739B212AD}"/>
                  </a:ext>
                </a:extLst>
              </p:cNvPr>
              <p:cNvGrpSpPr/>
              <p:nvPr/>
            </p:nvGrpSpPr>
            <p:grpSpPr>
              <a:xfrm>
                <a:off x="5028304" y="3167369"/>
                <a:ext cx="2082917" cy="565811"/>
                <a:chOff x="3993730" y="3167369"/>
                <a:chExt cx="2082917" cy="565811"/>
              </a:xfrm>
            </p:grpSpPr>
            <p:sp>
              <p:nvSpPr>
                <p:cNvPr id="1070" name="Flowchart: Merge 1069">
                  <a:extLst>
                    <a:ext uri="{FF2B5EF4-FFF2-40B4-BE49-F238E27FC236}">
                      <a16:creationId xmlns:a16="http://schemas.microsoft.com/office/drawing/2014/main" id="{F52771ED-E015-4E93-BE0A-E4E2E9A76046}"/>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Flowchart: Merge 1070">
                  <a:extLst>
                    <a:ext uri="{FF2B5EF4-FFF2-40B4-BE49-F238E27FC236}">
                      <a16:creationId xmlns:a16="http://schemas.microsoft.com/office/drawing/2014/main" id="{3B388C75-67AC-4FA3-9894-D35C8A89AFC5}"/>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67" name="Group 1066">
                <a:extLst>
                  <a:ext uri="{FF2B5EF4-FFF2-40B4-BE49-F238E27FC236}">
                    <a16:creationId xmlns:a16="http://schemas.microsoft.com/office/drawing/2014/main" id="{0AB8097B-4E43-405B-B9E7-BE4D17AB0D5B}"/>
                  </a:ext>
                </a:extLst>
              </p:cNvPr>
              <p:cNvGrpSpPr/>
              <p:nvPr/>
            </p:nvGrpSpPr>
            <p:grpSpPr>
              <a:xfrm>
                <a:off x="5759403" y="3112613"/>
                <a:ext cx="676275" cy="676275"/>
                <a:chOff x="3144790" y="993300"/>
                <a:chExt cx="676275" cy="676275"/>
              </a:xfrm>
            </p:grpSpPr>
            <p:sp>
              <p:nvSpPr>
                <p:cNvPr id="1068" name="Oval 1067">
                  <a:extLst>
                    <a:ext uri="{FF2B5EF4-FFF2-40B4-BE49-F238E27FC236}">
                      <a16:creationId xmlns:a16="http://schemas.microsoft.com/office/drawing/2014/main" id="{A54639C6-12A1-4B9B-BED4-42B9C7AC50C9}"/>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Oval 1068">
                  <a:extLst>
                    <a:ext uri="{FF2B5EF4-FFF2-40B4-BE49-F238E27FC236}">
                      <a16:creationId xmlns:a16="http://schemas.microsoft.com/office/drawing/2014/main" id="{73B5E5C8-A65B-47B9-B23D-3E04BF991767}"/>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065" name="Oval 1064">
              <a:extLst>
                <a:ext uri="{FF2B5EF4-FFF2-40B4-BE49-F238E27FC236}">
                  <a16:creationId xmlns:a16="http://schemas.microsoft.com/office/drawing/2014/main" id="{2631C752-A23F-42D0-8641-53F4F9AE867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72" name="Group 1071">
            <a:extLst>
              <a:ext uri="{FF2B5EF4-FFF2-40B4-BE49-F238E27FC236}">
                <a16:creationId xmlns:a16="http://schemas.microsoft.com/office/drawing/2014/main" id="{822C8361-96BC-4354-BE4D-88E733EEF2F5}"/>
              </a:ext>
            </a:extLst>
          </p:cNvPr>
          <p:cNvGrpSpPr/>
          <p:nvPr/>
        </p:nvGrpSpPr>
        <p:grpSpPr>
          <a:xfrm>
            <a:off x="11613254" y="570336"/>
            <a:ext cx="475472" cy="478261"/>
            <a:chOff x="2804160" y="137160"/>
            <a:chExt cx="6583680" cy="6583680"/>
          </a:xfrm>
        </p:grpSpPr>
        <p:sp>
          <p:nvSpPr>
            <p:cNvPr id="1073" name="Freeform: Shape 1072">
              <a:extLst>
                <a:ext uri="{FF2B5EF4-FFF2-40B4-BE49-F238E27FC236}">
                  <a16:creationId xmlns:a16="http://schemas.microsoft.com/office/drawing/2014/main" id="{FCC03549-4BC9-4625-B0E4-BEB59C0BA50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74" name="Oval 1073">
              <a:extLst>
                <a:ext uri="{FF2B5EF4-FFF2-40B4-BE49-F238E27FC236}">
                  <a16:creationId xmlns:a16="http://schemas.microsoft.com/office/drawing/2014/main" id="{A4A5663A-04B6-42EC-8D5D-8F48108E6AB6}"/>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5" name="Group 1074">
            <a:extLst>
              <a:ext uri="{FF2B5EF4-FFF2-40B4-BE49-F238E27FC236}">
                <a16:creationId xmlns:a16="http://schemas.microsoft.com/office/drawing/2014/main" id="{81144F88-DACB-4008-A5E9-085A50C8D825}"/>
              </a:ext>
            </a:extLst>
          </p:cNvPr>
          <p:cNvGrpSpPr/>
          <p:nvPr/>
        </p:nvGrpSpPr>
        <p:grpSpPr>
          <a:xfrm>
            <a:off x="11622779" y="1021186"/>
            <a:ext cx="475472" cy="478261"/>
            <a:chOff x="2804160" y="137160"/>
            <a:chExt cx="6583680" cy="6583680"/>
          </a:xfrm>
        </p:grpSpPr>
        <p:sp>
          <p:nvSpPr>
            <p:cNvPr id="1076" name="Freeform: Shape 1075">
              <a:extLst>
                <a:ext uri="{FF2B5EF4-FFF2-40B4-BE49-F238E27FC236}">
                  <a16:creationId xmlns:a16="http://schemas.microsoft.com/office/drawing/2014/main" id="{B852514C-C2A1-40D1-B58B-ACDCEACE651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77" name="Oval 1076">
              <a:extLst>
                <a:ext uri="{FF2B5EF4-FFF2-40B4-BE49-F238E27FC236}">
                  <a16:creationId xmlns:a16="http://schemas.microsoft.com/office/drawing/2014/main" id="{01985BC4-B28F-41F3-8495-C35F7B515611}"/>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8" name="Group 1077">
            <a:extLst>
              <a:ext uri="{FF2B5EF4-FFF2-40B4-BE49-F238E27FC236}">
                <a16:creationId xmlns:a16="http://schemas.microsoft.com/office/drawing/2014/main" id="{81670CEB-0044-4B6D-BD9A-4AEDA02043DF}"/>
              </a:ext>
            </a:extLst>
          </p:cNvPr>
          <p:cNvGrpSpPr/>
          <p:nvPr/>
        </p:nvGrpSpPr>
        <p:grpSpPr>
          <a:xfrm rot="18047685">
            <a:off x="11427954" y="849089"/>
            <a:ext cx="870108" cy="833267"/>
            <a:chOff x="2895600" y="228600"/>
            <a:chExt cx="6400800" cy="6400800"/>
          </a:xfrm>
        </p:grpSpPr>
        <p:grpSp>
          <p:nvGrpSpPr>
            <p:cNvPr id="1079" name="Group 1078">
              <a:extLst>
                <a:ext uri="{FF2B5EF4-FFF2-40B4-BE49-F238E27FC236}">
                  <a16:creationId xmlns:a16="http://schemas.microsoft.com/office/drawing/2014/main" id="{985B2890-8923-46F4-9791-A2D0789CBF4A}"/>
                </a:ext>
              </a:extLst>
            </p:cNvPr>
            <p:cNvGrpSpPr/>
            <p:nvPr/>
          </p:nvGrpSpPr>
          <p:grpSpPr>
            <a:xfrm>
              <a:off x="5028304" y="3112613"/>
              <a:ext cx="2082917" cy="676275"/>
              <a:chOff x="5028304" y="3112613"/>
              <a:chExt cx="2082917" cy="676275"/>
            </a:xfrm>
          </p:grpSpPr>
          <p:grpSp>
            <p:nvGrpSpPr>
              <p:cNvPr id="1081" name="Group 1080">
                <a:extLst>
                  <a:ext uri="{FF2B5EF4-FFF2-40B4-BE49-F238E27FC236}">
                    <a16:creationId xmlns:a16="http://schemas.microsoft.com/office/drawing/2014/main" id="{92F275BC-82CE-4B5B-95DA-12D68AF461A4}"/>
                  </a:ext>
                </a:extLst>
              </p:cNvPr>
              <p:cNvGrpSpPr/>
              <p:nvPr/>
            </p:nvGrpSpPr>
            <p:grpSpPr>
              <a:xfrm>
                <a:off x="5028304" y="3167369"/>
                <a:ext cx="2082917" cy="565811"/>
                <a:chOff x="3993730" y="3167369"/>
                <a:chExt cx="2082917" cy="565811"/>
              </a:xfrm>
            </p:grpSpPr>
            <p:sp>
              <p:nvSpPr>
                <p:cNvPr id="1085" name="Flowchart: Merge 1084">
                  <a:extLst>
                    <a:ext uri="{FF2B5EF4-FFF2-40B4-BE49-F238E27FC236}">
                      <a16:creationId xmlns:a16="http://schemas.microsoft.com/office/drawing/2014/main" id="{CFDC6C2B-121C-4579-AAF8-EEBE24F2420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Flowchart: Merge 1085">
                  <a:extLst>
                    <a:ext uri="{FF2B5EF4-FFF2-40B4-BE49-F238E27FC236}">
                      <a16:creationId xmlns:a16="http://schemas.microsoft.com/office/drawing/2014/main" id="{7A009C42-4E9A-4961-AF75-8E4C7BA9FD55}"/>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82" name="Group 1081">
                <a:extLst>
                  <a:ext uri="{FF2B5EF4-FFF2-40B4-BE49-F238E27FC236}">
                    <a16:creationId xmlns:a16="http://schemas.microsoft.com/office/drawing/2014/main" id="{A41AA438-915A-4F61-9C35-0545F1A4EBD3}"/>
                  </a:ext>
                </a:extLst>
              </p:cNvPr>
              <p:cNvGrpSpPr/>
              <p:nvPr/>
            </p:nvGrpSpPr>
            <p:grpSpPr>
              <a:xfrm>
                <a:off x="5759403" y="3112613"/>
                <a:ext cx="676275" cy="676275"/>
                <a:chOff x="3144790" y="993300"/>
                <a:chExt cx="676275" cy="676275"/>
              </a:xfrm>
            </p:grpSpPr>
            <p:sp>
              <p:nvSpPr>
                <p:cNvPr id="1083" name="Oval 1082">
                  <a:extLst>
                    <a:ext uri="{FF2B5EF4-FFF2-40B4-BE49-F238E27FC236}">
                      <a16:creationId xmlns:a16="http://schemas.microsoft.com/office/drawing/2014/main" id="{C28B23B6-35C9-41B7-9690-8C67301C2841}"/>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Oval 1083">
                  <a:extLst>
                    <a:ext uri="{FF2B5EF4-FFF2-40B4-BE49-F238E27FC236}">
                      <a16:creationId xmlns:a16="http://schemas.microsoft.com/office/drawing/2014/main" id="{AED37BBE-694F-4300-B97A-0BF6CE6CCA88}"/>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080" name="Oval 1079">
              <a:extLst>
                <a:ext uri="{FF2B5EF4-FFF2-40B4-BE49-F238E27FC236}">
                  <a16:creationId xmlns:a16="http://schemas.microsoft.com/office/drawing/2014/main" id="{4C97D670-AE9E-4C14-8CD4-5F9D57FFBA8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7" name="Group 1086">
            <a:extLst>
              <a:ext uri="{FF2B5EF4-FFF2-40B4-BE49-F238E27FC236}">
                <a16:creationId xmlns:a16="http://schemas.microsoft.com/office/drawing/2014/main" id="{32DC5CD8-B9FD-45A4-B334-8E7606B45D4A}"/>
              </a:ext>
            </a:extLst>
          </p:cNvPr>
          <p:cNvGrpSpPr/>
          <p:nvPr/>
        </p:nvGrpSpPr>
        <p:grpSpPr>
          <a:xfrm>
            <a:off x="11613254" y="1497436"/>
            <a:ext cx="475472" cy="478261"/>
            <a:chOff x="2804160" y="137160"/>
            <a:chExt cx="6583680" cy="6583680"/>
          </a:xfrm>
        </p:grpSpPr>
        <p:sp>
          <p:nvSpPr>
            <p:cNvPr id="1088" name="Freeform: Shape 1087">
              <a:extLst>
                <a:ext uri="{FF2B5EF4-FFF2-40B4-BE49-F238E27FC236}">
                  <a16:creationId xmlns:a16="http://schemas.microsoft.com/office/drawing/2014/main" id="{E3708ACB-FFF9-4912-B2F4-7E7253C7791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89" name="Oval 1088">
              <a:extLst>
                <a:ext uri="{FF2B5EF4-FFF2-40B4-BE49-F238E27FC236}">
                  <a16:creationId xmlns:a16="http://schemas.microsoft.com/office/drawing/2014/main" id="{BFC086C6-51CC-47F5-A22A-08B2FD2253D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0" name="Group 1089">
            <a:extLst>
              <a:ext uri="{FF2B5EF4-FFF2-40B4-BE49-F238E27FC236}">
                <a16:creationId xmlns:a16="http://schemas.microsoft.com/office/drawing/2014/main" id="{239968CA-FA1C-49F9-AA6C-00F7AB9A1479}"/>
              </a:ext>
            </a:extLst>
          </p:cNvPr>
          <p:cNvGrpSpPr/>
          <p:nvPr/>
        </p:nvGrpSpPr>
        <p:grpSpPr>
          <a:xfrm rot="18047685">
            <a:off x="11418429" y="1325339"/>
            <a:ext cx="870108" cy="833267"/>
            <a:chOff x="2895600" y="228600"/>
            <a:chExt cx="6400800" cy="6400800"/>
          </a:xfrm>
        </p:grpSpPr>
        <p:grpSp>
          <p:nvGrpSpPr>
            <p:cNvPr id="1091" name="Group 1090">
              <a:extLst>
                <a:ext uri="{FF2B5EF4-FFF2-40B4-BE49-F238E27FC236}">
                  <a16:creationId xmlns:a16="http://schemas.microsoft.com/office/drawing/2014/main" id="{9F3DB2D1-8471-453A-B034-A5029266EAB9}"/>
                </a:ext>
              </a:extLst>
            </p:cNvPr>
            <p:cNvGrpSpPr/>
            <p:nvPr/>
          </p:nvGrpSpPr>
          <p:grpSpPr>
            <a:xfrm>
              <a:off x="5028304" y="3112613"/>
              <a:ext cx="2082917" cy="676275"/>
              <a:chOff x="5028304" y="3112613"/>
              <a:chExt cx="2082917" cy="676275"/>
            </a:xfrm>
          </p:grpSpPr>
          <p:grpSp>
            <p:nvGrpSpPr>
              <p:cNvPr id="1093" name="Group 1092">
                <a:extLst>
                  <a:ext uri="{FF2B5EF4-FFF2-40B4-BE49-F238E27FC236}">
                    <a16:creationId xmlns:a16="http://schemas.microsoft.com/office/drawing/2014/main" id="{E59F4DEB-054C-4C78-A762-EC4C8DFDA3F4}"/>
                  </a:ext>
                </a:extLst>
              </p:cNvPr>
              <p:cNvGrpSpPr/>
              <p:nvPr/>
            </p:nvGrpSpPr>
            <p:grpSpPr>
              <a:xfrm>
                <a:off x="5028304" y="3167369"/>
                <a:ext cx="2082917" cy="565811"/>
                <a:chOff x="3993730" y="3167369"/>
                <a:chExt cx="2082917" cy="565811"/>
              </a:xfrm>
            </p:grpSpPr>
            <p:sp>
              <p:nvSpPr>
                <p:cNvPr id="1097" name="Flowchart: Merge 1096">
                  <a:extLst>
                    <a:ext uri="{FF2B5EF4-FFF2-40B4-BE49-F238E27FC236}">
                      <a16:creationId xmlns:a16="http://schemas.microsoft.com/office/drawing/2014/main" id="{042741C3-A487-4DA0-8880-638864A4926C}"/>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Flowchart: Merge 1097">
                  <a:extLst>
                    <a:ext uri="{FF2B5EF4-FFF2-40B4-BE49-F238E27FC236}">
                      <a16:creationId xmlns:a16="http://schemas.microsoft.com/office/drawing/2014/main" id="{E7767FE7-0391-4A28-B2CA-0A811A873C0D}"/>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94" name="Group 1093">
                <a:extLst>
                  <a:ext uri="{FF2B5EF4-FFF2-40B4-BE49-F238E27FC236}">
                    <a16:creationId xmlns:a16="http://schemas.microsoft.com/office/drawing/2014/main" id="{AB308456-F839-4B67-A8AC-7C679EB32120}"/>
                  </a:ext>
                </a:extLst>
              </p:cNvPr>
              <p:cNvGrpSpPr/>
              <p:nvPr/>
            </p:nvGrpSpPr>
            <p:grpSpPr>
              <a:xfrm>
                <a:off x="5759403" y="3112613"/>
                <a:ext cx="676275" cy="676275"/>
                <a:chOff x="3144790" y="993300"/>
                <a:chExt cx="676275" cy="676275"/>
              </a:xfrm>
            </p:grpSpPr>
            <p:sp>
              <p:nvSpPr>
                <p:cNvPr id="1095" name="Oval 1094">
                  <a:extLst>
                    <a:ext uri="{FF2B5EF4-FFF2-40B4-BE49-F238E27FC236}">
                      <a16:creationId xmlns:a16="http://schemas.microsoft.com/office/drawing/2014/main" id="{B588F326-2DFC-47BD-8828-823293F42510}"/>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Oval 1095">
                  <a:extLst>
                    <a:ext uri="{FF2B5EF4-FFF2-40B4-BE49-F238E27FC236}">
                      <a16:creationId xmlns:a16="http://schemas.microsoft.com/office/drawing/2014/main" id="{98B3E8CC-3DDA-465B-AD4D-43DF560C2607}"/>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092" name="Oval 1091">
              <a:extLst>
                <a:ext uri="{FF2B5EF4-FFF2-40B4-BE49-F238E27FC236}">
                  <a16:creationId xmlns:a16="http://schemas.microsoft.com/office/drawing/2014/main" id="{23AF670A-B183-4EC7-9683-E04AB8D3AFBE}"/>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99" name="Group 1098">
            <a:extLst>
              <a:ext uri="{FF2B5EF4-FFF2-40B4-BE49-F238E27FC236}">
                <a16:creationId xmlns:a16="http://schemas.microsoft.com/office/drawing/2014/main" id="{0D66042D-7265-49BB-9A17-2F6A54D2ED4E}"/>
              </a:ext>
            </a:extLst>
          </p:cNvPr>
          <p:cNvGrpSpPr/>
          <p:nvPr/>
        </p:nvGrpSpPr>
        <p:grpSpPr>
          <a:xfrm>
            <a:off x="11603729" y="1973686"/>
            <a:ext cx="475472" cy="478261"/>
            <a:chOff x="2804160" y="137160"/>
            <a:chExt cx="6583680" cy="6583680"/>
          </a:xfrm>
        </p:grpSpPr>
        <p:sp>
          <p:nvSpPr>
            <p:cNvPr id="1100" name="Freeform: Shape 1099">
              <a:extLst>
                <a:ext uri="{FF2B5EF4-FFF2-40B4-BE49-F238E27FC236}">
                  <a16:creationId xmlns:a16="http://schemas.microsoft.com/office/drawing/2014/main" id="{37A637BB-6E23-421D-80B1-6ADF571E217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01" name="Oval 1100">
              <a:extLst>
                <a:ext uri="{FF2B5EF4-FFF2-40B4-BE49-F238E27FC236}">
                  <a16:creationId xmlns:a16="http://schemas.microsoft.com/office/drawing/2014/main" id="{296FB58F-C3F5-4053-8F18-7E42670922C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2" name="Group 1101">
            <a:extLst>
              <a:ext uri="{FF2B5EF4-FFF2-40B4-BE49-F238E27FC236}">
                <a16:creationId xmlns:a16="http://schemas.microsoft.com/office/drawing/2014/main" id="{BF96B8D3-A93F-494E-BB26-71EF3C8603A4}"/>
              </a:ext>
            </a:extLst>
          </p:cNvPr>
          <p:cNvGrpSpPr/>
          <p:nvPr/>
        </p:nvGrpSpPr>
        <p:grpSpPr>
          <a:xfrm rot="18047685">
            <a:off x="11408904" y="1801589"/>
            <a:ext cx="870108" cy="833267"/>
            <a:chOff x="2895600" y="228600"/>
            <a:chExt cx="6400800" cy="6400800"/>
          </a:xfrm>
        </p:grpSpPr>
        <p:grpSp>
          <p:nvGrpSpPr>
            <p:cNvPr id="1103" name="Group 1102">
              <a:extLst>
                <a:ext uri="{FF2B5EF4-FFF2-40B4-BE49-F238E27FC236}">
                  <a16:creationId xmlns:a16="http://schemas.microsoft.com/office/drawing/2014/main" id="{26424448-7133-475D-9F95-9D972F85C888}"/>
                </a:ext>
              </a:extLst>
            </p:cNvPr>
            <p:cNvGrpSpPr/>
            <p:nvPr/>
          </p:nvGrpSpPr>
          <p:grpSpPr>
            <a:xfrm>
              <a:off x="5028304" y="3112613"/>
              <a:ext cx="2082917" cy="676275"/>
              <a:chOff x="5028304" y="3112613"/>
              <a:chExt cx="2082917" cy="676275"/>
            </a:xfrm>
          </p:grpSpPr>
          <p:grpSp>
            <p:nvGrpSpPr>
              <p:cNvPr id="1105" name="Group 1104">
                <a:extLst>
                  <a:ext uri="{FF2B5EF4-FFF2-40B4-BE49-F238E27FC236}">
                    <a16:creationId xmlns:a16="http://schemas.microsoft.com/office/drawing/2014/main" id="{2EE7072A-30FB-4088-8B3E-682F6DE177A6}"/>
                  </a:ext>
                </a:extLst>
              </p:cNvPr>
              <p:cNvGrpSpPr/>
              <p:nvPr/>
            </p:nvGrpSpPr>
            <p:grpSpPr>
              <a:xfrm>
                <a:off x="5028304" y="3167369"/>
                <a:ext cx="2082917" cy="565811"/>
                <a:chOff x="3993730" y="3167369"/>
                <a:chExt cx="2082917" cy="565811"/>
              </a:xfrm>
            </p:grpSpPr>
            <p:sp>
              <p:nvSpPr>
                <p:cNvPr id="1109" name="Flowchart: Merge 1108">
                  <a:extLst>
                    <a:ext uri="{FF2B5EF4-FFF2-40B4-BE49-F238E27FC236}">
                      <a16:creationId xmlns:a16="http://schemas.microsoft.com/office/drawing/2014/main" id="{D32E3166-7549-48B2-A248-C78C000ABC75}"/>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Flowchart: Merge 1109">
                  <a:extLst>
                    <a:ext uri="{FF2B5EF4-FFF2-40B4-BE49-F238E27FC236}">
                      <a16:creationId xmlns:a16="http://schemas.microsoft.com/office/drawing/2014/main" id="{8C7BA5E1-5824-4DD8-B1F2-B95DEA42AB20}"/>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06" name="Group 1105">
                <a:extLst>
                  <a:ext uri="{FF2B5EF4-FFF2-40B4-BE49-F238E27FC236}">
                    <a16:creationId xmlns:a16="http://schemas.microsoft.com/office/drawing/2014/main" id="{EE5C4AEF-35AF-4D23-A8CC-AE86AE79FA1D}"/>
                  </a:ext>
                </a:extLst>
              </p:cNvPr>
              <p:cNvGrpSpPr/>
              <p:nvPr/>
            </p:nvGrpSpPr>
            <p:grpSpPr>
              <a:xfrm>
                <a:off x="5759403" y="3112613"/>
                <a:ext cx="676275" cy="676275"/>
                <a:chOff x="3144790" y="993300"/>
                <a:chExt cx="676275" cy="676275"/>
              </a:xfrm>
            </p:grpSpPr>
            <p:sp>
              <p:nvSpPr>
                <p:cNvPr id="1107" name="Oval 1106">
                  <a:extLst>
                    <a:ext uri="{FF2B5EF4-FFF2-40B4-BE49-F238E27FC236}">
                      <a16:creationId xmlns:a16="http://schemas.microsoft.com/office/drawing/2014/main" id="{A3F06421-6A3E-457D-A2A5-1434697DF0B6}"/>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1107">
                  <a:extLst>
                    <a:ext uri="{FF2B5EF4-FFF2-40B4-BE49-F238E27FC236}">
                      <a16:creationId xmlns:a16="http://schemas.microsoft.com/office/drawing/2014/main" id="{0578A8D5-44F3-4922-9956-98AE8704A012}"/>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104" name="Oval 1103">
              <a:extLst>
                <a:ext uri="{FF2B5EF4-FFF2-40B4-BE49-F238E27FC236}">
                  <a16:creationId xmlns:a16="http://schemas.microsoft.com/office/drawing/2014/main" id="{4FE913CF-3A03-4E94-9E09-2944F5D0846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1" name="Group 1110">
            <a:extLst>
              <a:ext uri="{FF2B5EF4-FFF2-40B4-BE49-F238E27FC236}">
                <a16:creationId xmlns:a16="http://schemas.microsoft.com/office/drawing/2014/main" id="{B4D6B6E7-C23C-4C77-A796-46A507BE6ABF}"/>
              </a:ext>
            </a:extLst>
          </p:cNvPr>
          <p:cNvGrpSpPr/>
          <p:nvPr/>
        </p:nvGrpSpPr>
        <p:grpSpPr>
          <a:xfrm>
            <a:off x="11613254" y="2430886"/>
            <a:ext cx="475472" cy="478261"/>
            <a:chOff x="2804160" y="137160"/>
            <a:chExt cx="6583680" cy="6583680"/>
          </a:xfrm>
        </p:grpSpPr>
        <p:sp>
          <p:nvSpPr>
            <p:cNvPr id="1112" name="Freeform: Shape 1111">
              <a:extLst>
                <a:ext uri="{FF2B5EF4-FFF2-40B4-BE49-F238E27FC236}">
                  <a16:creationId xmlns:a16="http://schemas.microsoft.com/office/drawing/2014/main" id="{CDA5F061-B6CA-416C-A8E6-3B70AC6890F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13" name="Oval 1112">
              <a:extLst>
                <a:ext uri="{FF2B5EF4-FFF2-40B4-BE49-F238E27FC236}">
                  <a16:creationId xmlns:a16="http://schemas.microsoft.com/office/drawing/2014/main" id="{7E821887-2DCC-4B7A-82F1-DC411D476076}"/>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4" name="Group 1113">
            <a:extLst>
              <a:ext uri="{FF2B5EF4-FFF2-40B4-BE49-F238E27FC236}">
                <a16:creationId xmlns:a16="http://schemas.microsoft.com/office/drawing/2014/main" id="{91DAFE6D-1AF1-423C-85BC-B9EC3AEEAF13}"/>
              </a:ext>
            </a:extLst>
          </p:cNvPr>
          <p:cNvGrpSpPr/>
          <p:nvPr/>
        </p:nvGrpSpPr>
        <p:grpSpPr>
          <a:xfrm rot="18047685">
            <a:off x="11418429" y="2258789"/>
            <a:ext cx="870108" cy="833267"/>
            <a:chOff x="2895600" y="228600"/>
            <a:chExt cx="6400800" cy="6400800"/>
          </a:xfrm>
        </p:grpSpPr>
        <p:grpSp>
          <p:nvGrpSpPr>
            <p:cNvPr id="1115" name="Group 1114">
              <a:extLst>
                <a:ext uri="{FF2B5EF4-FFF2-40B4-BE49-F238E27FC236}">
                  <a16:creationId xmlns:a16="http://schemas.microsoft.com/office/drawing/2014/main" id="{0F16F7E5-2FD6-47EC-B3DF-E6C736AF418A}"/>
                </a:ext>
              </a:extLst>
            </p:cNvPr>
            <p:cNvGrpSpPr/>
            <p:nvPr/>
          </p:nvGrpSpPr>
          <p:grpSpPr>
            <a:xfrm>
              <a:off x="5028304" y="3112613"/>
              <a:ext cx="2082917" cy="676275"/>
              <a:chOff x="5028304" y="3112613"/>
              <a:chExt cx="2082917" cy="676275"/>
            </a:xfrm>
          </p:grpSpPr>
          <p:grpSp>
            <p:nvGrpSpPr>
              <p:cNvPr id="1117" name="Group 1116">
                <a:extLst>
                  <a:ext uri="{FF2B5EF4-FFF2-40B4-BE49-F238E27FC236}">
                    <a16:creationId xmlns:a16="http://schemas.microsoft.com/office/drawing/2014/main" id="{D7F869BA-8054-4C0F-AD51-E9623A07D891}"/>
                  </a:ext>
                </a:extLst>
              </p:cNvPr>
              <p:cNvGrpSpPr/>
              <p:nvPr/>
            </p:nvGrpSpPr>
            <p:grpSpPr>
              <a:xfrm>
                <a:off x="5028304" y="3167369"/>
                <a:ext cx="2082917" cy="565811"/>
                <a:chOff x="3993730" y="3167369"/>
                <a:chExt cx="2082917" cy="565811"/>
              </a:xfrm>
            </p:grpSpPr>
            <p:sp>
              <p:nvSpPr>
                <p:cNvPr id="1121" name="Flowchart: Merge 1120">
                  <a:extLst>
                    <a:ext uri="{FF2B5EF4-FFF2-40B4-BE49-F238E27FC236}">
                      <a16:creationId xmlns:a16="http://schemas.microsoft.com/office/drawing/2014/main" id="{BB69EB43-0E36-4073-A70E-9ED10214AD9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Flowchart: Merge 1121">
                  <a:extLst>
                    <a:ext uri="{FF2B5EF4-FFF2-40B4-BE49-F238E27FC236}">
                      <a16:creationId xmlns:a16="http://schemas.microsoft.com/office/drawing/2014/main" id="{0AB17F53-DD89-489F-93FB-A5C6FA671055}"/>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18" name="Group 1117">
                <a:extLst>
                  <a:ext uri="{FF2B5EF4-FFF2-40B4-BE49-F238E27FC236}">
                    <a16:creationId xmlns:a16="http://schemas.microsoft.com/office/drawing/2014/main" id="{4284FC13-A684-46A6-8DD8-BFDF2420308F}"/>
                  </a:ext>
                </a:extLst>
              </p:cNvPr>
              <p:cNvGrpSpPr/>
              <p:nvPr/>
            </p:nvGrpSpPr>
            <p:grpSpPr>
              <a:xfrm>
                <a:off x="5759403" y="3112613"/>
                <a:ext cx="676275" cy="676275"/>
                <a:chOff x="3144790" y="993300"/>
                <a:chExt cx="676275" cy="676275"/>
              </a:xfrm>
            </p:grpSpPr>
            <p:sp>
              <p:nvSpPr>
                <p:cNvPr id="1119" name="Oval 1118">
                  <a:extLst>
                    <a:ext uri="{FF2B5EF4-FFF2-40B4-BE49-F238E27FC236}">
                      <a16:creationId xmlns:a16="http://schemas.microsoft.com/office/drawing/2014/main" id="{94C77DE5-CBCE-4235-B7BF-FE1C66CCD880}"/>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Oval 1119">
                  <a:extLst>
                    <a:ext uri="{FF2B5EF4-FFF2-40B4-BE49-F238E27FC236}">
                      <a16:creationId xmlns:a16="http://schemas.microsoft.com/office/drawing/2014/main" id="{FA69F22A-9DA9-43DB-9A6E-F4ED1FE0BDD0}"/>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116" name="Oval 1115">
              <a:extLst>
                <a:ext uri="{FF2B5EF4-FFF2-40B4-BE49-F238E27FC236}">
                  <a16:creationId xmlns:a16="http://schemas.microsoft.com/office/drawing/2014/main" id="{5BBA2FF7-4A08-4060-8DDC-A5E882DFC80E}"/>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3" name="Group 1122">
            <a:extLst>
              <a:ext uri="{FF2B5EF4-FFF2-40B4-BE49-F238E27FC236}">
                <a16:creationId xmlns:a16="http://schemas.microsoft.com/office/drawing/2014/main" id="{B559DF84-E447-48A1-9197-D775460289DC}"/>
              </a:ext>
            </a:extLst>
          </p:cNvPr>
          <p:cNvGrpSpPr/>
          <p:nvPr/>
        </p:nvGrpSpPr>
        <p:grpSpPr>
          <a:xfrm>
            <a:off x="11603729" y="2907351"/>
            <a:ext cx="475472" cy="478261"/>
            <a:chOff x="2804160" y="137160"/>
            <a:chExt cx="6583680" cy="6583680"/>
          </a:xfrm>
        </p:grpSpPr>
        <p:sp>
          <p:nvSpPr>
            <p:cNvPr id="1124" name="Freeform: Shape 1123">
              <a:extLst>
                <a:ext uri="{FF2B5EF4-FFF2-40B4-BE49-F238E27FC236}">
                  <a16:creationId xmlns:a16="http://schemas.microsoft.com/office/drawing/2014/main" id="{8BDB3633-CA97-4122-A3EA-CB8D1D8750ED}"/>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25" name="Oval 1124">
              <a:extLst>
                <a:ext uri="{FF2B5EF4-FFF2-40B4-BE49-F238E27FC236}">
                  <a16:creationId xmlns:a16="http://schemas.microsoft.com/office/drawing/2014/main" id="{2BA1D771-400C-4CFA-888A-55113DE626E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6" name="Group 1125">
            <a:extLst>
              <a:ext uri="{FF2B5EF4-FFF2-40B4-BE49-F238E27FC236}">
                <a16:creationId xmlns:a16="http://schemas.microsoft.com/office/drawing/2014/main" id="{CB91FAC0-D4E7-4576-AEAA-9CA00F96DD57}"/>
              </a:ext>
            </a:extLst>
          </p:cNvPr>
          <p:cNvGrpSpPr/>
          <p:nvPr/>
        </p:nvGrpSpPr>
        <p:grpSpPr>
          <a:xfrm rot="18047685">
            <a:off x="11408904" y="2735254"/>
            <a:ext cx="870108" cy="833267"/>
            <a:chOff x="2895600" y="228600"/>
            <a:chExt cx="6400800" cy="6400800"/>
          </a:xfrm>
        </p:grpSpPr>
        <p:grpSp>
          <p:nvGrpSpPr>
            <p:cNvPr id="1127" name="Group 1126">
              <a:extLst>
                <a:ext uri="{FF2B5EF4-FFF2-40B4-BE49-F238E27FC236}">
                  <a16:creationId xmlns:a16="http://schemas.microsoft.com/office/drawing/2014/main" id="{1B7EE44B-FE11-488B-978E-51E77B0E2241}"/>
                </a:ext>
              </a:extLst>
            </p:cNvPr>
            <p:cNvGrpSpPr/>
            <p:nvPr/>
          </p:nvGrpSpPr>
          <p:grpSpPr>
            <a:xfrm>
              <a:off x="5028304" y="3112613"/>
              <a:ext cx="2082917" cy="676275"/>
              <a:chOff x="5028304" y="3112613"/>
              <a:chExt cx="2082917" cy="676275"/>
            </a:xfrm>
          </p:grpSpPr>
          <p:grpSp>
            <p:nvGrpSpPr>
              <p:cNvPr id="1129" name="Group 1128">
                <a:extLst>
                  <a:ext uri="{FF2B5EF4-FFF2-40B4-BE49-F238E27FC236}">
                    <a16:creationId xmlns:a16="http://schemas.microsoft.com/office/drawing/2014/main" id="{2444E010-199B-4999-81DF-830D9FFA0649}"/>
                  </a:ext>
                </a:extLst>
              </p:cNvPr>
              <p:cNvGrpSpPr/>
              <p:nvPr/>
            </p:nvGrpSpPr>
            <p:grpSpPr>
              <a:xfrm>
                <a:off x="5028304" y="3167369"/>
                <a:ext cx="2082917" cy="565811"/>
                <a:chOff x="3993730" y="3167369"/>
                <a:chExt cx="2082917" cy="565811"/>
              </a:xfrm>
            </p:grpSpPr>
            <p:sp>
              <p:nvSpPr>
                <p:cNvPr id="1133" name="Flowchart: Merge 1132">
                  <a:extLst>
                    <a:ext uri="{FF2B5EF4-FFF2-40B4-BE49-F238E27FC236}">
                      <a16:creationId xmlns:a16="http://schemas.microsoft.com/office/drawing/2014/main" id="{C6725B6B-27BE-4395-8869-BD8917D8E18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Flowchart: Merge 1133">
                  <a:extLst>
                    <a:ext uri="{FF2B5EF4-FFF2-40B4-BE49-F238E27FC236}">
                      <a16:creationId xmlns:a16="http://schemas.microsoft.com/office/drawing/2014/main" id="{AE301063-F365-4F3B-9E73-87960671824C}"/>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30" name="Group 1129">
                <a:extLst>
                  <a:ext uri="{FF2B5EF4-FFF2-40B4-BE49-F238E27FC236}">
                    <a16:creationId xmlns:a16="http://schemas.microsoft.com/office/drawing/2014/main" id="{06103D09-B522-4C60-93CE-2E5A1BA3AB2A}"/>
                  </a:ext>
                </a:extLst>
              </p:cNvPr>
              <p:cNvGrpSpPr/>
              <p:nvPr/>
            </p:nvGrpSpPr>
            <p:grpSpPr>
              <a:xfrm>
                <a:off x="5759403" y="3112613"/>
                <a:ext cx="676275" cy="676275"/>
                <a:chOff x="3144790" y="993300"/>
                <a:chExt cx="676275" cy="676275"/>
              </a:xfrm>
            </p:grpSpPr>
            <p:sp>
              <p:nvSpPr>
                <p:cNvPr id="1131" name="Oval 1130">
                  <a:extLst>
                    <a:ext uri="{FF2B5EF4-FFF2-40B4-BE49-F238E27FC236}">
                      <a16:creationId xmlns:a16="http://schemas.microsoft.com/office/drawing/2014/main" id="{B1BA1FB3-6C20-4D3E-99BF-7663D9C45069}"/>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Oval 1131">
                  <a:extLst>
                    <a:ext uri="{FF2B5EF4-FFF2-40B4-BE49-F238E27FC236}">
                      <a16:creationId xmlns:a16="http://schemas.microsoft.com/office/drawing/2014/main" id="{B528D6E8-D4F9-47F9-BFE1-F2F46ACD464F}"/>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128" name="Oval 1127">
              <a:extLst>
                <a:ext uri="{FF2B5EF4-FFF2-40B4-BE49-F238E27FC236}">
                  <a16:creationId xmlns:a16="http://schemas.microsoft.com/office/drawing/2014/main" id="{12E9DEFC-E778-4B27-A038-A89D505B48EB}"/>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35" name="Group 1134">
            <a:extLst>
              <a:ext uri="{FF2B5EF4-FFF2-40B4-BE49-F238E27FC236}">
                <a16:creationId xmlns:a16="http://schemas.microsoft.com/office/drawing/2014/main" id="{EF5A0CC3-1592-4EA1-9FFA-C4B9E8E66A70}"/>
              </a:ext>
            </a:extLst>
          </p:cNvPr>
          <p:cNvGrpSpPr/>
          <p:nvPr/>
        </p:nvGrpSpPr>
        <p:grpSpPr>
          <a:xfrm>
            <a:off x="11622779" y="3431226"/>
            <a:ext cx="475472" cy="478261"/>
            <a:chOff x="2804160" y="137160"/>
            <a:chExt cx="6583680" cy="6583680"/>
          </a:xfrm>
        </p:grpSpPr>
        <p:sp>
          <p:nvSpPr>
            <p:cNvPr id="1136" name="Freeform: Shape 1135">
              <a:extLst>
                <a:ext uri="{FF2B5EF4-FFF2-40B4-BE49-F238E27FC236}">
                  <a16:creationId xmlns:a16="http://schemas.microsoft.com/office/drawing/2014/main" id="{36F01B95-D2E6-4DD8-82B9-4233928D74AC}"/>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37" name="Oval 1136">
              <a:extLst>
                <a:ext uri="{FF2B5EF4-FFF2-40B4-BE49-F238E27FC236}">
                  <a16:creationId xmlns:a16="http://schemas.microsoft.com/office/drawing/2014/main" id="{84F322A4-13B2-4597-A1F3-FE4A0F73D3A5}"/>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8" name="Group 1137">
            <a:extLst>
              <a:ext uri="{FF2B5EF4-FFF2-40B4-BE49-F238E27FC236}">
                <a16:creationId xmlns:a16="http://schemas.microsoft.com/office/drawing/2014/main" id="{900B379E-80FE-482A-93F1-15B1E9D0A482}"/>
              </a:ext>
            </a:extLst>
          </p:cNvPr>
          <p:cNvGrpSpPr/>
          <p:nvPr/>
        </p:nvGrpSpPr>
        <p:grpSpPr>
          <a:xfrm rot="18047685">
            <a:off x="11427954" y="3259129"/>
            <a:ext cx="870108" cy="833267"/>
            <a:chOff x="2895600" y="228600"/>
            <a:chExt cx="6400800" cy="6400800"/>
          </a:xfrm>
        </p:grpSpPr>
        <p:grpSp>
          <p:nvGrpSpPr>
            <p:cNvPr id="1139" name="Group 1138">
              <a:extLst>
                <a:ext uri="{FF2B5EF4-FFF2-40B4-BE49-F238E27FC236}">
                  <a16:creationId xmlns:a16="http://schemas.microsoft.com/office/drawing/2014/main" id="{773F703A-D618-47A5-995D-5B3094F0219E}"/>
                </a:ext>
              </a:extLst>
            </p:cNvPr>
            <p:cNvGrpSpPr/>
            <p:nvPr/>
          </p:nvGrpSpPr>
          <p:grpSpPr>
            <a:xfrm>
              <a:off x="5028304" y="3112613"/>
              <a:ext cx="2082917" cy="676275"/>
              <a:chOff x="5028304" y="3112613"/>
              <a:chExt cx="2082917" cy="676275"/>
            </a:xfrm>
          </p:grpSpPr>
          <p:grpSp>
            <p:nvGrpSpPr>
              <p:cNvPr id="1141" name="Group 1140">
                <a:extLst>
                  <a:ext uri="{FF2B5EF4-FFF2-40B4-BE49-F238E27FC236}">
                    <a16:creationId xmlns:a16="http://schemas.microsoft.com/office/drawing/2014/main" id="{883789B2-970F-49F9-8463-A65DED62216C}"/>
                  </a:ext>
                </a:extLst>
              </p:cNvPr>
              <p:cNvGrpSpPr/>
              <p:nvPr/>
            </p:nvGrpSpPr>
            <p:grpSpPr>
              <a:xfrm>
                <a:off x="5028304" y="3167369"/>
                <a:ext cx="2082917" cy="565811"/>
                <a:chOff x="3993730" y="3167369"/>
                <a:chExt cx="2082917" cy="565811"/>
              </a:xfrm>
            </p:grpSpPr>
            <p:sp>
              <p:nvSpPr>
                <p:cNvPr id="1145" name="Flowchart: Merge 1144">
                  <a:extLst>
                    <a:ext uri="{FF2B5EF4-FFF2-40B4-BE49-F238E27FC236}">
                      <a16:creationId xmlns:a16="http://schemas.microsoft.com/office/drawing/2014/main" id="{61C9DD6A-F9D1-446A-A251-CF750107EAE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 name="Flowchart: Merge 1145">
                  <a:extLst>
                    <a:ext uri="{FF2B5EF4-FFF2-40B4-BE49-F238E27FC236}">
                      <a16:creationId xmlns:a16="http://schemas.microsoft.com/office/drawing/2014/main" id="{215DFD62-1A67-4AEB-BB51-D205818A56D2}"/>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42" name="Group 1141">
                <a:extLst>
                  <a:ext uri="{FF2B5EF4-FFF2-40B4-BE49-F238E27FC236}">
                    <a16:creationId xmlns:a16="http://schemas.microsoft.com/office/drawing/2014/main" id="{3F202AD6-41EB-45B8-8600-0A50AF51B2E7}"/>
                  </a:ext>
                </a:extLst>
              </p:cNvPr>
              <p:cNvGrpSpPr/>
              <p:nvPr/>
            </p:nvGrpSpPr>
            <p:grpSpPr>
              <a:xfrm>
                <a:off x="5759403" y="3112613"/>
                <a:ext cx="676275" cy="676275"/>
                <a:chOff x="3144790" y="993300"/>
                <a:chExt cx="676275" cy="676275"/>
              </a:xfrm>
            </p:grpSpPr>
            <p:sp>
              <p:nvSpPr>
                <p:cNvPr id="1143" name="Oval 1142">
                  <a:extLst>
                    <a:ext uri="{FF2B5EF4-FFF2-40B4-BE49-F238E27FC236}">
                      <a16:creationId xmlns:a16="http://schemas.microsoft.com/office/drawing/2014/main" id="{769947D2-3279-492F-8291-45A832F13B5F}"/>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4" name="Oval 1143">
                  <a:extLst>
                    <a:ext uri="{FF2B5EF4-FFF2-40B4-BE49-F238E27FC236}">
                      <a16:creationId xmlns:a16="http://schemas.microsoft.com/office/drawing/2014/main" id="{04E1E3F5-5ED8-4C5C-A634-00DD31A30313}"/>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140" name="Oval 1139">
              <a:extLst>
                <a:ext uri="{FF2B5EF4-FFF2-40B4-BE49-F238E27FC236}">
                  <a16:creationId xmlns:a16="http://schemas.microsoft.com/office/drawing/2014/main" id="{F9FD90A8-9D9E-43DC-9B5A-0F83F5F71A2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7" name="Group 1146">
            <a:extLst>
              <a:ext uri="{FF2B5EF4-FFF2-40B4-BE49-F238E27FC236}">
                <a16:creationId xmlns:a16="http://schemas.microsoft.com/office/drawing/2014/main" id="{B356C5E8-3265-4006-8A8D-6730F711924A}"/>
              </a:ext>
            </a:extLst>
          </p:cNvPr>
          <p:cNvGrpSpPr/>
          <p:nvPr/>
        </p:nvGrpSpPr>
        <p:grpSpPr>
          <a:xfrm>
            <a:off x="11603729" y="3897951"/>
            <a:ext cx="475472" cy="478261"/>
            <a:chOff x="2804160" y="137160"/>
            <a:chExt cx="6583680" cy="6583680"/>
          </a:xfrm>
        </p:grpSpPr>
        <p:sp>
          <p:nvSpPr>
            <p:cNvPr id="1148" name="Freeform: Shape 1147">
              <a:extLst>
                <a:ext uri="{FF2B5EF4-FFF2-40B4-BE49-F238E27FC236}">
                  <a16:creationId xmlns:a16="http://schemas.microsoft.com/office/drawing/2014/main" id="{E151D140-40ED-4985-95A1-55205AF6378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49" name="Oval 1148">
              <a:extLst>
                <a:ext uri="{FF2B5EF4-FFF2-40B4-BE49-F238E27FC236}">
                  <a16:creationId xmlns:a16="http://schemas.microsoft.com/office/drawing/2014/main" id="{E5477EA3-80B8-4CF1-9294-2B79BE231A7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0" name="Group 1149">
            <a:extLst>
              <a:ext uri="{FF2B5EF4-FFF2-40B4-BE49-F238E27FC236}">
                <a16:creationId xmlns:a16="http://schemas.microsoft.com/office/drawing/2014/main" id="{EC647C4B-BB51-47F5-A2A8-F60FCBAA68CC}"/>
              </a:ext>
            </a:extLst>
          </p:cNvPr>
          <p:cNvGrpSpPr/>
          <p:nvPr/>
        </p:nvGrpSpPr>
        <p:grpSpPr>
          <a:xfrm rot="18047685">
            <a:off x="11408904" y="3725854"/>
            <a:ext cx="870108" cy="833267"/>
            <a:chOff x="2895600" y="228600"/>
            <a:chExt cx="6400800" cy="6400800"/>
          </a:xfrm>
        </p:grpSpPr>
        <p:grpSp>
          <p:nvGrpSpPr>
            <p:cNvPr id="1151" name="Group 1150">
              <a:extLst>
                <a:ext uri="{FF2B5EF4-FFF2-40B4-BE49-F238E27FC236}">
                  <a16:creationId xmlns:a16="http://schemas.microsoft.com/office/drawing/2014/main" id="{946BB6D2-1A46-4156-80EB-3A3E3C8A8BD9}"/>
                </a:ext>
              </a:extLst>
            </p:cNvPr>
            <p:cNvGrpSpPr/>
            <p:nvPr/>
          </p:nvGrpSpPr>
          <p:grpSpPr>
            <a:xfrm>
              <a:off x="5028304" y="3112613"/>
              <a:ext cx="2082917" cy="676275"/>
              <a:chOff x="5028304" y="3112613"/>
              <a:chExt cx="2082917" cy="676275"/>
            </a:xfrm>
          </p:grpSpPr>
          <p:grpSp>
            <p:nvGrpSpPr>
              <p:cNvPr id="1153" name="Group 1152">
                <a:extLst>
                  <a:ext uri="{FF2B5EF4-FFF2-40B4-BE49-F238E27FC236}">
                    <a16:creationId xmlns:a16="http://schemas.microsoft.com/office/drawing/2014/main" id="{3666138A-66AB-49A7-8183-3A672C9AFED9}"/>
                  </a:ext>
                </a:extLst>
              </p:cNvPr>
              <p:cNvGrpSpPr/>
              <p:nvPr/>
            </p:nvGrpSpPr>
            <p:grpSpPr>
              <a:xfrm>
                <a:off x="5028304" y="3167369"/>
                <a:ext cx="2082917" cy="565811"/>
                <a:chOff x="3993730" y="3167369"/>
                <a:chExt cx="2082917" cy="565811"/>
              </a:xfrm>
            </p:grpSpPr>
            <p:sp>
              <p:nvSpPr>
                <p:cNvPr id="1157" name="Flowchart: Merge 1156">
                  <a:extLst>
                    <a:ext uri="{FF2B5EF4-FFF2-40B4-BE49-F238E27FC236}">
                      <a16:creationId xmlns:a16="http://schemas.microsoft.com/office/drawing/2014/main" id="{9FE31575-DCC3-4A71-8D31-1DF4A768C9E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8" name="Flowchart: Merge 1157">
                  <a:extLst>
                    <a:ext uri="{FF2B5EF4-FFF2-40B4-BE49-F238E27FC236}">
                      <a16:creationId xmlns:a16="http://schemas.microsoft.com/office/drawing/2014/main" id="{3B2248CB-240E-4C39-B7D7-E5A4A6B2AA55}"/>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54" name="Group 1153">
                <a:extLst>
                  <a:ext uri="{FF2B5EF4-FFF2-40B4-BE49-F238E27FC236}">
                    <a16:creationId xmlns:a16="http://schemas.microsoft.com/office/drawing/2014/main" id="{8BDDD6B6-A471-49EB-9057-9EE3F9A951EF}"/>
                  </a:ext>
                </a:extLst>
              </p:cNvPr>
              <p:cNvGrpSpPr/>
              <p:nvPr/>
            </p:nvGrpSpPr>
            <p:grpSpPr>
              <a:xfrm>
                <a:off x="5759403" y="3112613"/>
                <a:ext cx="676275" cy="676275"/>
                <a:chOff x="3144790" y="993300"/>
                <a:chExt cx="676275" cy="676275"/>
              </a:xfrm>
            </p:grpSpPr>
            <p:sp>
              <p:nvSpPr>
                <p:cNvPr id="1155" name="Oval 1154">
                  <a:extLst>
                    <a:ext uri="{FF2B5EF4-FFF2-40B4-BE49-F238E27FC236}">
                      <a16:creationId xmlns:a16="http://schemas.microsoft.com/office/drawing/2014/main" id="{39097DDB-B3A9-4B43-8E6F-43332F9B350E}"/>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Oval 1155">
                  <a:extLst>
                    <a:ext uri="{FF2B5EF4-FFF2-40B4-BE49-F238E27FC236}">
                      <a16:creationId xmlns:a16="http://schemas.microsoft.com/office/drawing/2014/main" id="{069D1275-75E4-4FE7-A51A-AEACBBF5FA39}"/>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152" name="Oval 1151">
              <a:extLst>
                <a:ext uri="{FF2B5EF4-FFF2-40B4-BE49-F238E27FC236}">
                  <a16:creationId xmlns:a16="http://schemas.microsoft.com/office/drawing/2014/main" id="{85DB9941-E5FD-44DC-AD88-C4673D24665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9" name="Group 1158">
            <a:extLst>
              <a:ext uri="{FF2B5EF4-FFF2-40B4-BE49-F238E27FC236}">
                <a16:creationId xmlns:a16="http://schemas.microsoft.com/office/drawing/2014/main" id="{8C69E984-B8FF-4E1D-AA80-58E77DCFDA5F}"/>
              </a:ext>
            </a:extLst>
          </p:cNvPr>
          <p:cNvGrpSpPr/>
          <p:nvPr/>
        </p:nvGrpSpPr>
        <p:grpSpPr>
          <a:xfrm>
            <a:off x="11603729" y="4364676"/>
            <a:ext cx="475472" cy="478261"/>
            <a:chOff x="2804160" y="137160"/>
            <a:chExt cx="6583680" cy="6583680"/>
          </a:xfrm>
        </p:grpSpPr>
        <p:sp>
          <p:nvSpPr>
            <p:cNvPr id="1160" name="Freeform: Shape 1159">
              <a:extLst>
                <a:ext uri="{FF2B5EF4-FFF2-40B4-BE49-F238E27FC236}">
                  <a16:creationId xmlns:a16="http://schemas.microsoft.com/office/drawing/2014/main" id="{06DAF16F-B36A-4BC9-8D2A-E45EC33DA52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61" name="Oval 1160">
              <a:extLst>
                <a:ext uri="{FF2B5EF4-FFF2-40B4-BE49-F238E27FC236}">
                  <a16:creationId xmlns:a16="http://schemas.microsoft.com/office/drawing/2014/main" id="{22C7C064-9DE7-4036-AF94-483FCDAC87E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2" name="Group 1161">
            <a:extLst>
              <a:ext uri="{FF2B5EF4-FFF2-40B4-BE49-F238E27FC236}">
                <a16:creationId xmlns:a16="http://schemas.microsoft.com/office/drawing/2014/main" id="{EC7DC08C-FDE3-4DBB-BB63-8850D72F48C1}"/>
              </a:ext>
            </a:extLst>
          </p:cNvPr>
          <p:cNvGrpSpPr/>
          <p:nvPr/>
        </p:nvGrpSpPr>
        <p:grpSpPr>
          <a:xfrm rot="18047685">
            <a:off x="11408904" y="4192579"/>
            <a:ext cx="870108" cy="833267"/>
            <a:chOff x="2895600" y="228600"/>
            <a:chExt cx="6400800" cy="6400800"/>
          </a:xfrm>
        </p:grpSpPr>
        <p:grpSp>
          <p:nvGrpSpPr>
            <p:cNvPr id="1163" name="Group 1162">
              <a:extLst>
                <a:ext uri="{FF2B5EF4-FFF2-40B4-BE49-F238E27FC236}">
                  <a16:creationId xmlns:a16="http://schemas.microsoft.com/office/drawing/2014/main" id="{90C62CFA-4AB5-4287-B6B6-728785311584}"/>
                </a:ext>
              </a:extLst>
            </p:cNvPr>
            <p:cNvGrpSpPr/>
            <p:nvPr/>
          </p:nvGrpSpPr>
          <p:grpSpPr>
            <a:xfrm>
              <a:off x="5028304" y="3112613"/>
              <a:ext cx="2082917" cy="676275"/>
              <a:chOff x="5028304" y="3112613"/>
              <a:chExt cx="2082917" cy="676275"/>
            </a:xfrm>
          </p:grpSpPr>
          <p:grpSp>
            <p:nvGrpSpPr>
              <p:cNvPr id="1165" name="Group 1164">
                <a:extLst>
                  <a:ext uri="{FF2B5EF4-FFF2-40B4-BE49-F238E27FC236}">
                    <a16:creationId xmlns:a16="http://schemas.microsoft.com/office/drawing/2014/main" id="{DAC7C37A-64E9-4D11-AB3B-7BE46284269E}"/>
                  </a:ext>
                </a:extLst>
              </p:cNvPr>
              <p:cNvGrpSpPr/>
              <p:nvPr/>
            </p:nvGrpSpPr>
            <p:grpSpPr>
              <a:xfrm>
                <a:off x="5028304" y="3167369"/>
                <a:ext cx="2082917" cy="565811"/>
                <a:chOff x="3993730" y="3167369"/>
                <a:chExt cx="2082917" cy="565811"/>
              </a:xfrm>
            </p:grpSpPr>
            <p:sp>
              <p:nvSpPr>
                <p:cNvPr id="1169" name="Flowchart: Merge 1168">
                  <a:extLst>
                    <a:ext uri="{FF2B5EF4-FFF2-40B4-BE49-F238E27FC236}">
                      <a16:creationId xmlns:a16="http://schemas.microsoft.com/office/drawing/2014/main" id="{59A75ED3-6545-4FEC-BBE9-2F7ECE7C0B3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0" name="Flowchart: Merge 1169">
                  <a:extLst>
                    <a:ext uri="{FF2B5EF4-FFF2-40B4-BE49-F238E27FC236}">
                      <a16:creationId xmlns:a16="http://schemas.microsoft.com/office/drawing/2014/main" id="{D8982D58-097F-4054-B492-EFC63FD17CEB}"/>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66" name="Group 1165">
                <a:extLst>
                  <a:ext uri="{FF2B5EF4-FFF2-40B4-BE49-F238E27FC236}">
                    <a16:creationId xmlns:a16="http://schemas.microsoft.com/office/drawing/2014/main" id="{CEC10E41-9A07-4507-B7DE-774B2239306E}"/>
                  </a:ext>
                </a:extLst>
              </p:cNvPr>
              <p:cNvGrpSpPr/>
              <p:nvPr/>
            </p:nvGrpSpPr>
            <p:grpSpPr>
              <a:xfrm>
                <a:off x="5759403" y="3112613"/>
                <a:ext cx="676275" cy="676275"/>
                <a:chOff x="3144790" y="993300"/>
                <a:chExt cx="676275" cy="676275"/>
              </a:xfrm>
            </p:grpSpPr>
            <p:sp>
              <p:nvSpPr>
                <p:cNvPr id="1167" name="Oval 1166">
                  <a:extLst>
                    <a:ext uri="{FF2B5EF4-FFF2-40B4-BE49-F238E27FC236}">
                      <a16:creationId xmlns:a16="http://schemas.microsoft.com/office/drawing/2014/main" id="{D92CFD87-0F25-4AFE-A40D-0055754EE55B}"/>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8" name="Oval 1167">
                  <a:extLst>
                    <a:ext uri="{FF2B5EF4-FFF2-40B4-BE49-F238E27FC236}">
                      <a16:creationId xmlns:a16="http://schemas.microsoft.com/office/drawing/2014/main" id="{739449E7-3E84-4275-BABB-ABBD7351779C}"/>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164" name="Oval 1163">
              <a:extLst>
                <a:ext uri="{FF2B5EF4-FFF2-40B4-BE49-F238E27FC236}">
                  <a16:creationId xmlns:a16="http://schemas.microsoft.com/office/drawing/2014/main" id="{229E20DC-69F1-4A23-A08B-72D8397F9AC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71" name="Group 1170">
            <a:extLst>
              <a:ext uri="{FF2B5EF4-FFF2-40B4-BE49-F238E27FC236}">
                <a16:creationId xmlns:a16="http://schemas.microsoft.com/office/drawing/2014/main" id="{7DC7B8DA-3F89-4822-84A4-0EDE4DDB4A82}"/>
              </a:ext>
            </a:extLst>
          </p:cNvPr>
          <p:cNvGrpSpPr/>
          <p:nvPr/>
        </p:nvGrpSpPr>
        <p:grpSpPr>
          <a:xfrm>
            <a:off x="11613254" y="4879026"/>
            <a:ext cx="475472" cy="478261"/>
            <a:chOff x="2804160" y="137160"/>
            <a:chExt cx="6583680" cy="6583680"/>
          </a:xfrm>
        </p:grpSpPr>
        <p:sp>
          <p:nvSpPr>
            <p:cNvPr id="1172" name="Freeform: Shape 1171">
              <a:extLst>
                <a:ext uri="{FF2B5EF4-FFF2-40B4-BE49-F238E27FC236}">
                  <a16:creationId xmlns:a16="http://schemas.microsoft.com/office/drawing/2014/main" id="{4F6FEF03-072E-4EE2-9335-AA18A36D973D}"/>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73" name="Oval 1172">
              <a:extLst>
                <a:ext uri="{FF2B5EF4-FFF2-40B4-BE49-F238E27FC236}">
                  <a16:creationId xmlns:a16="http://schemas.microsoft.com/office/drawing/2014/main" id="{212B61DB-8E7D-44ED-92F7-4F987538758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4" name="Group 1173">
            <a:extLst>
              <a:ext uri="{FF2B5EF4-FFF2-40B4-BE49-F238E27FC236}">
                <a16:creationId xmlns:a16="http://schemas.microsoft.com/office/drawing/2014/main" id="{EA93283E-7365-45A4-B3B0-3E0BDC0E1FEA}"/>
              </a:ext>
            </a:extLst>
          </p:cNvPr>
          <p:cNvGrpSpPr/>
          <p:nvPr/>
        </p:nvGrpSpPr>
        <p:grpSpPr>
          <a:xfrm rot="18047685">
            <a:off x="11418429" y="4706929"/>
            <a:ext cx="870108" cy="833267"/>
            <a:chOff x="2895600" y="228600"/>
            <a:chExt cx="6400800" cy="6400800"/>
          </a:xfrm>
        </p:grpSpPr>
        <p:grpSp>
          <p:nvGrpSpPr>
            <p:cNvPr id="1175" name="Group 1174">
              <a:extLst>
                <a:ext uri="{FF2B5EF4-FFF2-40B4-BE49-F238E27FC236}">
                  <a16:creationId xmlns:a16="http://schemas.microsoft.com/office/drawing/2014/main" id="{6BA91F07-BE2D-4335-9024-4355F379E653}"/>
                </a:ext>
              </a:extLst>
            </p:cNvPr>
            <p:cNvGrpSpPr/>
            <p:nvPr/>
          </p:nvGrpSpPr>
          <p:grpSpPr>
            <a:xfrm>
              <a:off x="5028304" y="3112613"/>
              <a:ext cx="2082917" cy="676275"/>
              <a:chOff x="5028304" y="3112613"/>
              <a:chExt cx="2082917" cy="676275"/>
            </a:xfrm>
          </p:grpSpPr>
          <p:grpSp>
            <p:nvGrpSpPr>
              <p:cNvPr id="1177" name="Group 1176">
                <a:extLst>
                  <a:ext uri="{FF2B5EF4-FFF2-40B4-BE49-F238E27FC236}">
                    <a16:creationId xmlns:a16="http://schemas.microsoft.com/office/drawing/2014/main" id="{E5A87E0C-F69D-4998-95E1-D5C2B0A805E8}"/>
                  </a:ext>
                </a:extLst>
              </p:cNvPr>
              <p:cNvGrpSpPr/>
              <p:nvPr/>
            </p:nvGrpSpPr>
            <p:grpSpPr>
              <a:xfrm>
                <a:off x="5028304" y="3167369"/>
                <a:ext cx="2082917" cy="565811"/>
                <a:chOff x="3993730" y="3167369"/>
                <a:chExt cx="2082917" cy="565811"/>
              </a:xfrm>
            </p:grpSpPr>
            <p:sp>
              <p:nvSpPr>
                <p:cNvPr id="1181" name="Flowchart: Merge 1180">
                  <a:extLst>
                    <a:ext uri="{FF2B5EF4-FFF2-40B4-BE49-F238E27FC236}">
                      <a16:creationId xmlns:a16="http://schemas.microsoft.com/office/drawing/2014/main" id="{FEE933DC-12D7-4EA4-8F7B-E84BC52616B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2" name="Flowchart: Merge 1181">
                  <a:extLst>
                    <a:ext uri="{FF2B5EF4-FFF2-40B4-BE49-F238E27FC236}">
                      <a16:creationId xmlns:a16="http://schemas.microsoft.com/office/drawing/2014/main" id="{C3961D5E-C7D1-46C1-B255-458D46504635}"/>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78" name="Group 1177">
                <a:extLst>
                  <a:ext uri="{FF2B5EF4-FFF2-40B4-BE49-F238E27FC236}">
                    <a16:creationId xmlns:a16="http://schemas.microsoft.com/office/drawing/2014/main" id="{135A56A6-48A4-4A1B-BA42-5751A8ED297F}"/>
                  </a:ext>
                </a:extLst>
              </p:cNvPr>
              <p:cNvGrpSpPr/>
              <p:nvPr/>
            </p:nvGrpSpPr>
            <p:grpSpPr>
              <a:xfrm>
                <a:off x="5759403" y="3112613"/>
                <a:ext cx="676275" cy="676275"/>
                <a:chOff x="3144790" y="993300"/>
                <a:chExt cx="676275" cy="676275"/>
              </a:xfrm>
            </p:grpSpPr>
            <p:sp>
              <p:nvSpPr>
                <p:cNvPr id="1179" name="Oval 1178">
                  <a:extLst>
                    <a:ext uri="{FF2B5EF4-FFF2-40B4-BE49-F238E27FC236}">
                      <a16:creationId xmlns:a16="http://schemas.microsoft.com/office/drawing/2014/main" id="{D6D6371C-AA37-4001-B3BC-645CD3116625}"/>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0" name="Oval 1179">
                  <a:extLst>
                    <a:ext uri="{FF2B5EF4-FFF2-40B4-BE49-F238E27FC236}">
                      <a16:creationId xmlns:a16="http://schemas.microsoft.com/office/drawing/2014/main" id="{7D382DC9-CCC0-4B07-90AC-AFA60F1223BC}"/>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176" name="Oval 1175">
              <a:extLst>
                <a:ext uri="{FF2B5EF4-FFF2-40B4-BE49-F238E27FC236}">
                  <a16:creationId xmlns:a16="http://schemas.microsoft.com/office/drawing/2014/main" id="{DFAE6EE5-D39B-48D6-9DB3-62C88B1DEA01}"/>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3" name="Group 1182">
            <a:extLst>
              <a:ext uri="{FF2B5EF4-FFF2-40B4-BE49-F238E27FC236}">
                <a16:creationId xmlns:a16="http://schemas.microsoft.com/office/drawing/2014/main" id="{F4E1A170-2315-469A-8012-8C27F849BA6B}"/>
              </a:ext>
            </a:extLst>
          </p:cNvPr>
          <p:cNvGrpSpPr/>
          <p:nvPr/>
        </p:nvGrpSpPr>
        <p:grpSpPr>
          <a:xfrm>
            <a:off x="11632304" y="5383851"/>
            <a:ext cx="475472" cy="478261"/>
            <a:chOff x="2804160" y="137160"/>
            <a:chExt cx="6583680" cy="6583680"/>
          </a:xfrm>
        </p:grpSpPr>
        <p:sp>
          <p:nvSpPr>
            <p:cNvPr id="1184" name="Freeform: Shape 1183">
              <a:extLst>
                <a:ext uri="{FF2B5EF4-FFF2-40B4-BE49-F238E27FC236}">
                  <a16:creationId xmlns:a16="http://schemas.microsoft.com/office/drawing/2014/main" id="{CFD97DC1-4C65-413B-ABC5-ED815A96FCB2}"/>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85" name="Oval 1184">
              <a:extLst>
                <a:ext uri="{FF2B5EF4-FFF2-40B4-BE49-F238E27FC236}">
                  <a16:creationId xmlns:a16="http://schemas.microsoft.com/office/drawing/2014/main" id="{25065A6C-C0F3-4731-9718-F39AA444461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6" name="Group 1185">
            <a:extLst>
              <a:ext uri="{FF2B5EF4-FFF2-40B4-BE49-F238E27FC236}">
                <a16:creationId xmlns:a16="http://schemas.microsoft.com/office/drawing/2014/main" id="{F4D18394-358F-4151-A87D-6CED51DE7675}"/>
              </a:ext>
            </a:extLst>
          </p:cNvPr>
          <p:cNvGrpSpPr/>
          <p:nvPr/>
        </p:nvGrpSpPr>
        <p:grpSpPr>
          <a:xfrm rot="18047685">
            <a:off x="11437479" y="5211754"/>
            <a:ext cx="870108" cy="833267"/>
            <a:chOff x="2895600" y="228600"/>
            <a:chExt cx="6400800" cy="6400800"/>
          </a:xfrm>
        </p:grpSpPr>
        <p:grpSp>
          <p:nvGrpSpPr>
            <p:cNvPr id="1187" name="Group 1186">
              <a:extLst>
                <a:ext uri="{FF2B5EF4-FFF2-40B4-BE49-F238E27FC236}">
                  <a16:creationId xmlns:a16="http://schemas.microsoft.com/office/drawing/2014/main" id="{05CEBCE3-CBE4-423A-BA9C-7EEB4A39D843}"/>
                </a:ext>
              </a:extLst>
            </p:cNvPr>
            <p:cNvGrpSpPr/>
            <p:nvPr/>
          </p:nvGrpSpPr>
          <p:grpSpPr>
            <a:xfrm>
              <a:off x="5028304" y="3112613"/>
              <a:ext cx="2082917" cy="676275"/>
              <a:chOff x="5028304" y="3112613"/>
              <a:chExt cx="2082917" cy="676275"/>
            </a:xfrm>
          </p:grpSpPr>
          <p:grpSp>
            <p:nvGrpSpPr>
              <p:cNvPr id="1189" name="Group 1188">
                <a:extLst>
                  <a:ext uri="{FF2B5EF4-FFF2-40B4-BE49-F238E27FC236}">
                    <a16:creationId xmlns:a16="http://schemas.microsoft.com/office/drawing/2014/main" id="{8A5D8C05-901A-4524-9B7C-D5552E22F943}"/>
                  </a:ext>
                </a:extLst>
              </p:cNvPr>
              <p:cNvGrpSpPr/>
              <p:nvPr/>
            </p:nvGrpSpPr>
            <p:grpSpPr>
              <a:xfrm>
                <a:off x="5028304" y="3167369"/>
                <a:ext cx="2082917" cy="565811"/>
                <a:chOff x="3993730" y="3167369"/>
                <a:chExt cx="2082917" cy="565811"/>
              </a:xfrm>
            </p:grpSpPr>
            <p:sp>
              <p:nvSpPr>
                <p:cNvPr id="1193" name="Flowchart: Merge 1192">
                  <a:extLst>
                    <a:ext uri="{FF2B5EF4-FFF2-40B4-BE49-F238E27FC236}">
                      <a16:creationId xmlns:a16="http://schemas.microsoft.com/office/drawing/2014/main" id="{5105EA13-5861-419E-B8AA-2FA8163C4D9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4" name="Flowchart: Merge 1193">
                  <a:extLst>
                    <a:ext uri="{FF2B5EF4-FFF2-40B4-BE49-F238E27FC236}">
                      <a16:creationId xmlns:a16="http://schemas.microsoft.com/office/drawing/2014/main" id="{0AFC79D7-E1C7-4727-A262-4E7C20D771C6}"/>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90" name="Group 1189">
                <a:extLst>
                  <a:ext uri="{FF2B5EF4-FFF2-40B4-BE49-F238E27FC236}">
                    <a16:creationId xmlns:a16="http://schemas.microsoft.com/office/drawing/2014/main" id="{701659C2-B4F8-4368-918F-C3E4055FFE84}"/>
                  </a:ext>
                </a:extLst>
              </p:cNvPr>
              <p:cNvGrpSpPr/>
              <p:nvPr/>
            </p:nvGrpSpPr>
            <p:grpSpPr>
              <a:xfrm>
                <a:off x="5759403" y="3112613"/>
                <a:ext cx="676275" cy="676275"/>
                <a:chOff x="3144790" y="993300"/>
                <a:chExt cx="676275" cy="676275"/>
              </a:xfrm>
            </p:grpSpPr>
            <p:sp>
              <p:nvSpPr>
                <p:cNvPr id="1191" name="Oval 1190">
                  <a:extLst>
                    <a:ext uri="{FF2B5EF4-FFF2-40B4-BE49-F238E27FC236}">
                      <a16:creationId xmlns:a16="http://schemas.microsoft.com/office/drawing/2014/main" id="{5D693398-64E6-45B3-B13D-6C45AA2B1F97}"/>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Oval 1191">
                  <a:extLst>
                    <a:ext uri="{FF2B5EF4-FFF2-40B4-BE49-F238E27FC236}">
                      <a16:creationId xmlns:a16="http://schemas.microsoft.com/office/drawing/2014/main" id="{B23E9DF1-90FA-4218-BEF8-DFB6D0B94A4A}"/>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188" name="Oval 1187">
              <a:extLst>
                <a:ext uri="{FF2B5EF4-FFF2-40B4-BE49-F238E27FC236}">
                  <a16:creationId xmlns:a16="http://schemas.microsoft.com/office/drawing/2014/main" id="{81C090BC-80A3-467D-ABCD-D3E3369E9EA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95" name="Group 1194">
            <a:extLst>
              <a:ext uri="{FF2B5EF4-FFF2-40B4-BE49-F238E27FC236}">
                <a16:creationId xmlns:a16="http://schemas.microsoft.com/office/drawing/2014/main" id="{765C43DE-C222-4B67-A7CC-55374BC700DA}"/>
              </a:ext>
            </a:extLst>
          </p:cNvPr>
          <p:cNvGrpSpPr/>
          <p:nvPr/>
        </p:nvGrpSpPr>
        <p:grpSpPr>
          <a:xfrm>
            <a:off x="11651354" y="5860101"/>
            <a:ext cx="475472" cy="478261"/>
            <a:chOff x="2804160" y="137160"/>
            <a:chExt cx="6583680" cy="6583680"/>
          </a:xfrm>
        </p:grpSpPr>
        <p:sp>
          <p:nvSpPr>
            <p:cNvPr id="1196" name="Freeform: Shape 1195">
              <a:extLst>
                <a:ext uri="{FF2B5EF4-FFF2-40B4-BE49-F238E27FC236}">
                  <a16:creationId xmlns:a16="http://schemas.microsoft.com/office/drawing/2014/main" id="{578E0C9B-8A3C-44E3-B45C-0A6A8804EA63}"/>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97" name="Oval 1196">
              <a:extLst>
                <a:ext uri="{FF2B5EF4-FFF2-40B4-BE49-F238E27FC236}">
                  <a16:creationId xmlns:a16="http://schemas.microsoft.com/office/drawing/2014/main" id="{4F38733B-3983-4592-B9CB-BDFD6CB5719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8" name="Group 1197">
            <a:extLst>
              <a:ext uri="{FF2B5EF4-FFF2-40B4-BE49-F238E27FC236}">
                <a16:creationId xmlns:a16="http://schemas.microsoft.com/office/drawing/2014/main" id="{3BF6B59D-2A02-4C30-B9D2-19CBFD19F828}"/>
              </a:ext>
            </a:extLst>
          </p:cNvPr>
          <p:cNvGrpSpPr/>
          <p:nvPr/>
        </p:nvGrpSpPr>
        <p:grpSpPr>
          <a:xfrm rot="18047685">
            <a:off x="11447004" y="5697969"/>
            <a:ext cx="870108" cy="833267"/>
            <a:chOff x="2895600" y="228600"/>
            <a:chExt cx="6400800" cy="6400800"/>
          </a:xfrm>
        </p:grpSpPr>
        <p:grpSp>
          <p:nvGrpSpPr>
            <p:cNvPr id="1199" name="Group 1198">
              <a:extLst>
                <a:ext uri="{FF2B5EF4-FFF2-40B4-BE49-F238E27FC236}">
                  <a16:creationId xmlns:a16="http://schemas.microsoft.com/office/drawing/2014/main" id="{A6A26FF6-E8BA-4E0D-A14D-2DADC0C64328}"/>
                </a:ext>
              </a:extLst>
            </p:cNvPr>
            <p:cNvGrpSpPr/>
            <p:nvPr/>
          </p:nvGrpSpPr>
          <p:grpSpPr>
            <a:xfrm>
              <a:off x="5028304" y="3112613"/>
              <a:ext cx="2082917" cy="676275"/>
              <a:chOff x="5028304" y="3112613"/>
              <a:chExt cx="2082917" cy="676275"/>
            </a:xfrm>
          </p:grpSpPr>
          <p:grpSp>
            <p:nvGrpSpPr>
              <p:cNvPr id="1201" name="Group 1200">
                <a:extLst>
                  <a:ext uri="{FF2B5EF4-FFF2-40B4-BE49-F238E27FC236}">
                    <a16:creationId xmlns:a16="http://schemas.microsoft.com/office/drawing/2014/main" id="{D2DE84E9-A753-4AD0-8913-0E74DC1FCB29}"/>
                  </a:ext>
                </a:extLst>
              </p:cNvPr>
              <p:cNvGrpSpPr/>
              <p:nvPr/>
            </p:nvGrpSpPr>
            <p:grpSpPr>
              <a:xfrm>
                <a:off x="5028304" y="3167369"/>
                <a:ext cx="2082917" cy="565811"/>
                <a:chOff x="3993730" y="3167369"/>
                <a:chExt cx="2082917" cy="565811"/>
              </a:xfrm>
            </p:grpSpPr>
            <p:sp>
              <p:nvSpPr>
                <p:cNvPr id="1205" name="Flowchart: Merge 1204">
                  <a:extLst>
                    <a:ext uri="{FF2B5EF4-FFF2-40B4-BE49-F238E27FC236}">
                      <a16:creationId xmlns:a16="http://schemas.microsoft.com/office/drawing/2014/main" id="{D8D441FB-69A5-4508-B54D-4EA24A3236C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6" name="Flowchart: Merge 1205">
                  <a:extLst>
                    <a:ext uri="{FF2B5EF4-FFF2-40B4-BE49-F238E27FC236}">
                      <a16:creationId xmlns:a16="http://schemas.microsoft.com/office/drawing/2014/main" id="{5522EB15-D942-450B-82ED-41DEC540951B}"/>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202" name="Group 1201">
                <a:extLst>
                  <a:ext uri="{FF2B5EF4-FFF2-40B4-BE49-F238E27FC236}">
                    <a16:creationId xmlns:a16="http://schemas.microsoft.com/office/drawing/2014/main" id="{678B1FC7-14A9-438F-B0E5-2FA6D68AD97F}"/>
                  </a:ext>
                </a:extLst>
              </p:cNvPr>
              <p:cNvGrpSpPr/>
              <p:nvPr/>
            </p:nvGrpSpPr>
            <p:grpSpPr>
              <a:xfrm>
                <a:off x="5759403" y="3112613"/>
                <a:ext cx="676275" cy="676275"/>
                <a:chOff x="3144790" y="993300"/>
                <a:chExt cx="676275" cy="676275"/>
              </a:xfrm>
            </p:grpSpPr>
            <p:sp>
              <p:nvSpPr>
                <p:cNvPr id="1203" name="Oval 1202">
                  <a:extLst>
                    <a:ext uri="{FF2B5EF4-FFF2-40B4-BE49-F238E27FC236}">
                      <a16:creationId xmlns:a16="http://schemas.microsoft.com/office/drawing/2014/main" id="{2EA41090-EF78-4878-9CA6-A87AB7FDA814}"/>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4" name="Oval 1203">
                  <a:extLst>
                    <a:ext uri="{FF2B5EF4-FFF2-40B4-BE49-F238E27FC236}">
                      <a16:creationId xmlns:a16="http://schemas.microsoft.com/office/drawing/2014/main" id="{522CA4D5-02E8-45BE-AFED-D76D6A705BC5}"/>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200" name="Oval 1199">
              <a:extLst>
                <a:ext uri="{FF2B5EF4-FFF2-40B4-BE49-F238E27FC236}">
                  <a16:creationId xmlns:a16="http://schemas.microsoft.com/office/drawing/2014/main" id="{67656F6E-6626-49F3-90D5-5FB338886FED}"/>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07" name="Group 1206">
            <a:extLst>
              <a:ext uri="{FF2B5EF4-FFF2-40B4-BE49-F238E27FC236}">
                <a16:creationId xmlns:a16="http://schemas.microsoft.com/office/drawing/2014/main" id="{910BA2D3-E2BC-4253-9B0C-8EED3192D2D0}"/>
              </a:ext>
            </a:extLst>
          </p:cNvPr>
          <p:cNvGrpSpPr/>
          <p:nvPr/>
        </p:nvGrpSpPr>
        <p:grpSpPr>
          <a:xfrm rot="18047685">
            <a:off x="11418429" y="362967"/>
            <a:ext cx="870108" cy="833267"/>
            <a:chOff x="2895600" y="228600"/>
            <a:chExt cx="6400800" cy="6400800"/>
          </a:xfrm>
        </p:grpSpPr>
        <p:grpSp>
          <p:nvGrpSpPr>
            <p:cNvPr id="1208" name="Group 1207">
              <a:extLst>
                <a:ext uri="{FF2B5EF4-FFF2-40B4-BE49-F238E27FC236}">
                  <a16:creationId xmlns:a16="http://schemas.microsoft.com/office/drawing/2014/main" id="{9438382E-EF11-4842-9921-73A283BE9482}"/>
                </a:ext>
              </a:extLst>
            </p:cNvPr>
            <p:cNvGrpSpPr/>
            <p:nvPr/>
          </p:nvGrpSpPr>
          <p:grpSpPr>
            <a:xfrm>
              <a:off x="5028304" y="3112613"/>
              <a:ext cx="2082917" cy="676275"/>
              <a:chOff x="5028304" y="3112613"/>
              <a:chExt cx="2082917" cy="676275"/>
            </a:xfrm>
          </p:grpSpPr>
          <p:grpSp>
            <p:nvGrpSpPr>
              <p:cNvPr id="1210" name="Group 1209">
                <a:extLst>
                  <a:ext uri="{FF2B5EF4-FFF2-40B4-BE49-F238E27FC236}">
                    <a16:creationId xmlns:a16="http://schemas.microsoft.com/office/drawing/2014/main" id="{6ADF1171-98FB-425B-81F9-A00738A79A43}"/>
                  </a:ext>
                </a:extLst>
              </p:cNvPr>
              <p:cNvGrpSpPr/>
              <p:nvPr/>
            </p:nvGrpSpPr>
            <p:grpSpPr>
              <a:xfrm>
                <a:off x="5028304" y="3167369"/>
                <a:ext cx="2082917" cy="565811"/>
                <a:chOff x="3993730" y="3167369"/>
                <a:chExt cx="2082917" cy="565811"/>
              </a:xfrm>
            </p:grpSpPr>
            <p:sp>
              <p:nvSpPr>
                <p:cNvPr id="1214" name="Flowchart: Merge 1213">
                  <a:extLst>
                    <a:ext uri="{FF2B5EF4-FFF2-40B4-BE49-F238E27FC236}">
                      <a16:creationId xmlns:a16="http://schemas.microsoft.com/office/drawing/2014/main" id="{45FE43D9-A027-4AB2-93F1-D59B954A652A}"/>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5" name="Flowchart: Merge 1214">
                  <a:extLst>
                    <a:ext uri="{FF2B5EF4-FFF2-40B4-BE49-F238E27FC236}">
                      <a16:creationId xmlns:a16="http://schemas.microsoft.com/office/drawing/2014/main" id="{620F1E1A-CE2E-4DAD-BB94-24C7E292E1B9}"/>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211" name="Group 1210">
                <a:extLst>
                  <a:ext uri="{FF2B5EF4-FFF2-40B4-BE49-F238E27FC236}">
                    <a16:creationId xmlns:a16="http://schemas.microsoft.com/office/drawing/2014/main" id="{22033CCE-E5F1-4BC3-A269-8E464C306294}"/>
                  </a:ext>
                </a:extLst>
              </p:cNvPr>
              <p:cNvGrpSpPr/>
              <p:nvPr/>
            </p:nvGrpSpPr>
            <p:grpSpPr>
              <a:xfrm>
                <a:off x="5759403" y="3112613"/>
                <a:ext cx="676275" cy="676275"/>
                <a:chOff x="3144790" y="993300"/>
                <a:chExt cx="676275" cy="676275"/>
              </a:xfrm>
            </p:grpSpPr>
            <p:sp>
              <p:nvSpPr>
                <p:cNvPr id="1212" name="Oval 1211">
                  <a:extLst>
                    <a:ext uri="{FF2B5EF4-FFF2-40B4-BE49-F238E27FC236}">
                      <a16:creationId xmlns:a16="http://schemas.microsoft.com/office/drawing/2014/main" id="{0B2BFBB7-17E8-4816-99DF-35DA3E8B664F}"/>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3" name="Oval 1212">
                  <a:extLst>
                    <a:ext uri="{FF2B5EF4-FFF2-40B4-BE49-F238E27FC236}">
                      <a16:creationId xmlns:a16="http://schemas.microsoft.com/office/drawing/2014/main" id="{D8D9DA97-8597-4AA2-8DDE-573F8514B18B}"/>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209" name="Oval 1208">
              <a:extLst>
                <a:ext uri="{FF2B5EF4-FFF2-40B4-BE49-F238E27FC236}">
                  <a16:creationId xmlns:a16="http://schemas.microsoft.com/office/drawing/2014/main" id="{AF5235E1-0FBE-4BEC-A4BB-C1410E7A864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16" name="Frame 1215">
            <a:extLst>
              <a:ext uri="{FF2B5EF4-FFF2-40B4-BE49-F238E27FC236}">
                <a16:creationId xmlns:a16="http://schemas.microsoft.com/office/drawing/2014/main" id="{F159999F-BEC1-4E25-944E-96A3B4E53BEB}"/>
              </a:ext>
            </a:extLst>
          </p:cNvPr>
          <p:cNvSpPr/>
          <p:nvPr/>
        </p:nvSpPr>
        <p:spPr>
          <a:xfrm>
            <a:off x="25400" y="12700"/>
            <a:ext cx="12192000" cy="6858000"/>
          </a:xfrm>
          <a:prstGeom prst="frame">
            <a:avLst>
              <a:gd name="adj1" fmla="val 1204"/>
            </a:avLst>
          </a:prstGeom>
          <a:gradFill flip="none" rotWithShape="1">
            <a:gsLst>
              <a:gs pos="0">
                <a:srgbClr val="FF0000"/>
              </a:gs>
              <a:gs pos="22000">
                <a:srgbClr val="0070C0"/>
              </a:gs>
              <a:gs pos="43000">
                <a:srgbClr val="00B050"/>
              </a:gs>
              <a:gs pos="85714">
                <a:srgbClr val="7030A0"/>
              </a:gs>
              <a:gs pos="65000">
                <a:srgbClr val="FDB7F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7" name="Frame 1216">
            <a:extLst>
              <a:ext uri="{FF2B5EF4-FFF2-40B4-BE49-F238E27FC236}">
                <a16:creationId xmlns:a16="http://schemas.microsoft.com/office/drawing/2014/main" id="{62C485ED-6174-4C13-9DEB-37CBC8F21A57}"/>
              </a:ext>
            </a:extLst>
          </p:cNvPr>
          <p:cNvSpPr/>
          <p:nvPr/>
        </p:nvSpPr>
        <p:spPr>
          <a:xfrm>
            <a:off x="622300" y="596900"/>
            <a:ext cx="10970986" cy="5702300"/>
          </a:xfrm>
          <a:prstGeom prst="frame">
            <a:avLst>
              <a:gd name="adj1" fmla="val 643"/>
            </a:avLst>
          </a:prstGeom>
          <a:pattFill prst="wdUpDiag">
            <a:fgClr>
              <a:srgbClr val="FC0CA6"/>
            </a:fgClr>
            <a:bgClr>
              <a:schemeClr val="bg1"/>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8FD2E716-BBA5-6C4D-9EA3-0E17357607A1}"/>
              </a:ext>
            </a:extLst>
          </p:cNvPr>
          <p:cNvSpPr/>
          <p:nvPr/>
        </p:nvSpPr>
        <p:spPr>
          <a:xfrm>
            <a:off x="1380701" y="471845"/>
            <a:ext cx="9528483"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On-line  Class</a:t>
            </a:r>
            <a:endParaRPr lang="en-US" sz="5400" b="1" cap="none"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1221" name="Rectangle 1220">
            <a:extLst>
              <a:ext uri="{FF2B5EF4-FFF2-40B4-BE49-F238E27FC236}">
                <a16:creationId xmlns:a16="http://schemas.microsoft.com/office/drawing/2014/main" id="{8683622C-D8ED-414E-BB6C-9F26FA8B745D}"/>
              </a:ext>
            </a:extLst>
          </p:cNvPr>
          <p:cNvSpPr/>
          <p:nvPr/>
        </p:nvSpPr>
        <p:spPr>
          <a:xfrm>
            <a:off x="379197" y="4114365"/>
            <a:ext cx="10851252" cy="212365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a:ln w="11430"/>
                <a:solidFill>
                  <a:srgbClr val="FF0000"/>
                </a:solidFill>
                <a:effectLst>
                  <a:outerShdw blurRad="76200" dist="50800" dir="5400000" algn="tl" rotWithShape="0">
                    <a:srgbClr val="000000">
                      <a:alpha val="65000"/>
                    </a:srgbClr>
                  </a:outerShdw>
                </a:effectLst>
              </a:rPr>
              <a:t>G,T Degree College</a:t>
            </a:r>
          </a:p>
          <a:p>
            <a:pPr algn="ctr"/>
            <a:r>
              <a:rPr lang="en-US" sz="6600" b="1" spc="50" dirty="0">
                <a:ln w="11430"/>
                <a:solidFill>
                  <a:srgbClr val="FF0000"/>
                </a:solidFill>
                <a:effectLst>
                  <a:outerShdw blurRad="76200" dist="50800" dir="5400000" algn="tl" rotWithShape="0">
                    <a:srgbClr val="000000">
                      <a:alpha val="65000"/>
                    </a:srgbClr>
                  </a:outerShdw>
                </a:effectLst>
              </a:rPr>
              <a:t>Kotchandpur Jhenaidah.</a:t>
            </a:r>
          </a:p>
        </p:txBody>
      </p:sp>
    </p:spTree>
    <p:extLst>
      <p:ext uri="{BB962C8B-B14F-4D97-AF65-F5344CB8AC3E}">
        <p14:creationId xmlns:p14="http://schemas.microsoft.com/office/powerpoint/2010/main" val="605097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6000000">
                                      <p:cBhvr>
                                        <p:cTn id="6" dur="2000" fill="hold"/>
                                        <p:tgtEl>
                                          <p:spTgt spid="332"/>
                                        </p:tgtEl>
                                        <p:attrNameLst>
                                          <p:attrName>r</p:attrName>
                                        </p:attrNameLst>
                                      </p:cBhvr>
                                    </p:animRot>
                                  </p:childTnLst>
                                </p:cTn>
                              </p:par>
                              <p:par>
                                <p:cTn id="7" presetID="8" presetClass="emph" presetSubtype="0" repeatCount="indefinite" autoRev="1" fill="hold" nodeType="withEffect">
                                  <p:stCondLst>
                                    <p:cond delay="0"/>
                                  </p:stCondLst>
                                  <p:childTnLst>
                                    <p:animRot by="6000000">
                                      <p:cBhvr>
                                        <p:cTn id="8" dur="2000" fill="hold"/>
                                        <p:tgtEl>
                                          <p:spTgt spid="342"/>
                                        </p:tgtEl>
                                        <p:attrNameLst>
                                          <p:attrName>r</p:attrName>
                                        </p:attrNameLst>
                                      </p:cBhvr>
                                    </p:animRot>
                                  </p:childTnLst>
                                </p:cTn>
                              </p:par>
                              <p:par>
                                <p:cTn id="9" presetID="8" presetClass="emph" presetSubtype="0" repeatCount="indefinite" autoRev="1" fill="hold" nodeType="withEffect">
                                  <p:stCondLst>
                                    <p:cond delay="0"/>
                                  </p:stCondLst>
                                  <p:childTnLst>
                                    <p:animRot by="6000000">
                                      <p:cBhvr>
                                        <p:cTn id="10" dur="2000" fill="hold"/>
                                        <p:tgtEl>
                                          <p:spTgt spid="337"/>
                                        </p:tgtEl>
                                        <p:attrNameLst>
                                          <p:attrName>r</p:attrName>
                                        </p:attrNameLst>
                                      </p:cBhvr>
                                    </p:animRot>
                                  </p:childTnLst>
                                </p:cTn>
                              </p:par>
                              <p:par>
                                <p:cTn id="11" presetID="8" presetClass="emph" presetSubtype="0" repeatCount="indefinite" autoRev="1" fill="hold" nodeType="withEffect">
                                  <p:stCondLst>
                                    <p:cond delay="0"/>
                                  </p:stCondLst>
                                  <p:childTnLst>
                                    <p:animRot by="6000000">
                                      <p:cBhvr>
                                        <p:cTn id="12" dur="2000" fill="hold"/>
                                        <p:tgtEl>
                                          <p:spTgt spid="347"/>
                                        </p:tgtEl>
                                        <p:attrNameLst>
                                          <p:attrName>r</p:attrName>
                                        </p:attrNameLst>
                                      </p:cBhvr>
                                    </p:animRot>
                                  </p:childTnLst>
                                </p:cTn>
                              </p:par>
                              <p:par>
                                <p:cTn id="13" presetID="8" presetClass="emph" presetSubtype="0" repeatCount="indefinite" fill="hold" nodeType="withEffect">
                                  <p:stCondLst>
                                    <p:cond delay="0"/>
                                  </p:stCondLst>
                                  <p:endCondLst>
                                    <p:cond evt="onNext" delay="0">
                                      <p:tgtEl>
                                        <p:sldTgt/>
                                      </p:tgtEl>
                                    </p:cond>
                                  </p:endCondLst>
                                  <p:childTnLst>
                                    <p:animRot by="21600000">
                                      <p:cBhvr>
                                        <p:cTn id="14" dur="3000" fill="hold"/>
                                        <p:tgtEl>
                                          <p:spTgt spid="352"/>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5000" fill="hold"/>
                                        <p:tgtEl>
                                          <p:spTgt spid="355"/>
                                        </p:tgtEl>
                                        <p:attrNameLst>
                                          <p:attrName>r</p:attrName>
                                        </p:attrNameLst>
                                      </p:cBhvr>
                                    </p:animRot>
                                  </p:childTnLst>
                                </p:cTn>
                              </p:par>
                              <p:par>
                                <p:cTn id="17" presetID="8" presetClass="emph" presetSubtype="0" repeatCount="indefinite" fill="hold" nodeType="withEffect">
                                  <p:stCondLst>
                                    <p:cond delay="0"/>
                                  </p:stCondLst>
                                  <p:endCondLst>
                                    <p:cond evt="onNext" delay="0">
                                      <p:tgtEl>
                                        <p:sldTgt/>
                                      </p:tgtEl>
                                    </p:cond>
                                  </p:endCondLst>
                                  <p:childTnLst>
                                    <p:animRot by="21600000">
                                      <p:cBhvr>
                                        <p:cTn id="18" dur="3000" fill="hold"/>
                                        <p:tgtEl>
                                          <p:spTgt spid="364"/>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5000" fill="hold"/>
                                        <p:tgtEl>
                                          <p:spTgt spid="367"/>
                                        </p:tgtEl>
                                        <p:attrNameLst>
                                          <p:attrName>r</p:attrName>
                                        </p:attrNameLst>
                                      </p:cBhvr>
                                    </p:animRot>
                                  </p:childTnLst>
                                </p:cTn>
                              </p:par>
                              <p:par>
                                <p:cTn id="21" presetID="8" presetClass="emph" presetSubtype="0" repeatCount="indefinite" fill="hold" nodeType="withEffect">
                                  <p:stCondLst>
                                    <p:cond delay="0"/>
                                  </p:stCondLst>
                                  <p:endCondLst>
                                    <p:cond evt="onNext" delay="0">
                                      <p:tgtEl>
                                        <p:sldTgt/>
                                      </p:tgtEl>
                                    </p:cond>
                                  </p:endCondLst>
                                  <p:childTnLst>
                                    <p:animRot by="21600000">
                                      <p:cBhvr>
                                        <p:cTn id="22" dur="3000" fill="hold"/>
                                        <p:tgtEl>
                                          <p:spTgt spid="376"/>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5000" fill="hold"/>
                                        <p:tgtEl>
                                          <p:spTgt spid="379"/>
                                        </p:tgtEl>
                                        <p:attrNameLst>
                                          <p:attrName>r</p:attrName>
                                        </p:attrNameLst>
                                      </p:cBhvr>
                                    </p:animRot>
                                  </p:childTnLst>
                                </p:cTn>
                              </p:par>
                              <p:par>
                                <p:cTn id="25" presetID="8" presetClass="emph" presetSubtype="0" repeatCount="indefinite" fill="hold" nodeType="withEffect">
                                  <p:stCondLst>
                                    <p:cond delay="0"/>
                                  </p:stCondLst>
                                  <p:endCondLst>
                                    <p:cond evt="onNext" delay="0">
                                      <p:tgtEl>
                                        <p:sldTgt/>
                                      </p:tgtEl>
                                    </p:cond>
                                  </p:endCondLst>
                                  <p:childTnLst>
                                    <p:animRot by="21600000">
                                      <p:cBhvr>
                                        <p:cTn id="26" dur="3000" fill="hold"/>
                                        <p:tgtEl>
                                          <p:spTgt spid="388"/>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5000" fill="hold"/>
                                        <p:tgtEl>
                                          <p:spTgt spid="391"/>
                                        </p:tgtEl>
                                        <p:attrNameLst>
                                          <p:attrName>r</p:attrName>
                                        </p:attrNameLst>
                                      </p:cBhvr>
                                    </p:animRot>
                                  </p:childTnLst>
                                </p:cTn>
                              </p:par>
                              <p:par>
                                <p:cTn id="29" presetID="8" presetClass="emph" presetSubtype="0" repeatCount="indefinite" fill="hold" nodeType="withEffect">
                                  <p:stCondLst>
                                    <p:cond delay="0"/>
                                  </p:stCondLst>
                                  <p:endCondLst>
                                    <p:cond evt="onNext" delay="0">
                                      <p:tgtEl>
                                        <p:sldTgt/>
                                      </p:tgtEl>
                                    </p:cond>
                                  </p:endCondLst>
                                  <p:childTnLst>
                                    <p:animRot by="21600000">
                                      <p:cBhvr>
                                        <p:cTn id="30" dur="3000" fill="hold"/>
                                        <p:tgtEl>
                                          <p:spTgt spid="400"/>
                                        </p:tgtEl>
                                        <p:attrNameLst>
                                          <p:attrName>r</p:attrName>
                                        </p:attrNameLst>
                                      </p:cBhvr>
                                    </p:animRot>
                                  </p:childTnLst>
                                </p:cTn>
                              </p:par>
                              <p:par>
                                <p:cTn id="31" presetID="8" presetClass="emph" presetSubtype="0" repeatCount="indefinite" fill="hold" nodeType="withEffect">
                                  <p:stCondLst>
                                    <p:cond delay="0"/>
                                  </p:stCondLst>
                                  <p:childTnLst>
                                    <p:animRot by="-21600000">
                                      <p:cBhvr>
                                        <p:cTn id="32" dur="5000" fill="hold"/>
                                        <p:tgtEl>
                                          <p:spTgt spid="403"/>
                                        </p:tgtEl>
                                        <p:attrNameLst>
                                          <p:attrName>r</p:attrName>
                                        </p:attrNameLst>
                                      </p:cBhvr>
                                    </p:animRot>
                                  </p:childTnLst>
                                </p:cTn>
                              </p:par>
                              <p:par>
                                <p:cTn id="33" presetID="8" presetClass="emph" presetSubtype="0" repeatCount="indefinite" fill="hold" nodeType="withEffect">
                                  <p:stCondLst>
                                    <p:cond delay="0"/>
                                  </p:stCondLst>
                                  <p:endCondLst>
                                    <p:cond evt="onNext" delay="0">
                                      <p:tgtEl>
                                        <p:sldTgt/>
                                      </p:tgtEl>
                                    </p:cond>
                                  </p:endCondLst>
                                  <p:childTnLst>
                                    <p:animRot by="21600000">
                                      <p:cBhvr>
                                        <p:cTn id="34" dur="3000" fill="hold"/>
                                        <p:tgtEl>
                                          <p:spTgt spid="412"/>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5000" fill="hold"/>
                                        <p:tgtEl>
                                          <p:spTgt spid="415"/>
                                        </p:tgtEl>
                                        <p:attrNameLst>
                                          <p:attrName>r</p:attrName>
                                        </p:attrNameLst>
                                      </p:cBhvr>
                                    </p:animRot>
                                  </p:childTnLst>
                                </p:cTn>
                              </p:par>
                              <p:par>
                                <p:cTn id="37" presetID="8" presetClass="emph" presetSubtype="0" repeatCount="indefinite" fill="hold" nodeType="withEffect">
                                  <p:stCondLst>
                                    <p:cond delay="0"/>
                                  </p:stCondLst>
                                  <p:endCondLst>
                                    <p:cond evt="onNext" delay="0">
                                      <p:tgtEl>
                                        <p:sldTgt/>
                                      </p:tgtEl>
                                    </p:cond>
                                  </p:endCondLst>
                                  <p:childTnLst>
                                    <p:animRot by="21600000">
                                      <p:cBhvr>
                                        <p:cTn id="38" dur="3000" fill="hold"/>
                                        <p:tgtEl>
                                          <p:spTgt spid="424"/>
                                        </p:tgtEl>
                                        <p:attrNameLst>
                                          <p:attrName>r</p:attrName>
                                        </p:attrNameLst>
                                      </p:cBhvr>
                                    </p:animRot>
                                  </p:childTnLst>
                                </p:cTn>
                              </p:par>
                              <p:par>
                                <p:cTn id="39" presetID="8" presetClass="emph" presetSubtype="0" repeatCount="indefinite" fill="hold" nodeType="withEffect">
                                  <p:stCondLst>
                                    <p:cond delay="0"/>
                                  </p:stCondLst>
                                  <p:childTnLst>
                                    <p:animRot by="-21600000">
                                      <p:cBhvr>
                                        <p:cTn id="40" dur="5000" fill="hold"/>
                                        <p:tgtEl>
                                          <p:spTgt spid="427"/>
                                        </p:tgtEl>
                                        <p:attrNameLst>
                                          <p:attrName>r</p:attrName>
                                        </p:attrNameLst>
                                      </p:cBhvr>
                                    </p:animRot>
                                  </p:childTnLst>
                                </p:cTn>
                              </p:par>
                              <p:par>
                                <p:cTn id="41" presetID="8" presetClass="emph" presetSubtype="0" repeatCount="indefinite" fill="hold" nodeType="withEffect">
                                  <p:stCondLst>
                                    <p:cond delay="0"/>
                                  </p:stCondLst>
                                  <p:endCondLst>
                                    <p:cond evt="onNext" delay="0">
                                      <p:tgtEl>
                                        <p:sldTgt/>
                                      </p:tgtEl>
                                    </p:cond>
                                  </p:endCondLst>
                                  <p:childTnLst>
                                    <p:animRot by="21600000">
                                      <p:cBhvr>
                                        <p:cTn id="42" dur="3000" fill="hold"/>
                                        <p:tgtEl>
                                          <p:spTgt spid="436"/>
                                        </p:tgtEl>
                                        <p:attrNameLst>
                                          <p:attrName>r</p:attrName>
                                        </p:attrNameLst>
                                      </p:cBhvr>
                                    </p:animRot>
                                  </p:childTnLst>
                                </p:cTn>
                              </p:par>
                              <p:par>
                                <p:cTn id="43" presetID="8" presetClass="emph" presetSubtype="0" repeatCount="indefinite" fill="hold" nodeType="withEffect">
                                  <p:stCondLst>
                                    <p:cond delay="0"/>
                                  </p:stCondLst>
                                  <p:childTnLst>
                                    <p:animRot by="-21600000">
                                      <p:cBhvr>
                                        <p:cTn id="44" dur="5000" fill="hold"/>
                                        <p:tgtEl>
                                          <p:spTgt spid="439"/>
                                        </p:tgtEl>
                                        <p:attrNameLst>
                                          <p:attrName>r</p:attrName>
                                        </p:attrNameLst>
                                      </p:cBhvr>
                                    </p:animRot>
                                  </p:childTnLst>
                                </p:cTn>
                              </p:par>
                              <p:par>
                                <p:cTn id="45" presetID="8" presetClass="emph" presetSubtype="0" repeatCount="indefinite" fill="hold" nodeType="withEffect">
                                  <p:stCondLst>
                                    <p:cond delay="0"/>
                                  </p:stCondLst>
                                  <p:endCondLst>
                                    <p:cond evt="onNext" delay="0">
                                      <p:tgtEl>
                                        <p:sldTgt/>
                                      </p:tgtEl>
                                    </p:cond>
                                  </p:endCondLst>
                                  <p:childTnLst>
                                    <p:animRot by="21600000">
                                      <p:cBhvr>
                                        <p:cTn id="46" dur="3000" fill="hold"/>
                                        <p:tgtEl>
                                          <p:spTgt spid="448"/>
                                        </p:tgtEl>
                                        <p:attrNameLst>
                                          <p:attrName>r</p:attrName>
                                        </p:attrNameLst>
                                      </p:cBhvr>
                                    </p:animRot>
                                  </p:childTnLst>
                                </p:cTn>
                              </p:par>
                              <p:par>
                                <p:cTn id="47" presetID="8" presetClass="emph" presetSubtype="0" repeatCount="indefinite" fill="hold" nodeType="withEffect">
                                  <p:stCondLst>
                                    <p:cond delay="0"/>
                                  </p:stCondLst>
                                  <p:childTnLst>
                                    <p:animRot by="-21600000">
                                      <p:cBhvr>
                                        <p:cTn id="48" dur="5000" fill="hold"/>
                                        <p:tgtEl>
                                          <p:spTgt spid="451"/>
                                        </p:tgtEl>
                                        <p:attrNameLst>
                                          <p:attrName>r</p:attrName>
                                        </p:attrNameLst>
                                      </p:cBhvr>
                                    </p:animRot>
                                  </p:childTnLst>
                                </p:cTn>
                              </p:par>
                              <p:par>
                                <p:cTn id="49" presetID="8" presetClass="emph" presetSubtype="0" repeatCount="indefinite" fill="hold" nodeType="withEffect">
                                  <p:stCondLst>
                                    <p:cond delay="0"/>
                                  </p:stCondLst>
                                  <p:endCondLst>
                                    <p:cond evt="onNext" delay="0">
                                      <p:tgtEl>
                                        <p:sldTgt/>
                                      </p:tgtEl>
                                    </p:cond>
                                  </p:endCondLst>
                                  <p:childTnLst>
                                    <p:animRot by="21600000">
                                      <p:cBhvr>
                                        <p:cTn id="50" dur="3000" fill="hold"/>
                                        <p:tgtEl>
                                          <p:spTgt spid="460"/>
                                        </p:tgtEl>
                                        <p:attrNameLst>
                                          <p:attrName>r</p:attrName>
                                        </p:attrNameLst>
                                      </p:cBhvr>
                                    </p:animRot>
                                  </p:childTnLst>
                                </p:cTn>
                              </p:par>
                              <p:par>
                                <p:cTn id="51" presetID="8" presetClass="emph" presetSubtype="0" repeatCount="indefinite" fill="hold" nodeType="withEffect">
                                  <p:stCondLst>
                                    <p:cond delay="0"/>
                                  </p:stCondLst>
                                  <p:childTnLst>
                                    <p:animRot by="-21600000">
                                      <p:cBhvr>
                                        <p:cTn id="52" dur="5000" fill="hold"/>
                                        <p:tgtEl>
                                          <p:spTgt spid="463"/>
                                        </p:tgtEl>
                                        <p:attrNameLst>
                                          <p:attrName>r</p:attrName>
                                        </p:attrNameLst>
                                      </p:cBhvr>
                                    </p:animRot>
                                  </p:childTnLst>
                                </p:cTn>
                              </p:par>
                              <p:par>
                                <p:cTn id="53" presetID="8" presetClass="emph" presetSubtype="0" repeatCount="indefinite" fill="hold" nodeType="withEffect">
                                  <p:stCondLst>
                                    <p:cond delay="0"/>
                                  </p:stCondLst>
                                  <p:endCondLst>
                                    <p:cond evt="onNext" delay="0">
                                      <p:tgtEl>
                                        <p:sldTgt/>
                                      </p:tgtEl>
                                    </p:cond>
                                  </p:endCondLst>
                                  <p:childTnLst>
                                    <p:animRot by="21600000">
                                      <p:cBhvr>
                                        <p:cTn id="54" dur="3000" fill="hold"/>
                                        <p:tgtEl>
                                          <p:spTgt spid="472"/>
                                        </p:tgtEl>
                                        <p:attrNameLst>
                                          <p:attrName>r</p:attrName>
                                        </p:attrNameLst>
                                      </p:cBhvr>
                                    </p:animRot>
                                  </p:childTnLst>
                                </p:cTn>
                              </p:par>
                              <p:par>
                                <p:cTn id="55" presetID="8" presetClass="emph" presetSubtype="0" repeatCount="indefinite" fill="hold" nodeType="withEffect">
                                  <p:stCondLst>
                                    <p:cond delay="0"/>
                                  </p:stCondLst>
                                  <p:childTnLst>
                                    <p:animRot by="-21600000">
                                      <p:cBhvr>
                                        <p:cTn id="56" dur="5000" fill="hold"/>
                                        <p:tgtEl>
                                          <p:spTgt spid="475"/>
                                        </p:tgtEl>
                                        <p:attrNameLst>
                                          <p:attrName>r</p:attrName>
                                        </p:attrNameLst>
                                      </p:cBhvr>
                                    </p:animRot>
                                  </p:childTnLst>
                                </p:cTn>
                              </p:par>
                              <p:par>
                                <p:cTn id="57" presetID="8" presetClass="emph" presetSubtype="0" repeatCount="indefinite" fill="hold" nodeType="withEffect">
                                  <p:stCondLst>
                                    <p:cond delay="0"/>
                                  </p:stCondLst>
                                  <p:endCondLst>
                                    <p:cond evt="onNext" delay="0">
                                      <p:tgtEl>
                                        <p:sldTgt/>
                                      </p:tgtEl>
                                    </p:cond>
                                  </p:endCondLst>
                                  <p:childTnLst>
                                    <p:animRot by="21600000">
                                      <p:cBhvr>
                                        <p:cTn id="58" dur="3000" fill="hold"/>
                                        <p:tgtEl>
                                          <p:spTgt spid="484"/>
                                        </p:tgtEl>
                                        <p:attrNameLst>
                                          <p:attrName>r</p:attrName>
                                        </p:attrNameLst>
                                      </p:cBhvr>
                                    </p:animRot>
                                  </p:childTnLst>
                                </p:cTn>
                              </p:par>
                              <p:par>
                                <p:cTn id="59" presetID="8" presetClass="emph" presetSubtype="0" repeatCount="indefinite" fill="hold" nodeType="withEffect">
                                  <p:stCondLst>
                                    <p:cond delay="0"/>
                                  </p:stCondLst>
                                  <p:childTnLst>
                                    <p:animRot by="-21600000">
                                      <p:cBhvr>
                                        <p:cTn id="60" dur="5000" fill="hold"/>
                                        <p:tgtEl>
                                          <p:spTgt spid="487"/>
                                        </p:tgtEl>
                                        <p:attrNameLst>
                                          <p:attrName>r</p:attrName>
                                        </p:attrNameLst>
                                      </p:cBhvr>
                                    </p:animRot>
                                  </p:childTnLst>
                                </p:cTn>
                              </p:par>
                              <p:par>
                                <p:cTn id="61" presetID="8" presetClass="emph" presetSubtype="0" repeatCount="indefinite" fill="hold" nodeType="withEffect">
                                  <p:stCondLst>
                                    <p:cond delay="0"/>
                                  </p:stCondLst>
                                  <p:endCondLst>
                                    <p:cond evt="onNext" delay="0">
                                      <p:tgtEl>
                                        <p:sldTgt/>
                                      </p:tgtEl>
                                    </p:cond>
                                  </p:endCondLst>
                                  <p:childTnLst>
                                    <p:animRot by="21600000">
                                      <p:cBhvr>
                                        <p:cTn id="62" dur="3000" fill="hold"/>
                                        <p:tgtEl>
                                          <p:spTgt spid="496"/>
                                        </p:tgtEl>
                                        <p:attrNameLst>
                                          <p:attrName>r</p:attrName>
                                        </p:attrNameLst>
                                      </p:cBhvr>
                                    </p:animRot>
                                  </p:childTnLst>
                                </p:cTn>
                              </p:par>
                              <p:par>
                                <p:cTn id="63" presetID="8" presetClass="emph" presetSubtype="0" repeatCount="indefinite" fill="hold" nodeType="withEffect">
                                  <p:stCondLst>
                                    <p:cond delay="0"/>
                                  </p:stCondLst>
                                  <p:childTnLst>
                                    <p:animRot by="-21600000">
                                      <p:cBhvr>
                                        <p:cTn id="64" dur="5000" fill="hold"/>
                                        <p:tgtEl>
                                          <p:spTgt spid="499"/>
                                        </p:tgtEl>
                                        <p:attrNameLst>
                                          <p:attrName>r</p:attrName>
                                        </p:attrNameLst>
                                      </p:cBhvr>
                                    </p:animRot>
                                  </p:childTnLst>
                                </p:cTn>
                              </p:par>
                              <p:par>
                                <p:cTn id="65" presetID="8" presetClass="emph" presetSubtype="0" repeatCount="indefinite" fill="hold" nodeType="withEffect">
                                  <p:stCondLst>
                                    <p:cond delay="0"/>
                                  </p:stCondLst>
                                  <p:endCondLst>
                                    <p:cond evt="onNext" delay="0">
                                      <p:tgtEl>
                                        <p:sldTgt/>
                                      </p:tgtEl>
                                    </p:cond>
                                  </p:endCondLst>
                                  <p:childTnLst>
                                    <p:animRot by="21600000">
                                      <p:cBhvr>
                                        <p:cTn id="66" dur="3000" fill="hold"/>
                                        <p:tgtEl>
                                          <p:spTgt spid="508"/>
                                        </p:tgtEl>
                                        <p:attrNameLst>
                                          <p:attrName>r</p:attrName>
                                        </p:attrNameLst>
                                      </p:cBhvr>
                                    </p:animRot>
                                  </p:childTnLst>
                                </p:cTn>
                              </p:par>
                              <p:par>
                                <p:cTn id="67" presetID="8" presetClass="emph" presetSubtype="0" repeatCount="indefinite" fill="hold" nodeType="withEffect">
                                  <p:stCondLst>
                                    <p:cond delay="0"/>
                                  </p:stCondLst>
                                  <p:childTnLst>
                                    <p:animRot by="-21600000">
                                      <p:cBhvr>
                                        <p:cTn id="68" dur="5000" fill="hold"/>
                                        <p:tgtEl>
                                          <p:spTgt spid="511"/>
                                        </p:tgtEl>
                                        <p:attrNameLst>
                                          <p:attrName>r</p:attrName>
                                        </p:attrNameLst>
                                      </p:cBhvr>
                                    </p:animRot>
                                  </p:childTnLst>
                                </p:cTn>
                              </p:par>
                              <p:par>
                                <p:cTn id="69" presetID="8" presetClass="emph" presetSubtype="0" repeatCount="indefinite" fill="hold" nodeType="withEffect">
                                  <p:stCondLst>
                                    <p:cond delay="0"/>
                                  </p:stCondLst>
                                  <p:endCondLst>
                                    <p:cond evt="onNext" delay="0">
                                      <p:tgtEl>
                                        <p:sldTgt/>
                                      </p:tgtEl>
                                    </p:cond>
                                  </p:endCondLst>
                                  <p:childTnLst>
                                    <p:animRot by="21600000">
                                      <p:cBhvr>
                                        <p:cTn id="70" dur="3000" fill="hold"/>
                                        <p:tgtEl>
                                          <p:spTgt spid="520"/>
                                        </p:tgtEl>
                                        <p:attrNameLst>
                                          <p:attrName>r</p:attrName>
                                        </p:attrNameLst>
                                      </p:cBhvr>
                                    </p:animRot>
                                  </p:childTnLst>
                                </p:cTn>
                              </p:par>
                              <p:par>
                                <p:cTn id="71" presetID="8" presetClass="emph" presetSubtype="0" repeatCount="indefinite" fill="hold" nodeType="withEffect">
                                  <p:stCondLst>
                                    <p:cond delay="0"/>
                                  </p:stCondLst>
                                  <p:childTnLst>
                                    <p:animRot by="-21600000">
                                      <p:cBhvr>
                                        <p:cTn id="72" dur="5000" fill="hold"/>
                                        <p:tgtEl>
                                          <p:spTgt spid="523"/>
                                        </p:tgtEl>
                                        <p:attrNameLst>
                                          <p:attrName>r</p:attrName>
                                        </p:attrNameLst>
                                      </p:cBhvr>
                                    </p:animRot>
                                  </p:childTnLst>
                                </p:cTn>
                              </p:par>
                              <p:par>
                                <p:cTn id="73" presetID="8" presetClass="emph" presetSubtype="0" repeatCount="indefinite" fill="hold" nodeType="withEffect">
                                  <p:stCondLst>
                                    <p:cond delay="0"/>
                                  </p:stCondLst>
                                  <p:endCondLst>
                                    <p:cond evt="onNext" delay="0">
                                      <p:tgtEl>
                                        <p:sldTgt/>
                                      </p:tgtEl>
                                    </p:cond>
                                  </p:endCondLst>
                                  <p:childTnLst>
                                    <p:animRot by="21600000">
                                      <p:cBhvr>
                                        <p:cTn id="74" dur="3000" fill="hold"/>
                                        <p:tgtEl>
                                          <p:spTgt spid="532"/>
                                        </p:tgtEl>
                                        <p:attrNameLst>
                                          <p:attrName>r</p:attrName>
                                        </p:attrNameLst>
                                      </p:cBhvr>
                                    </p:animRot>
                                  </p:childTnLst>
                                </p:cTn>
                              </p:par>
                              <p:par>
                                <p:cTn id="75" presetID="8" presetClass="emph" presetSubtype="0" repeatCount="indefinite" fill="hold" nodeType="withEffect">
                                  <p:stCondLst>
                                    <p:cond delay="0"/>
                                  </p:stCondLst>
                                  <p:childTnLst>
                                    <p:animRot by="-21600000">
                                      <p:cBhvr>
                                        <p:cTn id="76" dur="5000" fill="hold"/>
                                        <p:tgtEl>
                                          <p:spTgt spid="535"/>
                                        </p:tgtEl>
                                        <p:attrNameLst>
                                          <p:attrName>r</p:attrName>
                                        </p:attrNameLst>
                                      </p:cBhvr>
                                    </p:animRot>
                                  </p:childTnLst>
                                </p:cTn>
                              </p:par>
                              <p:par>
                                <p:cTn id="77" presetID="8" presetClass="emph" presetSubtype="0" repeatCount="indefinite" fill="hold" nodeType="withEffect">
                                  <p:stCondLst>
                                    <p:cond delay="0"/>
                                  </p:stCondLst>
                                  <p:endCondLst>
                                    <p:cond evt="onNext" delay="0">
                                      <p:tgtEl>
                                        <p:sldTgt/>
                                      </p:tgtEl>
                                    </p:cond>
                                  </p:endCondLst>
                                  <p:childTnLst>
                                    <p:animRot by="21600000">
                                      <p:cBhvr>
                                        <p:cTn id="78" dur="3000" fill="hold"/>
                                        <p:tgtEl>
                                          <p:spTgt spid="544"/>
                                        </p:tgtEl>
                                        <p:attrNameLst>
                                          <p:attrName>r</p:attrName>
                                        </p:attrNameLst>
                                      </p:cBhvr>
                                    </p:animRot>
                                  </p:childTnLst>
                                </p:cTn>
                              </p:par>
                              <p:par>
                                <p:cTn id="79" presetID="8" presetClass="emph" presetSubtype="0" repeatCount="indefinite" fill="hold" nodeType="withEffect">
                                  <p:stCondLst>
                                    <p:cond delay="0"/>
                                  </p:stCondLst>
                                  <p:childTnLst>
                                    <p:animRot by="-21600000">
                                      <p:cBhvr>
                                        <p:cTn id="80" dur="5000" fill="hold"/>
                                        <p:tgtEl>
                                          <p:spTgt spid="547"/>
                                        </p:tgtEl>
                                        <p:attrNameLst>
                                          <p:attrName>r</p:attrName>
                                        </p:attrNameLst>
                                      </p:cBhvr>
                                    </p:animRot>
                                  </p:childTnLst>
                                </p:cTn>
                              </p:par>
                              <p:par>
                                <p:cTn id="81" presetID="8" presetClass="emph" presetSubtype="0" repeatCount="indefinite" fill="hold" nodeType="withEffect">
                                  <p:stCondLst>
                                    <p:cond delay="0"/>
                                  </p:stCondLst>
                                  <p:endCondLst>
                                    <p:cond evt="onNext" delay="0">
                                      <p:tgtEl>
                                        <p:sldTgt/>
                                      </p:tgtEl>
                                    </p:cond>
                                  </p:endCondLst>
                                  <p:childTnLst>
                                    <p:animRot by="21600000">
                                      <p:cBhvr>
                                        <p:cTn id="82" dur="3000" fill="hold"/>
                                        <p:tgtEl>
                                          <p:spTgt spid="556"/>
                                        </p:tgtEl>
                                        <p:attrNameLst>
                                          <p:attrName>r</p:attrName>
                                        </p:attrNameLst>
                                      </p:cBhvr>
                                    </p:animRot>
                                  </p:childTnLst>
                                </p:cTn>
                              </p:par>
                              <p:par>
                                <p:cTn id="83" presetID="8" presetClass="emph" presetSubtype="0" repeatCount="indefinite" fill="hold" nodeType="withEffect">
                                  <p:stCondLst>
                                    <p:cond delay="0"/>
                                  </p:stCondLst>
                                  <p:childTnLst>
                                    <p:animRot by="-21600000">
                                      <p:cBhvr>
                                        <p:cTn id="84" dur="5000" fill="hold"/>
                                        <p:tgtEl>
                                          <p:spTgt spid="559"/>
                                        </p:tgtEl>
                                        <p:attrNameLst>
                                          <p:attrName>r</p:attrName>
                                        </p:attrNameLst>
                                      </p:cBhvr>
                                    </p:animRot>
                                  </p:childTnLst>
                                </p:cTn>
                              </p:par>
                              <p:par>
                                <p:cTn id="85" presetID="8" presetClass="emph" presetSubtype="0" repeatCount="indefinite" fill="hold" nodeType="withEffect">
                                  <p:stCondLst>
                                    <p:cond delay="0"/>
                                  </p:stCondLst>
                                  <p:endCondLst>
                                    <p:cond evt="onNext" delay="0">
                                      <p:tgtEl>
                                        <p:sldTgt/>
                                      </p:tgtEl>
                                    </p:cond>
                                  </p:endCondLst>
                                  <p:childTnLst>
                                    <p:animRot by="21600000">
                                      <p:cBhvr>
                                        <p:cTn id="86" dur="3000" fill="hold"/>
                                        <p:tgtEl>
                                          <p:spTgt spid="568"/>
                                        </p:tgtEl>
                                        <p:attrNameLst>
                                          <p:attrName>r</p:attrName>
                                        </p:attrNameLst>
                                      </p:cBhvr>
                                    </p:animRot>
                                  </p:childTnLst>
                                </p:cTn>
                              </p:par>
                              <p:par>
                                <p:cTn id="87" presetID="8" presetClass="emph" presetSubtype="0" repeatCount="indefinite" fill="hold" nodeType="withEffect">
                                  <p:stCondLst>
                                    <p:cond delay="0"/>
                                  </p:stCondLst>
                                  <p:childTnLst>
                                    <p:animRot by="-21600000">
                                      <p:cBhvr>
                                        <p:cTn id="88" dur="5000" fill="hold"/>
                                        <p:tgtEl>
                                          <p:spTgt spid="571"/>
                                        </p:tgtEl>
                                        <p:attrNameLst>
                                          <p:attrName>r</p:attrName>
                                        </p:attrNameLst>
                                      </p:cBhvr>
                                    </p:animRot>
                                  </p:childTnLst>
                                </p:cTn>
                              </p:par>
                              <p:par>
                                <p:cTn id="89" presetID="8" presetClass="emph" presetSubtype="0" repeatCount="indefinite" fill="hold" nodeType="withEffect">
                                  <p:stCondLst>
                                    <p:cond delay="0"/>
                                  </p:stCondLst>
                                  <p:endCondLst>
                                    <p:cond evt="onNext" delay="0">
                                      <p:tgtEl>
                                        <p:sldTgt/>
                                      </p:tgtEl>
                                    </p:cond>
                                  </p:endCondLst>
                                  <p:childTnLst>
                                    <p:animRot by="21600000">
                                      <p:cBhvr>
                                        <p:cTn id="90" dur="3000" fill="hold"/>
                                        <p:tgtEl>
                                          <p:spTgt spid="580"/>
                                        </p:tgtEl>
                                        <p:attrNameLst>
                                          <p:attrName>r</p:attrName>
                                        </p:attrNameLst>
                                      </p:cBhvr>
                                    </p:animRot>
                                  </p:childTnLst>
                                </p:cTn>
                              </p:par>
                              <p:par>
                                <p:cTn id="91" presetID="8" presetClass="emph" presetSubtype="0" repeatCount="indefinite" fill="hold" nodeType="withEffect">
                                  <p:stCondLst>
                                    <p:cond delay="0"/>
                                  </p:stCondLst>
                                  <p:childTnLst>
                                    <p:animRot by="-21600000">
                                      <p:cBhvr>
                                        <p:cTn id="92" dur="5000" fill="hold"/>
                                        <p:tgtEl>
                                          <p:spTgt spid="583"/>
                                        </p:tgtEl>
                                        <p:attrNameLst>
                                          <p:attrName>r</p:attrName>
                                        </p:attrNameLst>
                                      </p:cBhvr>
                                    </p:animRot>
                                  </p:childTnLst>
                                </p:cTn>
                              </p:par>
                              <p:par>
                                <p:cTn id="93" presetID="8" presetClass="emph" presetSubtype="0" repeatCount="indefinite" fill="hold" nodeType="withEffect">
                                  <p:stCondLst>
                                    <p:cond delay="0"/>
                                  </p:stCondLst>
                                  <p:endCondLst>
                                    <p:cond evt="onNext" delay="0">
                                      <p:tgtEl>
                                        <p:sldTgt/>
                                      </p:tgtEl>
                                    </p:cond>
                                  </p:endCondLst>
                                  <p:childTnLst>
                                    <p:animRot by="21600000">
                                      <p:cBhvr>
                                        <p:cTn id="94" dur="3000" fill="hold"/>
                                        <p:tgtEl>
                                          <p:spTgt spid="592"/>
                                        </p:tgtEl>
                                        <p:attrNameLst>
                                          <p:attrName>r</p:attrName>
                                        </p:attrNameLst>
                                      </p:cBhvr>
                                    </p:animRot>
                                  </p:childTnLst>
                                </p:cTn>
                              </p:par>
                              <p:par>
                                <p:cTn id="95" presetID="8" presetClass="emph" presetSubtype="0" repeatCount="indefinite" fill="hold" nodeType="withEffect">
                                  <p:stCondLst>
                                    <p:cond delay="0"/>
                                  </p:stCondLst>
                                  <p:childTnLst>
                                    <p:animRot by="-21600000">
                                      <p:cBhvr>
                                        <p:cTn id="96" dur="5000" fill="hold"/>
                                        <p:tgtEl>
                                          <p:spTgt spid="595"/>
                                        </p:tgtEl>
                                        <p:attrNameLst>
                                          <p:attrName>r</p:attrName>
                                        </p:attrNameLst>
                                      </p:cBhvr>
                                    </p:animRot>
                                  </p:childTnLst>
                                </p:cTn>
                              </p:par>
                              <p:par>
                                <p:cTn id="97" presetID="8" presetClass="emph" presetSubtype="0" repeatCount="indefinite" fill="hold" nodeType="withEffect">
                                  <p:stCondLst>
                                    <p:cond delay="0"/>
                                  </p:stCondLst>
                                  <p:endCondLst>
                                    <p:cond evt="onNext" delay="0">
                                      <p:tgtEl>
                                        <p:sldTgt/>
                                      </p:tgtEl>
                                    </p:cond>
                                  </p:endCondLst>
                                  <p:childTnLst>
                                    <p:animRot by="21600000">
                                      <p:cBhvr>
                                        <p:cTn id="98" dur="3000" fill="hold"/>
                                        <p:tgtEl>
                                          <p:spTgt spid="604"/>
                                        </p:tgtEl>
                                        <p:attrNameLst>
                                          <p:attrName>r</p:attrName>
                                        </p:attrNameLst>
                                      </p:cBhvr>
                                    </p:animRot>
                                  </p:childTnLst>
                                </p:cTn>
                              </p:par>
                              <p:par>
                                <p:cTn id="99" presetID="8" presetClass="emph" presetSubtype="0" repeatCount="indefinite" fill="hold" nodeType="withEffect">
                                  <p:stCondLst>
                                    <p:cond delay="0"/>
                                  </p:stCondLst>
                                  <p:childTnLst>
                                    <p:animRot by="-21600000">
                                      <p:cBhvr>
                                        <p:cTn id="100" dur="5000" fill="hold"/>
                                        <p:tgtEl>
                                          <p:spTgt spid="607"/>
                                        </p:tgtEl>
                                        <p:attrNameLst>
                                          <p:attrName>r</p:attrName>
                                        </p:attrNameLst>
                                      </p:cBhvr>
                                    </p:animRot>
                                  </p:childTnLst>
                                </p:cTn>
                              </p:par>
                              <p:par>
                                <p:cTn id="101" presetID="8" presetClass="emph" presetSubtype="0" repeatCount="indefinite" fill="hold" nodeType="withEffect">
                                  <p:stCondLst>
                                    <p:cond delay="0"/>
                                  </p:stCondLst>
                                  <p:endCondLst>
                                    <p:cond evt="onNext" delay="0">
                                      <p:tgtEl>
                                        <p:sldTgt/>
                                      </p:tgtEl>
                                    </p:cond>
                                  </p:endCondLst>
                                  <p:childTnLst>
                                    <p:animRot by="21600000">
                                      <p:cBhvr>
                                        <p:cTn id="102" dur="3000" fill="hold"/>
                                        <p:tgtEl>
                                          <p:spTgt spid="616"/>
                                        </p:tgtEl>
                                        <p:attrNameLst>
                                          <p:attrName>r</p:attrName>
                                        </p:attrNameLst>
                                      </p:cBhvr>
                                    </p:animRot>
                                  </p:childTnLst>
                                </p:cTn>
                              </p:par>
                              <p:par>
                                <p:cTn id="103" presetID="8" presetClass="emph" presetSubtype="0" repeatCount="indefinite" fill="hold" nodeType="withEffect">
                                  <p:stCondLst>
                                    <p:cond delay="0"/>
                                  </p:stCondLst>
                                  <p:childTnLst>
                                    <p:animRot by="-21600000">
                                      <p:cBhvr>
                                        <p:cTn id="104" dur="5000" fill="hold"/>
                                        <p:tgtEl>
                                          <p:spTgt spid="619"/>
                                        </p:tgtEl>
                                        <p:attrNameLst>
                                          <p:attrName>r</p:attrName>
                                        </p:attrNameLst>
                                      </p:cBhvr>
                                    </p:animRot>
                                  </p:childTnLst>
                                </p:cTn>
                              </p:par>
                              <p:par>
                                <p:cTn id="105" presetID="8" presetClass="emph" presetSubtype="0" repeatCount="indefinite" fill="hold" nodeType="withEffect">
                                  <p:stCondLst>
                                    <p:cond delay="0"/>
                                  </p:stCondLst>
                                  <p:endCondLst>
                                    <p:cond evt="onNext" delay="0">
                                      <p:tgtEl>
                                        <p:sldTgt/>
                                      </p:tgtEl>
                                    </p:cond>
                                  </p:endCondLst>
                                  <p:childTnLst>
                                    <p:animRot by="21600000">
                                      <p:cBhvr>
                                        <p:cTn id="106" dur="3000" fill="hold"/>
                                        <p:tgtEl>
                                          <p:spTgt spid="628"/>
                                        </p:tgtEl>
                                        <p:attrNameLst>
                                          <p:attrName>r</p:attrName>
                                        </p:attrNameLst>
                                      </p:cBhvr>
                                    </p:animRot>
                                  </p:childTnLst>
                                </p:cTn>
                              </p:par>
                              <p:par>
                                <p:cTn id="107" presetID="8" presetClass="emph" presetSubtype="0" repeatCount="indefinite" fill="hold" nodeType="withEffect">
                                  <p:stCondLst>
                                    <p:cond delay="0"/>
                                  </p:stCondLst>
                                  <p:childTnLst>
                                    <p:animRot by="-21600000">
                                      <p:cBhvr>
                                        <p:cTn id="108" dur="5000" fill="hold"/>
                                        <p:tgtEl>
                                          <p:spTgt spid="631"/>
                                        </p:tgtEl>
                                        <p:attrNameLst>
                                          <p:attrName>r</p:attrName>
                                        </p:attrNameLst>
                                      </p:cBhvr>
                                    </p:animRot>
                                  </p:childTnLst>
                                </p:cTn>
                              </p:par>
                              <p:par>
                                <p:cTn id="109" presetID="8" presetClass="emph" presetSubtype="0" repeatCount="indefinite" fill="hold" nodeType="withEffect">
                                  <p:stCondLst>
                                    <p:cond delay="0"/>
                                  </p:stCondLst>
                                  <p:endCondLst>
                                    <p:cond evt="onNext" delay="0">
                                      <p:tgtEl>
                                        <p:sldTgt/>
                                      </p:tgtEl>
                                    </p:cond>
                                  </p:endCondLst>
                                  <p:childTnLst>
                                    <p:animRot by="21600000">
                                      <p:cBhvr>
                                        <p:cTn id="110" dur="3000" fill="hold"/>
                                        <p:tgtEl>
                                          <p:spTgt spid="640"/>
                                        </p:tgtEl>
                                        <p:attrNameLst>
                                          <p:attrName>r</p:attrName>
                                        </p:attrNameLst>
                                      </p:cBhvr>
                                    </p:animRot>
                                  </p:childTnLst>
                                </p:cTn>
                              </p:par>
                              <p:par>
                                <p:cTn id="111" presetID="8" presetClass="emph" presetSubtype="0" repeatCount="indefinite" fill="hold" nodeType="withEffect">
                                  <p:stCondLst>
                                    <p:cond delay="0"/>
                                  </p:stCondLst>
                                  <p:childTnLst>
                                    <p:animRot by="-21600000">
                                      <p:cBhvr>
                                        <p:cTn id="112" dur="5000" fill="hold"/>
                                        <p:tgtEl>
                                          <p:spTgt spid="643"/>
                                        </p:tgtEl>
                                        <p:attrNameLst>
                                          <p:attrName>r</p:attrName>
                                        </p:attrNameLst>
                                      </p:cBhvr>
                                    </p:animRot>
                                  </p:childTnLst>
                                </p:cTn>
                              </p:par>
                              <p:par>
                                <p:cTn id="113" presetID="8" presetClass="emph" presetSubtype="0" repeatCount="indefinite" fill="hold" nodeType="withEffect">
                                  <p:stCondLst>
                                    <p:cond delay="0"/>
                                  </p:stCondLst>
                                  <p:endCondLst>
                                    <p:cond evt="onNext" delay="0">
                                      <p:tgtEl>
                                        <p:sldTgt/>
                                      </p:tgtEl>
                                    </p:cond>
                                  </p:endCondLst>
                                  <p:childTnLst>
                                    <p:animRot by="21600000">
                                      <p:cBhvr>
                                        <p:cTn id="114" dur="3000" fill="hold"/>
                                        <p:tgtEl>
                                          <p:spTgt spid="652"/>
                                        </p:tgtEl>
                                        <p:attrNameLst>
                                          <p:attrName>r</p:attrName>
                                        </p:attrNameLst>
                                      </p:cBhvr>
                                    </p:animRot>
                                  </p:childTnLst>
                                </p:cTn>
                              </p:par>
                              <p:par>
                                <p:cTn id="115" presetID="8" presetClass="emph" presetSubtype="0" repeatCount="indefinite" fill="hold" nodeType="withEffect">
                                  <p:stCondLst>
                                    <p:cond delay="0"/>
                                  </p:stCondLst>
                                  <p:childTnLst>
                                    <p:animRot by="-21600000">
                                      <p:cBhvr>
                                        <p:cTn id="116" dur="5000" fill="hold"/>
                                        <p:tgtEl>
                                          <p:spTgt spid="655"/>
                                        </p:tgtEl>
                                        <p:attrNameLst>
                                          <p:attrName>r</p:attrName>
                                        </p:attrNameLst>
                                      </p:cBhvr>
                                    </p:animRot>
                                  </p:childTnLst>
                                </p:cTn>
                              </p:par>
                              <p:par>
                                <p:cTn id="117" presetID="8" presetClass="emph" presetSubtype="0" repeatCount="indefinite" fill="hold" nodeType="withEffect">
                                  <p:stCondLst>
                                    <p:cond delay="0"/>
                                  </p:stCondLst>
                                  <p:endCondLst>
                                    <p:cond evt="onNext" delay="0">
                                      <p:tgtEl>
                                        <p:sldTgt/>
                                      </p:tgtEl>
                                    </p:cond>
                                  </p:endCondLst>
                                  <p:childTnLst>
                                    <p:animRot by="21600000">
                                      <p:cBhvr>
                                        <p:cTn id="118" dur="3000" fill="hold"/>
                                        <p:tgtEl>
                                          <p:spTgt spid="664"/>
                                        </p:tgtEl>
                                        <p:attrNameLst>
                                          <p:attrName>r</p:attrName>
                                        </p:attrNameLst>
                                      </p:cBhvr>
                                    </p:animRot>
                                  </p:childTnLst>
                                </p:cTn>
                              </p:par>
                              <p:par>
                                <p:cTn id="119" presetID="8" presetClass="emph" presetSubtype="0" repeatCount="indefinite" fill="hold" nodeType="withEffect">
                                  <p:stCondLst>
                                    <p:cond delay="0"/>
                                  </p:stCondLst>
                                  <p:childTnLst>
                                    <p:animRot by="-21600000">
                                      <p:cBhvr>
                                        <p:cTn id="120" dur="5000" fill="hold"/>
                                        <p:tgtEl>
                                          <p:spTgt spid="667"/>
                                        </p:tgtEl>
                                        <p:attrNameLst>
                                          <p:attrName>r</p:attrName>
                                        </p:attrNameLst>
                                      </p:cBhvr>
                                    </p:animRot>
                                  </p:childTnLst>
                                </p:cTn>
                              </p:par>
                              <p:par>
                                <p:cTn id="121" presetID="8" presetClass="emph" presetSubtype="0" repeatCount="indefinite" fill="hold" nodeType="withEffect">
                                  <p:stCondLst>
                                    <p:cond delay="0"/>
                                  </p:stCondLst>
                                  <p:endCondLst>
                                    <p:cond evt="onNext" delay="0">
                                      <p:tgtEl>
                                        <p:sldTgt/>
                                      </p:tgtEl>
                                    </p:cond>
                                  </p:endCondLst>
                                  <p:childTnLst>
                                    <p:animRot by="21600000">
                                      <p:cBhvr>
                                        <p:cTn id="122" dur="3000" fill="hold"/>
                                        <p:tgtEl>
                                          <p:spTgt spid="676"/>
                                        </p:tgtEl>
                                        <p:attrNameLst>
                                          <p:attrName>r</p:attrName>
                                        </p:attrNameLst>
                                      </p:cBhvr>
                                    </p:animRot>
                                  </p:childTnLst>
                                </p:cTn>
                              </p:par>
                              <p:par>
                                <p:cTn id="123" presetID="8" presetClass="emph" presetSubtype="0" repeatCount="indefinite" fill="hold" nodeType="withEffect">
                                  <p:stCondLst>
                                    <p:cond delay="0"/>
                                  </p:stCondLst>
                                  <p:childTnLst>
                                    <p:animRot by="-21600000">
                                      <p:cBhvr>
                                        <p:cTn id="124" dur="5000" fill="hold"/>
                                        <p:tgtEl>
                                          <p:spTgt spid="679"/>
                                        </p:tgtEl>
                                        <p:attrNameLst>
                                          <p:attrName>r</p:attrName>
                                        </p:attrNameLst>
                                      </p:cBhvr>
                                    </p:animRot>
                                  </p:childTnLst>
                                </p:cTn>
                              </p:par>
                              <p:par>
                                <p:cTn id="125" presetID="8" presetClass="emph" presetSubtype="0" repeatCount="indefinite" fill="hold" nodeType="withEffect">
                                  <p:stCondLst>
                                    <p:cond delay="0"/>
                                  </p:stCondLst>
                                  <p:endCondLst>
                                    <p:cond evt="onNext" delay="0">
                                      <p:tgtEl>
                                        <p:sldTgt/>
                                      </p:tgtEl>
                                    </p:cond>
                                  </p:endCondLst>
                                  <p:childTnLst>
                                    <p:animRot by="21600000">
                                      <p:cBhvr>
                                        <p:cTn id="126" dur="3000" fill="hold"/>
                                        <p:tgtEl>
                                          <p:spTgt spid="688"/>
                                        </p:tgtEl>
                                        <p:attrNameLst>
                                          <p:attrName>r</p:attrName>
                                        </p:attrNameLst>
                                      </p:cBhvr>
                                    </p:animRot>
                                  </p:childTnLst>
                                </p:cTn>
                              </p:par>
                              <p:par>
                                <p:cTn id="127" presetID="8" presetClass="emph" presetSubtype="0" repeatCount="indefinite" fill="hold" nodeType="withEffect">
                                  <p:stCondLst>
                                    <p:cond delay="0"/>
                                  </p:stCondLst>
                                  <p:childTnLst>
                                    <p:animRot by="-21600000">
                                      <p:cBhvr>
                                        <p:cTn id="128" dur="5000" fill="hold"/>
                                        <p:tgtEl>
                                          <p:spTgt spid="691"/>
                                        </p:tgtEl>
                                        <p:attrNameLst>
                                          <p:attrName>r</p:attrName>
                                        </p:attrNameLst>
                                      </p:cBhvr>
                                    </p:animRot>
                                  </p:childTnLst>
                                </p:cTn>
                              </p:par>
                              <p:par>
                                <p:cTn id="129" presetID="8" presetClass="emph" presetSubtype="0" repeatCount="indefinite" fill="hold" nodeType="withEffect">
                                  <p:stCondLst>
                                    <p:cond delay="0"/>
                                  </p:stCondLst>
                                  <p:endCondLst>
                                    <p:cond evt="onNext" delay="0">
                                      <p:tgtEl>
                                        <p:sldTgt/>
                                      </p:tgtEl>
                                    </p:cond>
                                  </p:endCondLst>
                                  <p:childTnLst>
                                    <p:animRot by="21600000">
                                      <p:cBhvr>
                                        <p:cTn id="130" dur="3000" fill="hold"/>
                                        <p:tgtEl>
                                          <p:spTgt spid="700"/>
                                        </p:tgtEl>
                                        <p:attrNameLst>
                                          <p:attrName>r</p:attrName>
                                        </p:attrNameLst>
                                      </p:cBhvr>
                                    </p:animRot>
                                  </p:childTnLst>
                                </p:cTn>
                              </p:par>
                              <p:par>
                                <p:cTn id="131" presetID="8" presetClass="emph" presetSubtype="0" repeatCount="indefinite" fill="hold" nodeType="withEffect">
                                  <p:stCondLst>
                                    <p:cond delay="0"/>
                                  </p:stCondLst>
                                  <p:childTnLst>
                                    <p:animRot by="-21600000">
                                      <p:cBhvr>
                                        <p:cTn id="132" dur="5000" fill="hold"/>
                                        <p:tgtEl>
                                          <p:spTgt spid="703"/>
                                        </p:tgtEl>
                                        <p:attrNameLst>
                                          <p:attrName>r</p:attrName>
                                        </p:attrNameLst>
                                      </p:cBhvr>
                                    </p:animRot>
                                  </p:childTnLst>
                                </p:cTn>
                              </p:par>
                              <p:par>
                                <p:cTn id="133" presetID="8" presetClass="emph" presetSubtype="0" repeatCount="indefinite" fill="hold" nodeType="withEffect">
                                  <p:stCondLst>
                                    <p:cond delay="0"/>
                                  </p:stCondLst>
                                  <p:endCondLst>
                                    <p:cond evt="onNext" delay="0">
                                      <p:tgtEl>
                                        <p:sldTgt/>
                                      </p:tgtEl>
                                    </p:cond>
                                  </p:endCondLst>
                                  <p:childTnLst>
                                    <p:animRot by="21600000">
                                      <p:cBhvr>
                                        <p:cTn id="134" dur="3000" fill="hold"/>
                                        <p:tgtEl>
                                          <p:spTgt spid="712"/>
                                        </p:tgtEl>
                                        <p:attrNameLst>
                                          <p:attrName>r</p:attrName>
                                        </p:attrNameLst>
                                      </p:cBhvr>
                                    </p:animRot>
                                  </p:childTnLst>
                                </p:cTn>
                              </p:par>
                              <p:par>
                                <p:cTn id="135" presetID="8" presetClass="emph" presetSubtype="0" repeatCount="indefinite" fill="hold" nodeType="withEffect">
                                  <p:stCondLst>
                                    <p:cond delay="0"/>
                                  </p:stCondLst>
                                  <p:childTnLst>
                                    <p:animRot by="-21600000">
                                      <p:cBhvr>
                                        <p:cTn id="136" dur="5000" fill="hold"/>
                                        <p:tgtEl>
                                          <p:spTgt spid="715"/>
                                        </p:tgtEl>
                                        <p:attrNameLst>
                                          <p:attrName>r</p:attrName>
                                        </p:attrNameLst>
                                      </p:cBhvr>
                                    </p:animRot>
                                  </p:childTnLst>
                                </p:cTn>
                              </p:par>
                              <p:par>
                                <p:cTn id="137" presetID="8" presetClass="emph" presetSubtype="0" repeatCount="indefinite" fill="hold" nodeType="withEffect">
                                  <p:stCondLst>
                                    <p:cond delay="0"/>
                                  </p:stCondLst>
                                  <p:endCondLst>
                                    <p:cond evt="onNext" delay="0">
                                      <p:tgtEl>
                                        <p:sldTgt/>
                                      </p:tgtEl>
                                    </p:cond>
                                  </p:endCondLst>
                                  <p:childTnLst>
                                    <p:animRot by="21600000">
                                      <p:cBhvr>
                                        <p:cTn id="138" dur="3000" fill="hold"/>
                                        <p:tgtEl>
                                          <p:spTgt spid="724"/>
                                        </p:tgtEl>
                                        <p:attrNameLst>
                                          <p:attrName>r</p:attrName>
                                        </p:attrNameLst>
                                      </p:cBhvr>
                                    </p:animRot>
                                  </p:childTnLst>
                                </p:cTn>
                              </p:par>
                              <p:par>
                                <p:cTn id="139" presetID="8" presetClass="emph" presetSubtype="0" repeatCount="indefinite" fill="hold" nodeType="withEffect">
                                  <p:stCondLst>
                                    <p:cond delay="0"/>
                                  </p:stCondLst>
                                  <p:childTnLst>
                                    <p:animRot by="-21600000">
                                      <p:cBhvr>
                                        <p:cTn id="140" dur="5000" fill="hold"/>
                                        <p:tgtEl>
                                          <p:spTgt spid="727"/>
                                        </p:tgtEl>
                                        <p:attrNameLst>
                                          <p:attrName>r</p:attrName>
                                        </p:attrNameLst>
                                      </p:cBhvr>
                                    </p:animRot>
                                  </p:childTnLst>
                                </p:cTn>
                              </p:par>
                              <p:par>
                                <p:cTn id="141" presetID="8" presetClass="emph" presetSubtype="0" repeatCount="indefinite" fill="hold" nodeType="withEffect">
                                  <p:stCondLst>
                                    <p:cond delay="0"/>
                                  </p:stCondLst>
                                  <p:endCondLst>
                                    <p:cond evt="onNext" delay="0">
                                      <p:tgtEl>
                                        <p:sldTgt/>
                                      </p:tgtEl>
                                    </p:cond>
                                  </p:endCondLst>
                                  <p:childTnLst>
                                    <p:animRot by="21600000">
                                      <p:cBhvr>
                                        <p:cTn id="142" dur="3000" fill="hold"/>
                                        <p:tgtEl>
                                          <p:spTgt spid="736"/>
                                        </p:tgtEl>
                                        <p:attrNameLst>
                                          <p:attrName>r</p:attrName>
                                        </p:attrNameLst>
                                      </p:cBhvr>
                                    </p:animRot>
                                  </p:childTnLst>
                                </p:cTn>
                              </p:par>
                              <p:par>
                                <p:cTn id="143" presetID="8" presetClass="emph" presetSubtype="0" repeatCount="indefinite" fill="hold" nodeType="withEffect">
                                  <p:stCondLst>
                                    <p:cond delay="0"/>
                                  </p:stCondLst>
                                  <p:childTnLst>
                                    <p:animRot by="-21600000">
                                      <p:cBhvr>
                                        <p:cTn id="144" dur="5000" fill="hold"/>
                                        <p:tgtEl>
                                          <p:spTgt spid="739"/>
                                        </p:tgtEl>
                                        <p:attrNameLst>
                                          <p:attrName>r</p:attrName>
                                        </p:attrNameLst>
                                      </p:cBhvr>
                                    </p:animRot>
                                  </p:childTnLst>
                                </p:cTn>
                              </p:par>
                              <p:par>
                                <p:cTn id="145" presetID="8" presetClass="emph" presetSubtype="0" repeatCount="indefinite" fill="hold" nodeType="withEffect">
                                  <p:stCondLst>
                                    <p:cond delay="0"/>
                                  </p:stCondLst>
                                  <p:endCondLst>
                                    <p:cond evt="onNext" delay="0">
                                      <p:tgtEl>
                                        <p:sldTgt/>
                                      </p:tgtEl>
                                    </p:cond>
                                  </p:endCondLst>
                                  <p:childTnLst>
                                    <p:animRot by="21600000">
                                      <p:cBhvr>
                                        <p:cTn id="146" dur="3000" fill="hold"/>
                                        <p:tgtEl>
                                          <p:spTgt spid="748"/>
                                        </p:tgtEl>
                                        <p:attrNameLst>
                                          <p:attrName>r</p:attrName>
                                        </p:attrNameLst>
                                      </p:cBhvr>
                                    </p:animRot>
                                  </p:childTnLst>
                                </p:cTn>
                              </p:par>
                              <p:par>
                                <p:cTn id="147" presetID="8" presetClass="emph" presetSubtype="0" repeatCount="indefinite" fill="hold" nodeType="withEffect">
                                  <p:stCondLst>
                                    <p:cond delay="0"/>
                                  </p:stCondLst>
                                  <p:childTnLst>
                                    <p:animRot by="-21600000">
                                      <p:cBhvr>
                                        <p:cTn id="148" dur="5000" fill="hold"/>
                                        <p:tgtEl>
                                          <p:spTgt spid="751"/>
                                        </p:tgtEl>
                                        <p:attrNameLst>
                                          <p:attrName>r</p:attrName>
                                        </p:attrNameLst>
                                      </p:cBhvr>
                                    </p:animRot>
                                  </p:childTnLst>
                                </p:cTn>
                              </p:par>
                              <p:par>
                                <p:cTn id="149" presetID="8" presetClass="emph" presetSubtype="0" repeatCount="indefinite" fill="hold" nodeType="withEffect">
                                  <p:stCondLst>
                                    <p:cond delay="0"/>
                                  </p:stCondLst>
                                  <p:endCondLst>
                                    <p:cond evt="onNext" delay="0">
                                      <p:tgtEl>
                                        <p:sldTgt/>
                                      </p:tgtEl>
                                    </p:cond>
                                  </p:endCondLst>
                                  <p:childTnLst>
                                    <p:animRot by="21600000">
                                      <p:cBhvr>
                                        <p:cTn id="150" dur="3000" fill="hold"/>
                                        <p:tgtEl>
                                          <p:spTgt spid="760"/>
                                        </p:tgtEl>
                                        <p:attrNameLst>
                                          <p:attrName>r</p:attrName>
                                        </p:attrNameLst>
                                      </p:cBhvr>
                                    </p:animRot>
                                  </p:childTnLst>
                                </p:cTn>
                              </p:par>
                              <p:par>
                                <p:cTn id="151" presetID="8" presetClass="emph" presetSubtype="0" repeatCount="indefinite" fill="hold" nodeType="withEffect">
                                  <p:stCondLst>
                                    <p:cond delay="0"/>
                                  </p:stCondLst>
                                  <p:childTnLst>
                                    <p:animRot by="-21600000">
                                      <p:cBhvr>
                                        <p:cTn id="152" dur="5000" fill="hold"/>
                                        <p:tgtEl>
                                          <p:spTgt spid="763"/>
                                        </p:tgtEl>
                                        <p:attrNameLst>
                                          <p:attrName>r</p:attrName>
                                        </p:attrNameLst>
                                      </p:cBhvr>
                                    </p:animRot>
                                  </p:childTnLst>
                                </p:cTn>
                              </p:par>
                              <p:par>
                                <p:cTn id="153" presetID="8" presetClass="emph" presetSubtype="0" repeatCount="indefinite" fill="hold" nodeType="withEffect">
                                  <p:stCondLst>
                                    <p:cond delay="0"/>
                                  </p:stCondLst>
                                  <p:endCondLst>
                                    <p:cond evt="onNext" delay="0">
                                      <p:tgtEl>
                                        <p:sldTgt/>
                                      </p:tgtEl>
                                    </p:cond>
                                  </p:endCondLst>
                                  <p:childTnLst>
                                    <p:animRot by="21600000">
                                      <p:cBhvr>
                                        <p:cTn id="154" dur="3000" fill="hold"/>
                                        <p:tgtEl>
                                          <p:spTgt spid="772"/>
                                        </p:tgtEl>
                                        <p:attrNameLst>
                                          <p:attrName>r</p:attrName>
                                        </p:attrNameLst>
                                      </p:cBhvr>
                                    </p:animRot>
                                  </p:childTnLst>
                                </p:cTn>
                              </p:par>
                              <p:par>
                                <p:cTn id="155" presetID="8" presetClass="emph" presetSubtype="0" repeatCount="indefinite" fill="hold" nodeType="withEffect">
                                  <p:stCondLst>
                                    <p:cond delay="0"/>
                                  </p:stCondLst>
                                  <p:childTnLst>
                                    <p:animRot by="-21600000">
                                      <p:cBhvr>
                                        <p:cTn id="156" dur="5000" fill="hold"/>
                                        <p:tgtEl>
                                          <p:spTgt spid="775"/>
                                        </p:tgtEl>
                                        <p:attrNameLst>
                                          <p:attrName>r</p:attrName>
                                        </p:attrNameLst>
                                      </p:cBhvr>
                                    </p:animRot>
                                  </p:childTnLst>
                                </p:cTn>
                              </p:par>
                              <p:par>
                                <p:cTn id="157" presetID="8" presetClass="emph" presetSubtype="0" repeatCount="indefinite" fill="hold" nodeType="withEffect">
                                  <p:stCondLst>
                                    <p:cond delay="0"/>
                                  </p:stCondLst>
                                  <p:endCondLst>
                                    <p:cond evt="onNext" delay="0">
                                      <p:tgtEl>
                                        <p:sldTgt/>
                                      </p:tgtEl>
                                    </p:cond>
                                  </p:endCondLst>
                                  <p:childTnLst>
                                    <p:animRot by="21600000">
                                      <p:cBhvr>
                                        <p:cTn id="158" dur="3000" fill="hold"/>
                                        <p:tgtEl>
                                          <p:spTgt spid="784"/>
                                        </p:tgtEl>
                                        <p:attrNameLst>
                                          <p:attrName>r</p:attrName>
                                        </p:attrNameLst>
                                      </p:cBhvr>
                                    </p:animRot>
                                  </p:childTnLst>
                                </p:cTn>
                              </p:par>
                              <p:par>
                                <p:cTn id="159" presetID="8" presetClass="emph" presetSubtype="0" repeatCount="indefinite" fill="hold" nodeType="withEffect">
                                  <p:stCondLst>
                                    <p:cond delay="0"/>
                                  </p:stCondLst>
                                  <p:childTnLst>
                                    <p:animRot by="-21600000">
                                      <p:cBhvr>
                                        <p:cTn id="160" dur="5000" fill="hold"/>
                                        <p:tgtEl>
                                          <p:spTgt spid="787"/>
                                        </p:tgtEl>
                                        <p:attrNameLst>
                                          <p:attrName>r</p:attrName>
                                        </p:attrNameLst>
                                      </p:cBhvr>
                                    </p:animRot>
                                  </p:childTnLst>
                                </p:cTn>
                              </p:par>
                              <p:par>
                                <p:cTn id="161" presetID="8" presetClass="emph" presetSubtype="0" repeatCount="indefinite" fill="hold" nodeType="withEffect">
                                  <p:stCondLst>
                                    <p:cond delay="0"/>
                                  </p:stCondLst>
                                  <p:endCondLst>
                                    <p:cond evt="onNext" delay="0">
                                      <p:tgtEl>
                                        <p:sldTgt/>
                                      </p:tgtEl>
                                    </p:cond>
                                  </p:endCondLst>
                                  <p:childTnLst>
                                    <p:animRot by="21600000">
                                      <p:cBhvr>
                                        <p:cTn id="162" dur="3000" fill="hold"/>
                                        <p:tgtEl>
                                          <p:spTgt spid="796"/>
                                        </p:tgtEl>
                                        <p:attrNameLst>
                                          <p:attrName>r</p:attrName>
                                        </p:attrNameLst>
                                      </p:cBhvr>
                                    </p:animRot>
                                  </p:childTnLst>
                                </p:cTn>
                              </p:par>
                              <p:par>
                                <p:cTn id="163" presetID="8" presetClass="emph" presetSubtype="0" repeatCount="indefinite" fill="hold" nodeType="withEffect">
                                  <p:stCondLst>
                                    <p:cond delay="0"/>
                                  </p:stCondLst>
                                  <p:childTnLst>
                                    <p:animRot by="-21600000">
                                      <p:cBhvr>
                                        <p:cTn id="164" dur="5000" fill="hold"/>
                                        <p:tgtEl>
                                          <p:spTgt spid="799"/>
                                        </p:tgtEl>
                                        <p:attrNameLst>
                                          <p:attrName>r</p:attrName>
                                        </p:attrNameLst>
                                      </p:cBhvr>
                                    </p:animRot>
                                  </p:childTnLst>
                                </p:cTn>
                              </p:par>
                              <p:par>
                                <p:cTn id="165" presetID="8" presetClass="emph" presetSubtype="0" repeatCount="indefinite" fill="hold" nodeType="withEffect">
                                  <p:stCondLst>
                                    <p:cond delay="0"/>
                                  </p:stCondLst>
                                  <p:endCondLst>
                                    <p:cond evt="onNext" delay="0">
                                      <p:tgtEl>
                                        <p:sldTgt/>
                                      </p:tgtEl>
                                    </p:cond>
                                  </p:endCondLst>
                                  <p:childTnLst>
                                    <p:animRot by="21600000">
                                      <p:cBhvr>
                                        <p:cTn id="166" dur="3000" fill="hold"/>
                                        <p:tgtEl>
                                          <p:spTgt spid="808"/>
                                        </p:tgtEl>
                                        <p:attrNameLst>
                                          <p:attrName>r</p:attrName>
                                        </p:attrNameLst>
                                      </p:cBhvr>
                                    </p:animRot>
                                  </p:childTnLst>
                                </p:cTn>
                              </p:par>
                              <p:par>
                                <p:cTn id="167" presetID="8" presetClass="emph" presetSubtype="0" repeatCount="indefinite" fill="hold" nodeType="withEffect">
                                  <p:stCondLst>
                                    <p:cond delay="0"/>
                                  </p:stCondLst>
                                  <p:childTnLst>
                                    <p:animRot by="-21600000">
                                      <p:cBhvr>
                                        <p:cTn id="168" dur="5000" fill="hold"/>
                                        <p:tgtEl>
                                          <p:spTgt spid="811"/>
                                        </p:tgtEl>
                                        <p:attrNameLst>
                                          <p:attrName>r</p:attrName>
                                        </p:attrNameLst>
                                      </p:cBhvr>
                                    </p:animRot>
                                  </p:childTnLst>
                                </p:cTn>
                              </p:par>
                              <p:par>
                                <p:cTn id="169" presetID="8" presetClass="emph" presetSubtype="0" repeatCount="indefinite" fill="hold" nodeType="withEffect">
                                  <p:stCondLst>
                                    <p:cond delay="0"/>
                                  </p:stCondLst>
                                  <p:endCondLst>
                                    <p:cond evt="onNext" delay="0">
                                      <p:tgtEl>
                                        <p:sldTgt/>
                                      </p:tgtEl>
                                    </p:cond>
                                  </p:endCondLst>
                                  <p:childTnLst>
                                    <p:animRot by="21600000">
                                      <p:cBhvr>
                                        <p:cTn id="170" dur="3000" fill="hold"/>
                                        <p:tgtEl>
                                          <p:spTgt spid="820"/>
                                        </p:tgtEl>
                                        <p:attrNameLst>
                                          <p:attrName>r</p:attrName>
                                        </p:attrNameLst>
                                      </p:cBhvr>
                                    </p:animRot>
                                  </p:childTnLst>
                                </p:cTn>
                              </p:par>
                              <p:par>
                                <p:cTn id="171" presetID="8" presetClass="emph" presetSubtype="0" repeatCount="indefinite" fill="hold" nodeType="withEffect">
                                  <p:stCondLst>
                                    <p:cond delay="0"/>
                                  </p:stCondLst>
                                  <p:childTnLst>
                                    <p:animRot by="-21600000">
                                      <p:cBhvr>
                                        <p:cTn id="172" dur="5000" fill="hold"/>
                                        <p:tgtEl>
                                          <p:spTgt spid="823"/>
                                        </p:tgtEl>
                                        <p:attrNameLst>
                                          <p:attrName>r</p:attrName>
                                        </p:attrNameLst>
                                      </p:cBhvr>
                                    </p:animRot>
                                  </p:childTnLst>
                                </p:cTn>
                              </p:par>
                              <p:par>
                                <p:cTn id="173" presetID="8" presetClass="emph" presetSubtype="0" repeatCount="indefinite" fill="hold" nodeType="withEffect">
                                  <p:stCondLst>
                                    <p:cond delay="0"/>
                                  </p:stCondLst>
                                  <p:endCondLst>
                                    <p:cond evt="onNext" delay="0">
                                      <p:tgtEl>
                                        <p:sldTgt/>
                                      </p:tgtEl>
                                    </p:cond>
                                  </p:endCondLst>
                                  <p:childTnLst>
                                    <p:animRot by="21600000">
                                      <p:cBhvr>
                                        <p:cTn id="174" dur="3000" fill="hold"/>
                                        <p:tgtEl>
                                          <p:spTgt spid="832"/>
                                        </p:tgtEl>
                                        <p:attrNameLst>
                                          <p:attrName>r</p:attrName>
                                        </p:attrNameLst>
                                      </p:cBhvr>
                                    </p:animRot>
                                  </p:childTnLst>
                                </p:cTn>
                              </p:par>
                              <p:par>
                                <p:cTn id="175" presetID="8" presetClass="emph" presetSubtype="0" repeatCount="indefinite" fill="hold" nodeType="withEffect">
                                  <p:stCondLst>
                                    <p:cond delay="0"/>
                                  </p:stCondLst>
                                  <p:childTnLst>
                                    <p:animRot by="-21600000">
                                      <p:cBhvr>
                                        <p:cTn id="176" dur="5000" fill="hold"/>
                                        <p:tgtEl>
                                          <p:spTgt spid="835"/>
                                        </p:tgtEl>
                                        <p:attrNameLst>
                                          <p:attrName>r</p:attrName>
                                        </p:attrNameLst>
                                      </p:cBhvr>
                                    </p:animRot>
                                  </p:childTnLst>
                                </p:cTn>
                              </p:par>
                              <p:par>
                                <p:cTn id="177" presetID="8" presetClass="emph" presetSubtype="0" repeatCount="indefinite" fill="hold" nodeType="withEffect">
                                  <p:stCondLst>
                                    <p:cond delay="0"/>
                                  </p:stCondLst>
                                  <p:endCondLst>
                                    <p:cond evt="onNext" delay="0">
                                      <p:tgtEl>
                                        <p:sldTgt/>
                                      </p:tgtEl>
                                    </p:cond>
                                  </p:endCondLst>
                                  <p:childTnLst>
                                    <p:animRot by="21600000">
                                      <p:cBhvr>
                                        <p:cTn id="178" dur="3000" fill="hold"/>
                                        <p:tgtEl>
                                          <p:spTgt spid="844"/>
                                        </p:tgtEl>
                                        <p:attrNameLst>
                                          <p:attrName>r</p:attrName>
                                        </p:attrNameLst>
                                      </p:cBhvr>
                                    </p:animRot>
                                  </p:childTnLst>
                                </p:cTn>
                              </p:par>
                              <p:par>
                                <p:cTn id="179" presetID="8" presetClass="emph" presetSubtype="0" repeatCount="indefinite" fill="hold" nodeType="withEffect">
                                  <p:stCondLst>
                                    <p:cond delay="0"/>
                                  </p:stCondLst>
                                  <p:childTnLst>
                                    <p:animRot by="-21600000">
                                      <p:cBhvr>
                                        <p:cTn id="180" dur="5000" fill="hold"/>
                                        <p:tgtEl>
                                          <p:spTgt spid="847"/>
                                        </p:tgtEl>
                                        <p:attrNameLst>
                                          <p:attrName>r</p:attrName>
                                        </p:attrNameLst>
                                      </p:cBhvr>
                                    </p:animRot>
                                  </p:childTnLst>
                                </p:cTn>
                              </p:par>
                              <p:par>
                                <p:cTn id="181" presetID="8" presetClass="emph" presetSubtype="0" repeatCount="indefinite" fill="hold" nodeType="withEffect">
                                  <p:stCondLst>
                                    <p:cond delay="0"/>
                                  </p:stCondLst>
                                  <p:endCondLst>
                                    <p:cond evt="onNext" delay="0">
                                      <p:tgtEl>
                                        <p:sldTgt/>
                                      </p:tgtEl>
                                    </p:cond>
                                  </p:endCondLst>
                                  <p:childTnLst>
                                    <p:animRot by="21600000">
                                      <p:cBhvr>
                                        <p:cTn id="182" dur="3000" fill="hold"/>
                                        <p:tgtEl>
                                          <p:spTgt spid="856"/>
                                        </p:tgtEl>
                                        <p:attrNameLst>
                                          <p:attrName>r</p:attrName>
                                        </p:attrNameLst>
                                      </p:cBhvr>
                                    </p:animRot>
                                  </p:childTnLst>
                                </p:cTn>
                              </p:par>
                              <p:par>
                                <p:cTn id="183" presetID="8" presetClass="emph" presetSubtype="0" repeatCount="indefinite" fill="hold" nodeType="withEffect">
                                  <p:stCondLst>
                                    <p:cond delay="0"/>
                                  </p:stCondLst>
                                  <p:childTnLst>
                                    <p:animRot by="-21600000">
                                      <p:cBhvr>
                                        <p:cTn id="184" dur="5000" fill="hold"/>
                                        <p:tgtEl>
                                          <p:spTgt spid="859"/>
                                        </p:tgtEl>
                                        <p:attrNameLst>
                                          <p:attrName>r</p:attrName>
                                        </p:attrNameLst>
                                      </p:cBhvr>
                                    </p:animRot>
                                  </p:childTnLst>
                                </p:cTn>
                              </p:par>
                              <p:par>
                                <p:cTn id="185" presetID="8" presetClass="emph" presetSubtype="0" repeatCount="indefinite" fill="hold" nodeType="withEffect">
                                  <p:stCondLst>
                                    <p:cond delay="0"/>
                                  </p:stCondLst>
                                  <p:endCondLst>
                                    <p:cond evt="onNext" delay="0">
                                      <p:tgtEl>
                                        <p:sldTgt/>
                                      </p:tgtEl>
                                    </p:cond>
                                  </p:endCondLst>
                                  <p:childTnLst>
                                    <p:animRot by="21600000">
                                      <p:cBhvr>
                                        <p:cTn id="186" dur="3000" fill="hold"/>
                                        <p:tgtEl>
                                          <p:spTgt spid="868"/>
                                        </p:tgtEl>
                                        <p:attrNameLst>
                                          <p:attrName>r</p:attrName>
                                        </p:attrNameLst>
                                      </p:cBhvr>
                                    </p:animRot>
                                  </p:childTnLst>
                                </p:cTn>
                              </p:par>
                              <p:par>
                                <p:cTn id="187" presetID="8" presetClass="emph" presetSubtype="0" repeatCount="indefinite" fill="hold" nodeType="withEffect">
                                  <p:stCondLst>
                                    <p:cond delay="0"/>
                                  </p:stCondLst>
                                  <p:childTnLst>
                                    <p:animRot by="-21600000">
                                      <p:cBhvr>
                                        <p:cTn id="188" dur="5000" fill="hold"/>
                                        <p:tgtEl>
                                          <p:spTgt spid="871"/>
                                        </p:tgtEl>
                                        <p:attrNameLst>
                                          <p:attrName>r</p:attrName>
                                        </p:attrNameLst>
                                      </p:cBhvr>
                                    </p:animRot>
                                  </p:childTnLst>
                                </p:cTn>
                              </p:par>
                              <p:par>
                                <p:cTn id="189" presetID="8" presetClass="emph" presetSubtype="0" repeatCount="indefinite" fill="hold" nodeType="withEffect">
                                  <p:stCondLst>
                                    <p:cond delay="0"/>
                                  </p:stCondLst>
                                  <p:endCondLst>
                                    <p:cond evt="onNext" delay="0">
                                      <p:tgtEl>
                                        <p:sldTgt/>
                                      </p:tgtEl>
                                    </p:cond>
                                  </p:endCondLst>
                                  <p:childTnLst>
                                    <p:animRot by="21600000">
                                      <p:cBhvr>
                                        <p:cTn id="190" dur="3000" fill="hold"/>
                                        <p:tgtEl>
                                          <p:spTgt spid="880"/>
                                        </p:tgtEl>
                                        <p:attrNameLst>
                                          <p:attrName>r</p:attrName>
                                        </p:attrNameLst>
                                      </p:cBhvr>
                                    </p:animRot>
                                  </p:childTnLst>
                                </p:cTn>
                              </p:par>
                              <p:par>
                                <p:cTn id="191" presetID="8" presetClass="emph" presetSubtype="0" repeatCount="indefinite" fill="hold" nodeType="withEffect">
                                  <p:stCondLst>
                                    <p:cond delay="0"/>
                                  </p:stCondLst>
                                  <p:childTnLst>
                                    <p:animRot by="-21600000">
                                      <p:cBhvr>
                                        <p:cTn id="192" dur="5000" fill="hold"/>
                                        <p:tgtEl>
                                          <p:spTgt spid="883"/>
                                        </p:tgtEl>
                                        <p:attrNameLst>
                                          <p:attrName>r</p:attrName>
                                        </p:attrNameLst>
                                      </p:cBhvr>
                                    </p:animRot>
                                  </p:childTnLst>
                                </p:cTn>
                              </p:par>
                              <p:par>
                                <p:cTn id="193" presetID="8" presetClass="emph" presetSubtype="0" repeatCount="indefinite" fill="hold" nodeType="withEffect">
                                  <p:stCondLst>
                                    <p:cond delay="0"/>
                                  </p:stCondLst>
                                  <p:endCondLst>
                                    <p:cond evt="onNext" delay="0">
                                      <p:tgtEl>
                                        <p:sldTgt/>
                                      </p:tgtEl>
                                    </p:cond>
                                  </p:endCondLst>
                                  <p:childTnLst>
                                    <p:animRot by="21600000">
                                      <p:cBhvr>
                                        <p:cTn id="194" dur="3000" fill="hold"/>
                                        <p:tgtEl>
                                          <p:spTgt spid="892"/>
                                        </p:tgtEl>
                                        <p:attrNameLst>
                                          <p:attrName>r</p:attrName>
                                        </p:attrNameLst>
                                      </p:cBhvr>
                                    </p:animRot>
                                  </p:childTnLst>
                                </p:cTn>
                              </p:par>
                              <p:par>
                                <p:cTn id="195" presetID="8" presetClass="emph" presetSubtype="0" repeatCount="indefinite" fill="hold" nodeType="withEffect">
                                  <p:stCondLst>
                                    <p:cond delay="0"/>
                                  </p:stCondLst>
                                  <p:childTnLst>
                                    <p:animRot by="-21600000">
                                      <p:cBhvr>
                                        <p:cTn id="196" dur="5000" fill="hold"/>
                                        <p:tgtEl>
                                          <p:spTgt spid="895"/>
                                        </p:tgtEl>
                                        <p:attrNameLst>
                                          <p:attrName>r</p:attrName>
                                        </p:attrNameLst>
                                      </p:cBhvr>
                                    </p:animRot>
                                  </p:childTnLst>
                                </p:cTn>
                              </p:par>
                              <p:par>
                                <p:cTn id="197" presetID="8" presetClass="emph" presetSubtype="0" repeatCount="indefinite" fill="hold" nodeType="withEffect">
                                  <p:stCondLst>
                                    <p:cond delay="0"/>
                                  </p:stCondLst>
                                  <p:endCondLst>
                                    <p:cond evt="onNext" delay="0">
                                      <p:tgtEl>
                                        <p:sldTgt/>
                                      </p:tgtEl>
                                    </p:cond>
                                  </p:endCondLst>
                                  <p:childTnLst>
                                    <p:animRot by="21600000">
                                      <p:cBhvr>
                                        <p:cTn id="198" dur="3000" fill="hold"/>
                                        <p:tgtEl>
                                          <p:spTgt spid="904"/>
                                        </p:tgtEl>
                                        <p:attrNameLst>
                                          <p:attrName>r</p:attrName>
                                        </p:attrNameLst>
                                      </p:cBhvr>
                                    </p:animRot>
                                  </p:childTnLst>
                                </p:cTn>
                              </p:par>
                              <p:par>
                                <p:cTn id="199" presetID="8" presetClass="emph" presetSubtype="0" repeatCount="indefinite" fill="hold" nodeType="withEffect">
                                  <p:stCondLst>
                                    <p:cond delay="0"/>
                                  </p:stCondLst>
                                  <p:childTnLst>
                                    <p:animRot by="-21600000">
                                      <p:cBhvr>
                                        <p:cTn id="200" dur="5000" fill="hold"/>
                                        <p:tgtEl>
                                          <p:spTgt spid="907"/>
                                        </p:tgtEl>
                                        <p:attrNameLst>
                                          <p:attrName>r</p:attrName>
                                        </p:attrNameLst>
                                      </p:cBhvr>
                                    </p:animRot>
                                  </p:childTnLst>
                                </p:cTn>
                              </p:par>
                              <p:par>
                                <p:cTn id="201" presetID="8" presetClass="emph" presetSubtype="0" repeatCount="indefinite" fill="hold" nodeType="withEffect">
                                  <p:stCondLst>
                                    <p:cond delay="0"/>
                                  </p:stCondLst>
                                  <p:endCondLst>
                                    <p:cond evt="onNext" delay="0">
                                      <p:tgtEl>
                                        <p:sldTgt/>
                                      </p:tgtEl>
                                    </p:cond>
                                  </p:endCondLst>
                                  <p:childTnLst>
                                    <p:animRot by="21600000">
                                      <p:cBhvr>
                                        <p:cTn id="202" dur="3000" fill="hold"/>
                                        <p:tgtEl>
                                          <p:spTgt spid="916"/>
                                        </p:tgtEl>
                                        <p:attrNameLst>
                                          <p:attrName>r</p:attrName>
                                        </p:attrNameLst>
                                      </p:cBhvr>
                                    </p:animRot>
                                  </p:childTnLst>
                                </p:cTn>
                              </p:par>
                              <p:par>
                                <p:cTn id="203" presetID="8" presetClass="emph" presetSubtype="0" repeatCount="indefinite" fill="hold" nodeType="withEffect">
                                  <p:stCondLst>
                                    <p:cond delay="0"/>
                                  </p:stCondLst>
                                  <p:childTnLst>
                                    <p:animRot by="-21600000">
                                      <p:cBhvr>
                                        <p:cTn id="204" dur="5000" fill="hold"/>
                                        <p:tgtEl>
                                          <p:spTgt spid="919"/>
                                        </p:tgtEl>
                                        <p:attrNameLst>
                                          <p:attrName>r</p:attrName>
                                        </p:attrNameLst>
                                      </p:cBhvr>
                                    </p:animRot>
                                  </p:childTnLst>
                                </p:cTn>
                              </p:par>
                              <p:par>
                                <p:cTn id="205" presetID="8" presetClass="emph" presetSubtype="0" repeatCount="indefinite" fill="hold" nodeType="withEffect">
                                  <p:stCondLst>
                                    <p:cond delay="0"/>
                                  </p:stCondLst>
                                  <p:endCondLst>
                                    <p:cond evt="onNext" delay="0">
                                      <p:tgtEl>
                                        <p:sldTgt/>
                                      </p:tgtEl>
                                    </p:cond>
                                  </p:endCondLst>
                                  <p:childTnLst>
                                    <p:animRot by="21600000">
                                      <p:cBhvr>
                                        <p:cTn id="206" dur="3000" fill="hold"/>
                                        <p:tgtEl>
                                          <p:spTgt spid="928"/>
                                        </p:tgtEl>
                                        <p:attrNameLst>
                                          <p:attrName>r</p:attrName>
                                        </p:attrNameLst>
                                      </p:cBhvr>
                                    </p:animRot>
                                  </p:childTnLst>
                                </p:cTn>
                              </p:par>
                              <p:par>
                                <p:cTn id="207" presetID="8" presetClass="emph" presetSubtype="0" repeatCount="indefinite" fill="hold" nodeType="withEffect">
                                  <p:stCondLst>
                                    <p:cond delay="0"/>
                                  </p:stCondLst>
                                  <p:childTnLst>
                                    <p:animRot by="-21600000">
                                      <p:cBhvr>
                                        <p:cTn id="208" dur="5000" fill="hold"/>
                                        <p:tgtEl>
                                          <p:spTgt spid="931"/>
                                        </p:tgtEl>
                                        <p:attrNameLst>
                                          <p:attrName>r</p:attrName>
                                        </p:attrNameLst>
                                      </p:cBhvr>
                                    </p:animRot>
                                  </p:childTnLst>
                                </p:cTn>
                              </p:par>
                              <p:par>
                                <p:cTn id="209" presetID="8" presetClass="emph" presetSubtype="0" repeatCount="indefinite" fill="hold" nodeType="withEffect">
                                  <p:stCondLst>
                                    <p:cond delay="0"/>
                                  </p:stCondLst>
                                  <p:endCondLst>
                                    <p:cond evt="onNext" delay="0">
                                      <p:tgtEl>
                                        <p:sldTgt/>
                                      </p:tgtEl>
                                    </p:cond>
                                  </p:endCondLst>
                                  <p:childTnLst>
                                    <p:animRot by="21600000">
                                      <p:cBhvr>
                                        <p:cTn id="210" dur="3000" fill="hold"/>
                                        <p:tgtEl>
                                          <p:spTgt spid="940"/>
                                        </p:tgtEl>
                                        <p:attrNameLst>
                                          <p:attrName>r</p:attrName>
                                        </p:attrNameLst>
                                      </p:cBhvr>
                                    </p:animRot>
                                  </p:childTnLst>
                                </p:cTn>
                              </p:par>
                              <p:par>
                                <p:cTn id="211" presetID="8" presetClass="emph" presetSubtype="0" repeatCount="indefinite" fill="hold" nodeType="withEffect">
                                  <p:stCondLst>
                                    <p:cond delay="0"/>
                                  </p:stCondLst>
                                  <p:childTnLst>
                                    <p:animRot by="-21600000">
                                      <p:cBhvr>
                                        <p:cTn id="212" dur="5000" fill="hold"/>
                                        <p:tgtEl>
                                          <p:spTgt spid="943"/>
                                        </p:tgtEl>
                                        <p:attrNameLst>
                                          <p:attrName>r</p:attrName>
                                        </p:attrNameLst>
                                      </p:cBhvr>
                                    </p:animRot>
                                  </p:childTnLst>
                                </p:cTn>
                              </p:par>
                              <p:par>
                                <p:cTn id="213" presetID="8" presetClass="emph" presetSubtype="0" repeatCount="indefinite" fill="hold" nodeType="withEffect">
                                  <p:stCondLst>
                                    <p:cond delay="0"/>
                                  </p:stCondLst>
                                  <p:endCondLst>
                                    <p:cond evt="onNext" delay="0">
                                      <p:tgtEl>
                                        <p:sldTgt/>
                                      </p:tgtEl>
                                    </p:cond>
                                  </p:endCondLst>
                                  <p:childTnLst>
                                    <p:animRot by="21600000">
                                      <p:cBhvr>
                                        <p:cTn id="214" dur="3000" fill="hold"/>
                                        <p:tgtEl>
                                          <p:spTgt spid="952"/>
                                        </p:tgtEl>
                                        <p:attrNameLst>
                                          <p:attrName>r</p:attrName>
                                        </p:attrNameLst>
                                      </p:cBhvr>
                                    </p:animRot>
                                  </p:childTnLst>
                                </p:cTn>
                              </p:par>
                              <p:par>
                                <p:cTn id="215" presetID="8" presetClass="emph" presetSubtype="0" repeatCount="indefinite" fill="hold" nodeType="withEffect">
                                  <p:stCondLst>
                                    <p:cond delay="0"/>
                                  </p:stCondLst>
                                  <p:childTnLst>
                                    <p:animRot by="-21600000">
                                      <p:cBhvr>
                                        <p:cTn id="216" dur="5000" fill="hold"/>
                                        <p:tgtEl>
                                          <p:spTgt spid="955"/>
                                        </p:tgtEl>
                                        <p:attrNameLst>
                                          <p:attrName>r</p:attrName>
                                        </p:attrNameLst>
                                      </p:cBhvr>
                                    </p:animRot>
                                  </p:childTnLst>
                                </p:cTn>
                              </p:par>
                              <p:par>
                                <p:cTn id="217" presetID="8" presetClass="emph" presetSubtype="0" repeatCount="indefinite" fill="hold" nodeType="withEffect">
                                  <p:stCondLst>
                                    <p:cond delay="0"/>
                                  </p:stCondLst>
                                  <p:endCondLst>
                                    <p:cond evt="onNext" delay="0">
                                      <p:tgtEl>
                                        <p:sldTgt/>
                                      </p:tgtEl>
                                    </p:cond>
                                  </p:endCondLst>
                                  <p:childTnLst>
                                    <p:animRot by="21600000">
                                      <p:cBhvr>
                                        <p:cTn id="218" dur="3000" fill="hold"/>
                                        <p:tgtEl>
                                          <p:spTgt spid="964"/>
                                        </p:tgtEl>
                                        <p:attrNameLst>
                                          <p:attrName>r</p:attrName>
                                        </p:attrNameLst>
                                      </p:cBhvr>
                                    </p:animRot>
                                  </p:childTnLst>
                                </p:cTn>
                              </p:par>
                              <p:par>
                                <p:cTn id="219" presetID="8" presetClass="emph" presetSubtype="0" repeatCount="indefinite" fill="hold" nodeType="withEffect">
                                  <p:stCondLst>
                                    <p:cond delay="0"/>
                                  </p:stCondLst>
                                  <p:childTnLst>
                                    <p:animRot by="-21600000">
                                      <p:cBhvr>
                                        <p:cTn id="220" dur="5000" fill="hold"/>
                                        <p:tgtEl>
                                          <p:spTgt spid="967"/>
                                        </p:tgtEl>
                                        <p:attrNameLst>
                                          <p:attrName>r</p:attrName>
                                        </p:attrNameLst>
                                      </p:cBhvr>
                                    </p:animRot>
                                  </p:childTnLst>
                                </p:cTn>
                              </p:par>
                              <p:par>
                                <p:cTn id="221" presetID="8" presetClass="emph" presetSubtype="0" repeatCount="indefinite" fill="hold" nodeType="withEffect">
                                  <p:stCondLst>
                                    <p:cond delay="0"/>
                                  </p:stCondLst>
                                  <p:endCondLst>
                                    <p:cond evt="onNext" delay="0">
                                      <p:tgtEl>
                                        <p:sldTgt/>
                                      </p:tgtEl>
                                    </p:cond>
                                  </p:endCondLst>
                                  <p:childTnLst>
                                    <p:animRot by="21600000">
                                      <p:cBhvr>
                                        <p:cTn id="222" dur="3000" fill="hold"/>
                                        <p:tgtEl>
                                          <p:spTgt spid="976"/>
                                        </p:tgtEl>
                                        <p:attrNameLst>
                                          <p:attrName>r</p:attrName>
                                        </p:attrNameLst>
                                      </p:cBhvr>
                                    </p:animRot>
                                  </p:childTnLst>
                                </p:cTn>
                              </p:par>
                              <p:par>
                                <p:cTn id="223" presetID="8" presetClass="emph" presetSubtype="0" repeatCount="indefinite" fill="hold" nodeType="withEffect">
                                  <p:stCondLst>
                                    <p:cond delay="0"/>
                                  </p:stCondLst>
                                  <p:childTnLst>
                                    <p:animRot by="-21600000">
                                      <p:cBhvr>
                                        <p:cTn id="224" dur="5000" fill="hold"/>
                                        <p:tgtEl>
                                          <p:spTgt spid="979"/>
                                        </p:tgtEl>
                                        <p:attrNameLst>
                                          <p:attrName>r</p:attrName>
                                        </p:attrNameLst>
                                      </p:cBhvr>
                                    </p:animRot>
                                  </p:childTnLst>
                                </p:cTn>
                              </p:par>
                              <p:par>
                                <p:cTn id="225" presetID="8" presetClass="emph" presetSubtype="0" repeatCount="indefinite" fill="hold" nodeType="withEffect">
                                  <p:stCondLst>
                                    <p:cond delay="0"/>
                                  </p:stCondLst>
                                  <p:endCondLst>
                                    <p:cond evt="onNext" delay="0">
                                      <p:tgtEl>
                                        <p:sldTgt/>
                                      </p:tgtEl>
                                    </p:cond>
                                  </p:endCondLst>
                                  <p:childTnLst>
                                    <p:animRot by="21600000">
                                      <p:cBhvr>
                                        <p:cTn id="226" dur="3000" fill="hold"/>
                                        <p:tgtEl>
                                          <p:spTgt spid="988"/>
                                        </p:tgtEl>
                                        <p:attrNameLst>
                                          <p:attrName>r</p:attrName>
                                        </p:attrNameLst>
                                      </p:cBhvr>
                                    </p:animRot>
                                  </p:childTnLst>
                                </p:cTn>
                              </p:par>
                              <p:par>
                                <p:cTn id="227" presetID="8" presetClass="emph" presetSubtype="0" repeatCount="indefinite" fill="hold" nodeType="withEffect">
                                  <p:stCondLst>
                                    <p:cond delay="0"/>
                                  </p:stCondLst>
                                  <p:childTnLst>
                                    <p:animRot by="-21600000">
                                      <p:cBhvr>
                                        <p:cTn id="228" dur="5000" fill="hold"/>
                                        <p:tgtEl>
                                          <p:spTgt spid="991"/>
                                        </p:tgtEl>
                                        <p:attrNameLst>
                                          <p:attrName>r</p:attrName>
                                        </p:attrNameLst>
                                      </p:cBhvr>
                                    </p:animRot>
                                  </p:childTnLst>
                                </p:cTn>
                              </p:par>
                              <p:par>
                                <p:cTn id="229" presetID="8" presetClass="emph" presetSubtype="0" repeatCount="indefinite" fill="hold" nodeType="withEffect">
                                  <p:stCondLst>
                                    <p:cond delay="0"/>
                                  </p:stCondLst>
                                  <p:endCondLst>
                                    <p:cond evt="onNext" delay="0">
                                      <p:tgtEl>
                                        <p:sldTgt/>
                                      </p:tgtEl>
                                    </p:cond>
                                  </p:endCondLst>
                                  <p:childTnLst>
                                    <p:animRot by="21600000">
                                      <p:cBhvr>
                                        <p:cTn id="230" dur="3000" fill="hold"/>
                                        <p:tgtEl>
                                          <p:spTgt spid="1000"/>
                                        </p:tgtEl>
                                        <p:attrNameLst>
                                          <p:attrName>r</p:attrName>
                                        </p:attrNameLst>
                                      </p:cBhvr>
                                    </p:animRot>
                                  </p:childTnLst>
                                </p:cTn>
                              </p:par>
                              <p:par>
                                <p:cTn id="231" presetID="8" presetClass="emph" presetSubtype="0" repeatCount="indefinite" fill="hold" nodeType="withEffect">
                                  <p:stCondLst>
                                    <p:cond delay="0"/>
                                  </p:stCondLst>
                                  <p:childTnLst>
                                    <p:animRot by="-21600000">
                                      <p:cBhvr>
                                        <p:cTn id="232" dur="5000" fill="hold"/>
                                        <p:tgtEl>
                                          <p:spTgt spid="1003"/>
                                        </p:tgtEl>
                                        <p:attrNameLst>
                                          <p:attrName>r</p:attrName>
                                        </p:attrNameLst>
                                      </p:cBhvr>
                                    </p:animRot>
                                  </p:childTnLst>
                                </p:cTn>
                              </p:par>
                              <p:par>
                                <p:cTn id="233" presetID="8" presetClass="emph" presetSubtype="0" repeatCount="indefinite" fill="hold" nodeType="withEffect">
                                  <p:stCondLst>
                                    <p:cond delay="0"/>
                                  </p:stCondLst>
                                  <p:endCondLst>
                                    <p:cond evt="onNext" delay="0">
                                      <p:tgtEl>
                                        <p:sldTgt/>
                                      </p:tgtEl>
                                    </p:cond>
                                  </p:endCondLst>
                                  <p:childTnLst>
                                    <p:animRot by="21600000">
                                      <p:cBhvr>
                                        <p:cTn id="234" dur="3000" fill="hold"/>
                                        <p:tgtEl>
                                          <p:spTgt spid="1012"/>
                                        </p:tgtEl>
                                        <p:attrNameLst>
                                          <p:attrName>r</p:attrName>
                                        </p:attrNameLst>
                                      </p:cBhvr>
                                    </p:animRot>
                                  </p:childTnLst>
                                </p:cTn>
                              </p:par>
                              <p:par>
                                <p:cTn id="235" presetID="8" presetClass="emph" presetSubtype="0" repeatCount="indefinite" fill="hold" nodeType="withEffect">
                                  <p:stCondLst>
                                    <p:cond delay="0"/>
                                  </p:stCondLst>
                                  <p:childTnLst>
                                    <p:animRot by="-21600000">
                                      <p:cBhvr>
                                        <p:cTn id="236" dur="5000" fill="hold"/>
                                        <p:tgtEl>
                                          <p:spTgt spid="1015"/>
                                        </p:tgtEl>
                                        <p:attrNameLst>
                                          <p:attrName>r</p:attrName>
                                        </p:attrNameLst>
                                      </p:cBhvr>
                                    </p:animRot>
                                  </p:childTnLst>
                                </p:cTn>
                              </p:par>
                              <p:par>
                                <p:cTn id="237" presetID="8" presetClass="emph" presetSubtype="0" repeatCount="indefinite" fill="hold" nodeType="withEffect">
                                  <p:stCondLst>
                                    <p:cond delay="0"/>
                                  </p:stCondLst>
                                  <p:endCondLst>
                                    <p:cond evt="onNext" delay="0">
                                      <p:tgtEl>
                                        <p:sldTgt/>
                                      </p:tgtEl>
                                    </p:cond>
                                  </p:endCondLst>
                                  <p:childTnLst>
                                    <p:animRot by="21600000">
                                      <p:cBhvr>
                                        <p:cTn id="238" dur="3000" fill="hold"/>
                                        <p:tgtEl>
                                          <p:spTgt spid="1024"/>
                                        </p:tgtEl>
                                        <p:attrNameLst>
                                          <p:attrName>r</p:attrName>
                                        </p:attrNameLst>
                                      </p:cBhvr>
                                    </p:animRot>
                                  </p:childTnLst>
                                </p:cTn>
                              </p:par>
                              <p:par>
                                <p:cTn id="239" presetID="8" presetClass="emph" presetSubtype="0" repeatCount="indefinite" fill="hold" nodeType="withEffect">
                                  <p:stCondLst>
                                    <p:cond delay="0"/>
                                  </p:stCondLst>
                                  <p:childTnLst>
                                    <p:animRot by="-21600000">
                                      <p:cBhvr>
                                        <p:cTn id="240" dur="5000" fill="hold"/>
                                        <p:tgtEl>
                                          <p:spTgt spid="1027"/>
                                        </p:tgtEl>
                                        <p:attrNameLst>
                                          <p:attrName>r</p:attrName>
                                        </p:attrNameLst>
                                      </p:cBhvr>
                                    </p:animRot>
                                  </p:childTnLst>
                                </p:cTn>
                              </p:par>
                              <p:par>
                                <p:cTn id="241" presetID="8" presetClass="emph" presetSubtype="0" repeatCount="indefinite" fill="hold" nodeType="withEffect">
                                  <p:stCondLst>
                                    <p:cond delay="0"/>
                                  </p:stCondLst>
                                  <p:endCondLst>
                                    <p:cond evt="onNext" delay="0">
                                      <p:tgtEl>
                                        <p:sldTgt/>
                                      </p:tgtEl>
                                    </p:cond>
                                  </p:endCondLst>
                                  <p:childTnLst>
                                    <p:animRot by="21600000">
                                      <p:cBhvr>
                                        <p:cTn id="242" dur="3000" fill="hold"/>
                                        <p:tgtEl>
                                          <p:spTgt spid="1036"/>
                                        </p:tgtEl>
                                        <p:attrNameLst>
                                          <p:attrName>r</p:attrName>
                                        </p:attrNameLst>
                                      </p:cBhvr>
                                    </p:animRot>
                                  </p:childTnLst>
                                </p:cTn>
                              </p:par>
                              <p:par>
                                <p:cTn id="243" presetID="8" presetClass="emph" presetSubtype="0" repeatCount="indefinite" fill="hold" nodeType="withEffect">
                                  <p:stCondLst>
                                    <p:cond delay="0"/>
                                  </p:stCondLst>
                                  <p:childTnLst>
                                    <p:animRot by="-21600000">
                                      <p:cBhvr>
                                        <p:cTn id="244" dur="5000" fill="hold"/>
                                        <p:tgtEl>
                                          <p:spTgt spid="1039"/>
                                        </p:tgtEl>
                                        <p:attrNameLst>
                                          <p:attrName>r</p:attrName>
                                        </p:attrNameLst>
                                      </p:cBhvr>
                                    </p:animRot>
                                  </p:childTnLst>
                                </p:cTn>
                              </p:par>
                              <p:par>
                                <p:cTn id="245" presetID="8" presetClass="emph" presetSubtype="0" repeatCount="indefinite" fill="hold" nodeType="withEffect">
                                  <p:stCondLst>
                                    <p:cond delay="0"/>
                                  </p:stCondLst>
                                  <p:endCondLst>
                                    <p:cond evt="onNext" delay="0">
                                      <p:tgtEl>
                                        <p:sldTgt/>
                                      </p:tgtEl>
                                    </p:cond>
                                  </p:endCondLst>
                                  <p:childTnLst>
                                    <p:animRot by="21600000">
                                      <p:cBhvr>
                                        <p:cTn id="246" dur="3000" fill="hold"/>
                                        <p:tgtEl>
                                          <p:spTgt spid="1048"/>
                                        </p:tgtEl>
                                        <p:attrNameLst>
                                          <p:attrName>r</p:attrName>
                                        </p:attrNameLst>
                                      </p:cBhvr>
                                    </p:animRot>
                                  </p:childTnLst>
                                </p:cTn>
                              </p:par>
                              <p:par>
                                <p:cTn id="247" presetID="8" presetClass="emph" presetSubtype="0" repeatCount="indefinite" fill="hold" nodeType="withEffect">
                                  <p:stCondLst>
                                    <p:cond delay="0"/>
                                  </p:stCondLst>
                                  <p:childTnLst>
                                    <p:animRot by="-21600000">
                                      <p:cBhvr>
                                        <p:cTn id="248" dur="5000" fill="hold"/>
                                        <p:tgtEl>
                                          <p:spTgt spid="1051"/>
                                        </p:tgtEl>
                                        <p:attrNameLst>
                                          <p:attrName>r</p:attrName>
                                        </p:attrNameLst>
                                      </p:cBhvr>
                                    </p:animRot>
                                  </p:childTnLst>
                                </p:cTn>
                              </p:par>
                              <p:par>
                                <p:cTn id="249" presetID="8" presetClass="emph" presetSubtype="0" repeatCount="indefinite" fill="hold" nodeType="withEffect">
                                  <p:stCondLst>
                                    <p:cond delay="0"/>
                                  </p:stCondLst>
                                  <p:endCondLst>
                                    <p:cond evt="onNext" delay="0">
                                      <p:tgtEl>
                                        <p:sldTgt/>
                                      </p:tgtEl>
                                    </p:cond>
                                  </p:endCondLst>
                                  <p:childTnLst>
                                    <p:animRot by="21600000">
                                      <p:cBhvr>
                                        <p:cTn id="250" dur="3000" fill="hold"/>
                                        <p:tgtEl>
                                          <p:spTgt spid="1060"/>
                                        </p:tgtEl>
                                        <p:attrNameLst>
                                          <p:attrName>r</p:attrName>
                                        </p:attrNameLst>
                                      </p:cBhvr>
                                    </p:animRot>
                                  </p:childTnLst>
                                </p:cTn>
                              </p:par>
                              <p:par>
                                <p:cTn id="251" presetID="8" presetClass="emph" presetSubtype="0" repeatCount="indefinite" fill="hold" nodeType="withEffect">
                                  <p:stCondLst>
                                    <p:cond delay="0"/>
                                  </p:stCondLst>
                                  <p:childTnLst>
                                    <p:animRot by="-21600000">
                                      <p:cBhvr>
                                        <p:cTn id="252" dur="5000" fill="hold"/>
                                        <p:tgtEl>
                                          <p:spTgt spid="1063"/>
                                        </p:tgtEl>
                                        <p:attrNameLst>
                                          <p:attrName>r</p:attrName>
                                        </p:attrNameLst>
                                      </p:cBhvr>
                                    </p:animRot>
                                  </p:childTnLst>
                                </p:cTn>
                              </p:par>
                              <p:par>
                                <p:cTn id="253" presetID="8" presetClass="emph" presetSubtype="0" repeatCount="indefinite" fill="hold" nodeType="withEffect">
                                  <p:stCondLst>
                                    <p:cond delay="0"/>
                                  </p:stCondLst>
                                  <p:endCondLst>
                                    <p:cond evt="onNext" delay="0">
                                      <p:tgtEl>
                                        <p:sldTgt/>
                                      </p:tgtEl>
                                    </p:cond>
                                  </p:endCondLst>
                                  <p:childTnLst>
                                    <p:animRot by="21600000">
                                      <p:cBhvr>
                                        <p:cTn id="254" dur="3000" fill="hold"/>
                                        <p:tgtEl>
                                          <p:spTgt spid="1072"/>
                                        </p:tgtEl>
                                        <p:attrNameLst>
                                          <p:attrName>r</p:attrName>
                                        </p:attrNameLst>
                                      </p:cBhvr>
                                    </p:animRot>
                                  </p:childTnLst>
                                </p:cTn>
                              </p:par>
                              <p:par>
                                <p:cTn id="255" presetID="8" presetClass="emph" presetSubtype="0" repeatCount="indefinite" fill="hold" nodeType="withEffect">
                                  <p:stCondLst>
                                    <p:cond delay="0"/>
                                  </p:stCondLst>
                                  <p:endCondLst>
                                    <p:cond evt="onNext" delay="0">
                                      <p:tgtEl>
                                        <p:sldTgt/>
                                      </p:tgtEl>
                                    </p:cond>
                                  </p:endCondLst>
                                  <p:childTnLst>
                                    <p:animRot by="21600000">
                                      <p:cBhvr>
                                        <p:cTn id="256" dur="3000" fill="hold"/>
                                        <p:tgtEl>
                                          <p:spTgt spid="1075"/>
                                        </p:tgtEl>
                                        <p:attrNameLst>
                                          <p:attrName>r</p:attrName>
                                        </p:attrNameLst>
                                      </p:cBhvr>
                                    </p:animRot>
                                  </p:childTnLst>
                                </p:cTn>
                              </p:par>
                              <p:par>
                                <p:cTn id="257" presetID="8" presetClass="emph" presetSubtype="0" repeatCount="indefinite" fill="hold" nodeType="withEffect">
                                  <p:stCondLst>
                                    <p:cond delay="0"/>
                                  </p:stCondLst>
                                  <p:childTnLst>
                                    <p:animRot by="-21600000">
                                      <p:cBhvr>
                                        <p:cTn id="258" dur="5000" fill="hold"/>
                                        <p:tgtEl>
                                          <p:spTgt spid="1078"/>
                                        </p:tgtEl>
                                        <p:attrNameLst>
                                          <p:attrName>r</p:attrName>
                                        </p:attrNameLst>
                                      </p:cBhvr>
                                    </p:animRot>
                                  </p:childTnLst>
                                </p:cTn>
                              </p:par>
                              <p:par>
                                <p:cTn id="259" presetID="8" presetClass="emph" presetSubtype="0" repeatCount="indefinite" fill="hold" nodeType="withEffect">
                                  <p:stCondLst>
                                    <p:cond delay="0"/>
                                  </p:stCondLst>
                                  <p:endCondLst>
                                    <p:cond evt="onNext" delay="0">
                                      <p:tgtEl>
                                        <p:sldTgt/>
                                      </p:tgtEl>
                                    </p:cond>
                                  </p:endCondLst>
                                  <p:childTnLst>
                                    <p:animRot by="21600000">
                                      <p:cBhvr>
                                        <p:cTn id="260" dur="3000" fill="hold"/>
                                        <p:tgtEl>
                                          <p:spTgt spid="1087"/>
                                        </p:tgtEl>
                                        <p:attrNameLst>
                                          <p:attrName>r</p:attrName>
                                        </p:attrNameLst>
                                      </p:cBhvr>
                                    </p:animRot>
                                  </p:childTnLst>
                                </p:cTn>
                              </p:par>
                              <p:par>
                                <p:cTn id="261" presetID="8" presetClass="emph" presetSubtype="0" repeatCount="indefinite" fill="hold" nodeType="withEffect">
                                  <p:stCondLst>
                                    <p:cond delay="0"/>
                                  </p:stCondLst>
                                  <p:childTnLst>
                                    <p:animRot by="-21600000">
                                      <p:cBhvr>
                                        <p:cTn id="262" dur="5000" fill="hold"/>
                                        <p:tgtEl>
                                          <p:spTgt spid="1090"/>
                                        </p:tgtEl>
                                        <p:attrNameLst>
                                          <p:attrName>r</p:attrName>
                                        </p:attrNameLst>
                                      </p:cBhvr>
                                    </p:animRot>
                                  </p:childTnLst>
                                </p:cTn>
                              </p:par>
                              <p:par>
                                <p:cTn id="263" presetID="8" presetClass="emph" presetSubtype="0" repeatCount="indefinite" fill="hold" nodeType="withEffect">
                                  <p:stCondLst>
                                    <p:cond delay="0"/>
                                  </p:stCondLst>
                                  <p:endCondLst>
                                    <p:cond evt="onNext" delay="0">
                                      <p:tgtEl>
                                        <p:sldTgt/>
                                      </p:tgtEl>
                                    </p:cond>
                                  </p:endCondLst>
                                  <p:childTnLst>
                                    <p:animRot by="21600000">
                                      <p:cBhvr>
                                        <p:cTn id="264" dur="3000" fill="hold"/>
                                        <p:tgtEl>
                                          <p:spTgt spid="1099"/>
                                        </p:tgtEl>
                                        <p:attrNameLst>
                                          <p:attrName>r</p:attrName>
                                        </p:attrNameLst>
                                      </p:cBhvr>
                                    </p:animRot>
                                  </p:childTnLst>
                                </p:cTn>
                              </p:par>
                              <p:par>
                                <p:cTn id="265" presetID="8" presetClass="emph" presetSubtype="0" repeatCount="indefinite" fill="hold" nodeType="withEffect">
                                  <p:stCondLst>
                                    <p:cond delay="0"/>
                                  </p:stCondLst>
                                  <p:childTnLst>
                                    <p:animRot by="-21600000">
                                      <p:cBhvr>
                                        <p:cTn id="266" dur="5000" fill="hold"/>
                                        <p:tgtEl>
                                          <p:spTgt spid="1102"/>
                                        </p:tgtEl>
                                        <p:attrNameLst>
                                          <p:attrName>r</p:attrName>
                                        </p:attrNameLst>
                                      </p:cBhvr>
                                    </p:animRot>
                                  </p:childTnLst>
                                </p:cTn>
                              </p:par>
                              <p:par>
                                <p:cTn id="267" presetID="8" presetClass="emph" presetSubtype="0" repeatCount="indefinite" fill="hold" nodeType="withEffect">
                                  <p:stCondLst>
                                    <p:cond delay="0"/>
                                  </p:stCondLst>
                                  <p:endCondLst>
                                    <p:cond evt="onNext" delay="0">
                                      <p:tgtEl>
                                        <p:sldTgt/>
                                      </p:tgtEl>
                                    </p:cond>
                                  </p:endCondLst>
                                  <p:childTnLst>
                                    <p:animRot by="21600000">
                                      <p:cBhvr>
                                        <p:cTn id="268" dur="3000" fill="hold"/>
                                        <p:tgtEl>
                                          <p:spTgt spid="1111"/>
                                        </p:tgtEl>
                                        <p:attrNameLst>
                                          <p:attrName>r</p:attrName>
                                        </p:attrNameLst>
                                      </p:cBhvr>
                                    </p:animRot>
                                  </p:childTnLst>
                                </p:cTn>
                              </p:par>
                              <p:par>
                                <p:cTn id="269" presetID="8" presetClass="emph" presetSubtype="0" repeatCount="indefinite" fill="hold" nodeType="withEffect">
                                  <p:stCondLst>
                                    <p:cond delay="0"/>
                                  </p:stCondLst>
                                  <p:childTnLst>
                                    <p:animRot by="-21600000">
                                      <p:cBhvr>
                                        <p:cTn id="270" dur="5000" fill="hold"/>
                                        <p:tgtEl>
                                          <p:spTgt spid="1114"/>
                                        </p:tgtEl>
                                        <p:attrNameLst>
                                          <p:attrName>r</p:attrName>
                                        </p:attrNameLst>
                                      </p:cBhvr>
                                    </p:animRot>
                                  </p:childTnLst>
                                </p:cTn>
                              </p:par>
                              <p:par>
                                <p:cTn id="271" presetID="8" presetClass="emph" presetSubtype="0" repeatCount="indefinite" fill="hold" nodeType="withEffect">
                                  <p:stCondLst>
                                    <p:cond delay="0"/>
                                  </p:stCondLst>
                                  <p:endCondLst>
                                    <p:cond evt="onNext" delay="0">
                                      <p:tgtEl>
                                        <p:sldTgt/>
                                      </p:tgtEl>
                                    </p:cond>
                                  </p:endCondLst>
                                  <p:childTnLst>
                                    <p:animRot by="21600000">
                                      <p:cBhvr>
                                        <p:cTn id="272" dur="3000" fill="hold"/>
                                        <p:tgtEl>
                                          <p:spTgt spid="1123"/>
                                        </p:tgtEl>
                                        <p:attrNameLst>
                                          <p:attrName>r</p:attrName>
                                        </p:attrNameLst>
                                      </p:cBhvr>
                                    </p:animRot>
                                  </p:childTnLst>
                                </p:cTn>
                              </p:par>
                              <p:par>
                                <p:cTn id="273" presetID="8" presetClass="emph" presetSubtype="0" repeatCount="indefinite" fill="hold" nodeType="withEffect">
                                  <p:stCondLst>
                                    <p:cond delay="0"/>
                                  </p:stCondLst>
                                  <p:childTnLst>
                                    <p:animRot by="-21600000">
                                      <p:cBhvr>
                                        <p:cTn id="274" dur="5000" fill="hold"/>
                                        <p:tgtEl>
                                          <p:spTgt spid="1126"/>
                                        </p:tgtEl>
                                        <p:attrNameLst>
                                          <p:attrName>r</p:attrName>
                                        </p:attrNameLst>
                                      </p:cBhvr>
                                    </p:animRot>
                                  </p:childTnLst>
                                </p:cTn>
                              </p:par>
                              <p:par>
                                <p:cTn id="275" presetID="8" presetClass="emph" presetSubtype="0" repeatCount="indefinite" fill="hold" nodeType="withEffect">
                                  <p:stCondLst>
                                    <p:cond delay="0"/>
                                  </p:stCondLst>
                                  <p:endCondLst>
                                    <p:cond evt="onNext" delay="0">
                                      <p:tgtEl>
                                        <p:sldTgt/>
                                      </p:tgtEl>
                                    </p:cond>
                                  </p:endCondLst>
                                  <p:childTnLst>
                                    <p:animRot by="21600000">
                                      <p:cBhvr>
                                        <p:cTn id="276" dur="3000" fill="hold"/>
                                        <p:tgtEl>
                                          <p:spTgt spid="1135"/>
                                        </p:tgtEl>
                                        <p:attrNameLst>
                                          <p:attrName>r</p:attrName>
                                        </p:attrNameLst>
                                      </p:cBhvr>
                                    </p:animRot>
                                  </p:childTnLst>
                                </p:cTn>
                              </p:par>
                              <p:par>
                                <p:cTn id="277" presetID="8" presetClass="emph" presetSubtype="0" repeatCount="indefinite" fill="hold" nodeType="withEffect">
                                  <p:stCondLst>
                                    <p:cond delay="0"/>
                                  </p:stCondLst>
                                  <p:childTnLst>
                                    <p:animRot by="-21600000">
                                      <p:cBhvr>
                                        <p:cTn id="278" dur="5000" fill="hold"/>
                                        <p:tgtEl>
                                          <p:spTgt spid="1138"/>
                                        </p:tgtEl>
                                        <p:attrNameLst>
                                          <p:attrName>r</p:attrName>
                                        </p:attrNameLst>
                                      </p:cBhvr>
                                    </p:animRot>
                                  </p:childTnLst>
                                </p:cTn>
                              </p:par>
                              <p:par>
                                <p:cTn id="279" presetID="8" presetClass="emph" presetSubtype="0" repeatCount="indefinite" fill="hold" nodeType="withEffect">
                                  <p:stCondLst>
                                    <p:cond delay="0"/>
                                  </p:stCondLst>
                                  <p:endCondLst>
                                    <p:cond evt="onNext" delay="0">
                                      <p:tgtEl>
                                        <p:sldTgt/>
                                      </p:tgtEl>
                                    </p:cond>
                                  </p:endCondLst>
                                  <p:childTnLst>
                                    <p:animRot by="21600000">
                                      <p:cBhvr>
                                        <p:cTn id="280" dur="3000" fill="hold"/>
                                        <p:tgtEl>
                                          <p:spTgt spid="1147"/>
                                        </p:tgtEl>
                                        <p:attrNameLst>
                                          <p:attrName>r</p:attrName>
                                        </p:attrNameLst>
                                      </p:cBhvr>
                                    </p:animRot>
                                  </p:childTnLst>
                                </p:cTn>
                              </p:par>
                              <p:par>
                                <p:cTn id="281" presetID="8" presetClass="emph" presetSubtype="0" repeatCount="indefinite" fill="hold" nodeType="withEffect">
                                  <p:stCondLst>
                                    <p:cond delay="0"/>
                                  </p:stCondLst>
                                  <p:childTnLst>
                                    <p:animRot by="-21600000">
                                      <p:cBhvr>
                                        <p:cTn id="282" dur="5000" fill="hold"/>
                                        <p:tgtEl>
                                          <p:spTgt spid="1150"/>
                                        </p:tgtEl>
                                        <p:attrNameLst>
                                          <p:attrName>r</p:attrName>
                                        </p:attrNameLst>
                                      </p:cBhvr>
                                    </p:animRot>
                                  </p:childTnLst>
                                </p:cTn>
                              </p:par>
                              <p:par>
                                <p:cTn id="283" presetID="8" presetClass="emph" presetSubtype="0" repeatCount="indefinite" fill="hold" nodeType="withEffect">
                                  <p:stCondLst>
                                    <p:cond delay="0"/>
                                  </p:stCondLst>
                                  <p:endCondLst>
                                    <p:cond evt="onNext" delay="0">
                                      <p:tgtEl>
                                        <p:sldTgt/>
                                      </p:tgtEl>
                                    </p:cond>
                                  </p:endCondLst>
                                  <p:childTnLst>
                                    <p:animRot by="21600000">
                                      <p:cBhvr>
                                        <p:cTn id="284" dur="3000" fill="hold"/>
                                        <p:tgtEl>
                                          <p:spTgt spid="1159"/>
                                        </p:tgtEl>
                                        <p:attrNameLst>
                                          <p:attrName>r</p:attrName>
                                        </p:attrNameLst>
                                      </p:cBhvr>
                                    </p:animRot>
                                  </p:childTnLst>
                                </p:cTn>
                              </p:par>
                              <p:par>
                                <p:cTn id="285" presetID="8" presetClass="emph" presetSubtype="0" repeatCount="indefinite" fill="hold" nodeType="withEffect">
                                  <p:stCondLst>
                                    <p:cond delay="0"/>
                                  </p:stCondLst>
                                  <p:childTnLst>
                                    <p:animRot by="-21600000">
                                      <p:cBhvr>
                                        <p:cTn id="286" dur="5000" fill="hold"/>
                                        <p:tgtEl>
                                          <p:spTgt spid="1162"/>
                                        </p:tgtEl>
                                        <p:attrNameLst>
                                          <p:attrName>r</p:attrName>
                                        </p:attrNameLst>
                                      </p:cBhvr>
                                    </p:animRot>
                                  </p:childTnLst>
                                </p:cTn>
                              </p:par>
                              <p:par>
                                <p:cTn id="287" presetID="8" presetClass="emph" presetSubtype="0" repeatCount="indefinite" fill="hold" nodeType="withEffect">
                                  <p:stCondLst>
                                    <p:cond delay="0"/>
                                  </p:stCondLst>
                                  <p:endCondLst>
                                    <p:cond evt="onNext" delay="0">
                                      <p:tgtEl>
                                        <p:sldTgt/>
                                      </p:tgtEl>
                                    </p:cond>
                                  </p:endCondLst>
                                  <p:childTnLst>
                                    <p:animRot by="21600000">
                                      <p:cBhvr>
                                        <p:cTn id="288" dur="3000" fill="hold"/>
                                        <p:tgtEl>
                                          <p:spTgt spid="1171"/>
                                        </p:tgtEl>
                                        <p:attrNameLst>
                                          <p:attrName>r</p:attrName>
                                        </p:attrNameLst>
                                      </p:cBhvr>
                                    </p:animRot>
                                  </p:childTnLst>
                                </p:cTn>
                              </p:par>
                              <p:par>
                                <p:cTn id="289" presetID="8" presetClass="emph" presetSubtype="0" repeatCount="indefinite" fill="hold" nodeType="withEffect">
                                  <p:stCondLst>
                                    <p:cond delay="0"/>
                                  </p:stCondLst>
                                  <p:childTnLst>
                                    <p:animRot by="-21600000">
                                      <p:cBhvr>
                                        <p:cTn id="290" dur="5000" fill="hold"/>
                                        <p:tgtEl>
                                          <p:spTgt spid="1174"/>
                                        </p:tgtEl>
                                        <p:attrNameLst>
                                          <p:attrName>r</p:attrName>
                                        </p:attrNameLst>
                                      </p:cBhvr>
                                    </p:animRot>
                                  </p:childTnLst>
                                </p:cTn>
                              </p:par>
                              <p:par>
                                <p:cTn id="291" presetID="8" presetClass="emph" presetSubtype="0" repeatCount="indefinite" fill="hold" nodeType="withEffect">
                                  <p:stCondLst>
                                    <p:cond delay="0"/>
                                  </p:stCondLst>
                                  <p:endCondLst>
                                    <p:cond evt="onNext" delay="0">
                                      <p:tgtEl>
                                        <p:sldTgt/>
                                      </p:tgtEl>
                                    </p:cond>
                                  </p:endCondLst>
                                  <p:childTnLst>
                                    <p:animRot by="21600000">
                                      <p:cBhvr>
                                        <p:cTn id="292" dur="3000" fill="hold"/>
                                        <p:tgtEl>
                                          <p:spTgt spid="1183"/>
                                        </p:tgtEl>
                                        <p:attrNameLst>
                                          <p:attrName>r</p:attrName>
                                        </p:attrNameLst>
                                      </p:cBhvr>
                                    </p:animRot>
                                  </p:childTnLst>
                                </p:cTn>
                              </p:par>
                              <p:par>
                                <p:cTn id="293" presetID="8" presetClass="emph" presetSubtype="0" repeatCount="indefinite" fill="hold" nodeType="withEffect">
                                  <p:stCondLst>
                                    <p:cond delay="0"/>
                                  </p:stCondLst>
                                  <p:childTnLst>
                                    <p:animRot by="-21600000">
                                      <p:cBhvr>
                                        <p:cTn id="294" dur="5000" fill="hold"/>
                                        <p:tgtEl>
                                          <p:spTgt spid="1186"/>
                                        </p:tgtEl>
                                        <p:attrNameLst>
                                          <p:attrName>r</p:attrName>
                                        </p:attrNameLst>
                                      </p:cBhvr>
                                    </p:animRot>
                                  </p:childTnLst>
                                </p:cTn>
                              </p:par>
                              <p:par>
                                <p:cTn id="295" presetID="8" presetClass="emph" presetSubtype="0" repeatCount="indefinite" fill="hold" nodeType="withEffect">
                                  <p:stCondLst>
                                    <p:cond delay="0"/>
                                  </p:stCondLst>
                                  <p:endCondLst>
                                    <p:cond evt="onNext" delay="0">
                                      <p:tgtEl>
                                        <p:sldTgt/>
                                      </p:tgtEl>
                                    </p:cond>
                                  </p:endCondLst>
                                  <p:childTnLst>
                                    <p:animRot by="21600000">
                                      <p:cBhvr>
                                        <p:cTn id="296" dur="3000" fill="hold"/>
                                        <p:tgtEl>
                                          <p:spTgt spid="1195"/>
                                        </p:tgtEl>
                                        <p:attrNameLst>
                                          <p:attrName>r</p:attrName>
                                        </p:attrNameLst>
                                      </p:cBhvr>
                                    </p:animRot>
                                  </p:childTnLst>
                                </p:cTn>
                              </p:par>
                              <p:par>
                                <p:cTn id="297" presetID="8" presetClass="emph" presetSubtype="0" repeatCount="indefinite" fill="hold" nodeType="withEffect">
                                  <p:stCondLst>
                                    <p:cond delay="0"/>
                                  </p:stCondLst>
                                  <p:childTnLst>
                                    <p:animRot by="-21600000">
                                      <p:cBhvr>
                                        <p:cTn id="298" dur="5000" fill="hold"/>
                                        <p:tgtEl>
                                          <p:spTgt spid="1198"/>
                                        </p:tgtEl>
                                        <p:attrNameLst>
                                          <p:attrName>r</p:attrName>
                                        </p:attrNameLst>
                                      </p:cBhvr>
                                    </p:animRot>
                                  </p:childTnLst>
                                </p:cTn>
                              </p:par>
                              <p:par>
                                <p:cTn id="299" presetID="8" presetClass="emph" presetSubtype="0" repeatCount="indefinite" fill="hold" nodeType="withEffect">
                                  <p:stCondLst>
                                    <p:cond delay="0"/>
                                  </p:stCondLst>
                                  <p:childTnLst>
                                    <p:animRot by="-21600000">
                                      <p:cBhvr>
                                        <p:cTn id="300" dur="5000" fill="hold"/>
                                        <p:tgtEl>
                                          <p:spTgt spid="1207"/>
                                        </p:tgtEl>
                                        <p:attrNameLst>
                                          <p:attrName>r</p:attrName>
                                        </p:attrNameLst>
                                      </p:cBhvr>
                                    </p:animRot>
                                  </p:childTnLst>
                                </p:cTn>
                              </p:par>
                            </p:childTnLst>
                          </p:cTn>
                        </p:par>
                      </p:childTnLst>
                    </p:cTn>
                  </p:par>
                  <p:par>
                    <p:cTn id="301" fill="hold">
                      <p:stCondLst>
                        <p:cond delay="indefinite"/>
                      </p:stCondLst>
                      <p:childTnLst>
                        <p:par>
                          <p:cTn id="302" fill="hold">
                            <p:stCondLst>
                              <p:cond delay="0"/>
                            </p:stCondLst>
                            <p:childTnLst>
                              <p:par>
                                <p:cTn id="303" presetID="35" presetClass="path" presetSubtype="0" fill="hold" nodeType="clickEffect">
                                  <p:stCondLst>
                                    <p:cond delay="0"/>
                                  </p:stCondLst>
                                  <p:childTnLst>
                                    <p:animMotion origin="layout" path="M 3.33333E-6 3.7037E-6 L -0.97032 3.7037E-6 " pathEditMode="relative" rAng="0" ptsTypes="AA">
                                      <p:cBhvr>
                                        <p:cTn id="304" dur="1500" fill="hold"/>
                                        <p:tgtEl>
                                          <p:spTgt spid="332"/>
                                        </p:tgtEl>
                                        <p:attrNameLst>
                                          <p:attrName>ppt_x</p:attrName>
                                          <p:attrName>ppt_y</p:attrName>
                                        </p:attrNameLst>
                                      </p:cBhvr>
                                      <p:rCtr x="-48516" y="0"/>
                                    </p:animMotion>
                                  </p:childTnLst>
                                </p:cTn>
                              </p:par>
                            </p:childTnLst>
                          </p:cTn>
                        </p:par>
                        <p:par>
                          <p:cTn id="305" fill="hold">
                            <p:stCondLst>
                              <p:cond delay="1500"/>
                            </p:stCondLst>
                            <p:childTnLst>
                              <p:par>
                                <p:cTn id="306" presetID="35" presetClass="path" presetSubtype="0" fill="hold" nodeType="afterEffect">
                                  <p:stCondLst>
                                    <p:cond delay="500"/>
                                  </p:stCondLst>
                                  <p:childTnLst>
                                    <p:animMotion origin="layout" path="M -0.00429 2.59259E-6 L -0.96718 -0.01111 " pathEditMode="relative" rAng="0" ptsTypes="AA">
                                      <p:cBhvr>
                                        <p:cTn id="307" dur="1500" fill="hold"/>
                                        <p:tgtEl>
                                          <p:spTgt spid="342"/>
                                        </p:tgtEl>
                                        <p:attrNameLst>
                                          <p:attrName>ppt_x</p:attrName>
                                          <p:attrName>ppt_y</p:attrName>
                                        </p:attrNameLst>
                                      </p:cBhvr>
                                      <p:rCtr x="-48151" y="-556"/>
                                    </p:animMotion>
                                  </p:childTnLst>
                                </p:cTn>
                              </p:par>
                            </p:childTnLst>
                          </p:cTn>
                        </p:par>
                        <p:par>
                          <p:cTn id="308" fill="hold">
                            <p:stCondLst>
                              <p:cond delay="3500"/>
                            </p:stCondLst>
                            <p:childTnLst>
                              <p:par>
                                <p:cTn id="309" presetID="35" presetClass="path" presetSubtype="0" fill="hold" nodeType="afterEffect">
                                  <p:stCondLst>
                                    <p:cond delay="0"/>
                                  </p:stCondLst>
                                  <p:childTnLst>
                                    <p:animMotion origin="layout" path="M -4.16667E-6 3.7037E-6 L -0.9625 -0.00556 " pathEditMode="relative" rAng="0" ptsTypes="AA">
                                      <p:cBhvr>
                                        <p:cTn id="310" dur="1500" fill="hold"/>
                                        <p:tgtEl>
                                          <p:spTgt spid="337"/>
                                        </p:tgtEl>
                                        <p:attrNameLst>
                                          <p:attrName>ppt_x</p:attrName>
                                          <p:attrName>ppt_y</p:attrName>
                                        </p:attrNameLst>
                                      </p:cBhvr>
                                      <p:rCtr x="-48125" y="-278"/>
                                    </p:animMotion>
                                  </p:childTnLst>
                                </p:cTn>
                              </p:par>
                            </p:childTnLst>
                          </p:cTn>
                        </p:par>
                        <p:par>
                          <p:cTn id="311" fill="hold">
                            <p:stCondLst>
                              <p:cond delay="5000"/>
                            </p:stCondLst>
                            <p:childTnLst>
                              <p:par>
                                <p:cTn id="312" presetID="35" presetClass="path" presetSubtype="0" fill="hold" nodeType="afterEffect">
                                  <p:stCondLst>
                                    <p:cond delay="0"/>
                                  </p:stCondLst>
                                  <p:childTnLst>
                                    <p:animMotion origin="layout" path="M 0.01601 3.7037E-6 L -0.96563 3.7037E-6 " pathEditMode="relative" rAng="0" ptsTypes="AA">
                                      <p:cBhvr>
                                        <p:cTn id="313" dur="1500" fill="hold"/>
                                        <p:tgtEl>
                                          <p:spTgt spid="347"/>
                                        </p:tgtEl>
                                        <p:attrNameLst>
                                          <p:attrName>ppt_x</p:attrName>
                                          <p:attrName>ppt_y</p:attrName>
                                        </p:attrNameLst>
                                      </p:cBhvr>
                                      <p:rCtr x="-49089" y="0"/>
                                    </p:animMotion>
                                  </p:childTnLst>
                                </p:cTn>
                              </p:par>
                            </p:childTnLst>
                          </p:cTn>
                        </p:par>
                      </p:childTnLst>
                    </p:cTn>
                  </p:par>
                  <p:par>
                    <p:cTn id="314" fill="hold">
                      <p:stCondLst>
                        <p:cond delay="indefinite"/>
                      </p:stCondLst>
                      <p:childTnLst>
                        <p:par>
                          <p:cTn id="315" fill="hold">
                            <p:stCondLst>
                              <p:cond delay="0"/>
                            </p:stCondLst>
                            <p:childTnLst>
                              <p:par>
                                <p:cTn id="316" presetID="38" presetClass="entr" presetSubtype="0" accel="50000" fill="hold" grpId="0" nodeType="clickEffect">
                                  <p:stCondLst>
                                    <p:cond delay="0"/>
                                  </p:stCondLst>
                                  <p:iterate type="lt">
                                    <p:tmPct val="50000"/>
                                  </p:iterate>
                                  <p:childTnLst>
                                    <p:set>
                                      <p:cBhvr>
                                        <p:cTn id="317" dur="1" fill="hold">
                                          <p:stCondLst>
                                            <p:cond delay="0"/>
                                          </p:stCondLst>
                                        </p:cTn>
                                        <p:tgtEl>
                                          <p:spTgt spid="3"/>
                                        </p:tgtEl>
                                        <p:attrNameLst>
                                          <p:attrName>style.visibility</p:attrName>
                                        </p:attrNameLst>
                                      </p:cBhvr>
                                      <p:to>
                                        <p:strVal val="visible"/>
                                      </p:to>
                                    </p:set>
                                    <p:set>
                                      <p:cBhvr>
                                        <p:cTn id="318" dur="455" fill="hold">
                                          <p:stCondLst>
                                            <p:cond delay="0"/>
                                          </p:stCondLst>
                                        </p:cTn>
                                        <p:tgtEl>
                                          <p:spTgt spid="3"/>
                                        </p:tgtEl>
                                        <p:attrNameLst>
                                          <p:attrName>style.rotation</p:attrName>
                                        </p:attrNameLst>
                                      </p:cBhvr>
                                      <p:to>
                                        <p:strVal val="-45.0"/>
                                      </p:to>
                                    </p:set>
                                    <p:anim calcmode="lin" valueType="num">
                                      <p:cBhvr>
                                        <p:cTn id="319"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320"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321"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322"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323" fill="hold">
                      <p:stCondLst>
                        <p:cond delay="indefinite"/>
                      </p:stCondLst>
                      <p:childTnLst>
                        <p:par>
                          <p:cTn id="324" fill="hold">
                            <p:stCondLst>
                              <p:cond delay="0"/>
                            </p:stCondLst>
                            <p:childTnLst>
                              <p:par>
                                <p:cTn id="325" presetID="56" presetClass="entr" presetSubtype="0" fill="hold" grpId="0" nodeType="clickEffect">
                                  <p:stCondLst>
                                    <p:cond delay="0"/>
                                  </p:stCondLst>
                                  <p:iterate type="lt">
                                    <p:tmPct val="10000"/>
                                  </p:iterate>
                                  <p:childTnLst>
                                    <p:set>
                                      <p:cBhvr>
                                        <p:cTn id="326" dur="1" fill="hold">
                                          <p:stCondLst>
                                            <p:cond delay="0"/>
                                          </p:stCondLst>
                                        </p:cTn>
                                        <p:tgtEl>
                                          <p:spTgt spid="1221"/>
                                        </p:tgtEl>
                                        <p:attrNameLst>
                                          <p:attrName>style.visibility</p:attrName>
                                        </p:attrNameLst>
                                      </p:cBhvr>
                                      <p:to>
                                        <p:strVal val="visible"/>
                                      </p:to>
                                    </p:set>
                                    <p:anim by="(-#ppt_w*2)" calcmode="lin" valueType="num">
                                      <p:cBhvr rctx="PPT">
                                        <p:cTn id="327" dur="500" autoRev="1" fill="hold">
                                          <p:stCondLst>
                                            <p:cond delay="0"/>
                                          </p:stCondLst>
                                        </p:cTn>
                                        <p:tgtEl>
                                          <p:spTgt spid="1221"/>
                                        </p:tgtEl>
                                        <p:attrNameLst>
                                          <p:attrName>ppt_w</p:attrName>
                                        </p:attrNameLst>
                                      </p:cBhvr>
                                    </p:anim>
                                    <p:anim by="(#ppt_w*0.50)" calcmode="lin" valueType="num">
                                      <p:cBhvr>
                                        <p:cTn id="328" dur="500" decel="50000" autoRev="1" fill="hold">
                                          <p:stCondLst>
                                            <p:cond delay="0"/>
                                          </p:stCondLst>
                                        </p:cTn>
                                        <p:tgtEl>
                                          <p:spTgt spid="1221"/>
                                        </p:tgtEl>
                                        <p:attrNameLst>
                                          <p:attrName>ppt_x</p:attrName>
                                        </p:attrNameLst>
                                      </p:cBhvr>
                                    </p:anim>
                                    <p:anim from="(-#ppt_h/2)" to="(#ppt_y)" calcmode="lin" valueType="num">
                                      <p:cBhvr>
                                        <p:cTn id="329" dur="1000" fill="hold">
                                          <p:stCondLst>
                                            <p:cond delay="0"/>
                                          </p:stCondLst>
                                        </p:cTn>
                                        <p:tgtEl>
                                          <p:spTgt spid="1221"/>
                                        </p:tgtEl>
                                        <p:attrNameLst>
                                          <p:attrName>ppt_y</p:attrName>
                                        </p:attrNameLst>
                                      </p:cBhvr>
                                    </p:anim>
                                    <p:animRot by="21600000">
                                      <p:cBhvr>
                                        <p:cTn id="330" dur="1000" fill="hold">
                                          <p:stCondLst>
                                            <p:cond delay="0"/>
                                          </p:stCondLst>
                                        </p:cTn>
                                        <p:tgtEl>
                                          <p:spTgt spid="12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7858A0A6-65FD-4B4C-B799-3483A19A1F38}"/>
              </a:ext>
            </a:extLst>
          </p:cNvPr>
          <p:cNvSpPr/>
          <p:nvPr/>
        </p:nvSpPr>
        <p:spPr>
          <a:xfrm>
            <a:off x="100670" y="331132"/>
            <a:ext cx="12327187"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solidFill>
                  <a:srgbClr val="FF0000"/>
                </a:solidFill>
                <a:effectLst>
                  <a:outerShdw blurRad="76200" dist="50800" dir="5400000" algn="tl" rotWithShape="0">
                    <a:srgbClr val="000000">
                      <a:alpha val="65000"/>
                    </a:srgbClr>
                  </a:outerShdw>
                </a:effectLst>
              </a:rPr>
              <a:t>নিয়ন্ত্রণের আদর্শ বা নীতিমালা (Principles Of Controlling) </a:t>
            </a:r>
          </a:p>
        </p:txBody>
      </p:sp>
      <p:sp>
        <p:nvSpPr>
          <p:cNvPr id="8" name="TextBox 7">
            <a:extLst>
              <a:ext uri="{FF2B5EF4-FFF2-40B4-BE49-F238E27FC236}">
                <a16:creationId xmlns:a16="http://schemas.microsoft.com/office/drawing/2014/main" id="{4EFA2AFA-A9B6-B041-A3E1-45E9E4E1D7DB}"/>
              </a:ext>
            </a:extLst>
          </p:cNvPr>
          <p:cNvSpPr txBox="1"/>
          <p:nvPr/>
        </p:nvSpPr>
        <p:spPr>
          <a:xfrm>
            <a:off x="340178" y="1310508"/>
            <a:ext cx="11634107" cy="5016758"/>
          </a:xfrm>
          <a:prstGeom prst="rect">
            <a:avLst/>
          </a:prstGeom>
          <a:noFill/>
        </p:spPr>
        <p:txBody>
          <a:bodyPr wrap="square">
            <a:spAutoFit/>
          </a:bodyPr>
          <a:lstStyle/>
          <a:p>
            <a:r>
              <a:rPr lang="as-IN" sz="4000" b="1" i="0">
                <a:solidFill>
                  <a:srgbClr val="2C2525"/>
                </a:solidFill>
                <a:effectLst/>
                <a:latin typeface="Baloo Da 2"/>
              </a:rPr>
              <a:t>৫.ভবিষ্যৎ দর্শনের নীতিঃ</a:t>
            </a:r>
            <a:r>
              <a:rPr lang="as-IN" sz="4000" b="0" i="0">
                <a:solidFill>
                  <a:srgbClr val="2C2525"/>
                </a:solidFill>
                <a:effectLst/>
                <a:latin typeface="Baloo Da 2"/>
              </a:rPr>
              <a:t> উৎপাদনের লক্ষ্যমাত্রা অর্জিত না হওয়ার পিছনে কোনো একটা বিভাগের দায় নিরূপণই যথেষ্ট নয় উক্ত বিভাগ কেন তাদের ওপর অর্পিত দায়িত্ব পালনে ব্যর্থ হয়েছে,ভবিষ্যতে এরূপ অবস্থা যাতে কোথাও না ঘটে এজন্য ঊর্ধ্বতন ও সংশ্লিষ্ট নির্বাহীদের কি করা উচিত -নিয়ন্ত্রণ ব্যবস্থায় তারও দিক-নির্দেশনা থাকা আবশ্যক।ফলে তা পরবর্তী পরিকল্পনার ভিত্তি হিসেবে গণ্য হতে পারে।</a:t>
            </a:r>
            <a:endParaRPr lang="en-US" sz="4000"/>
          </a:p>
        </p:txBody>
      </p:sp>
    </p:spTree>
    <p:extLst>
      <p:ext uri="{BB962C8B-B14F-4D97-AF65-F5344CB8AC3E}">
        <p14:creationId xmlns:p14="http://schemas.microsoft.com/office/powerpoint/2010/main" val="17601930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by="(-#ppt_w*2)" calcmode="lin" valueType="num">
                                      <p:cBhvr rctx="PPT">
                                        <p:cTn id="15" dur="500" autoRev="1" fill="hold">
                                          <p:stCondLst>
                                            <p:cond delay="0"/>
                                          </p:stCondLst>
                                        </p:cTn>
                                        <p:tgtEl>
                                          <p:spTgt spid="8"/>
                                        </p:tgtEl>
                                        <p:attrNameLst>
                                          <p:attrName>ppt_w</p:attrName>
                                        </p:attrNameLst>
                                      </p:cBhvr>
                                    </p:anim>
                                    <p:anim by="(#ppt_w*0.50)" calcmode="lin" valueType="num">
                                      <p:cBhvr>
                                        <p:cTn id="16" dur="500" decel="50000" autoRev="1" fill="hold">
                                          <p:stCondLst>
                                            <p:cond delay="0"/>
                                          </p:stCondLst>
                                        </p:cTn>
                                        <p:tgtEl>
                                          <p:spTgt spid="8"/>
                                        </p:tgtEl>
                                        <p:attrNameLst>
                                          <p:attrName>ppt_x</p:attrName>
                                        </p:attrNameLst>
                                      </p:cBhvr>
                                    </p:anim>
                                    <p:anim from="(-#ppt_h/2)" to="(#ppt_y)" calcmode="lin" valueType="num">
                                      <p:cBhvr>
                                        <p:cTn id="17" dur="1000" fill="hold">
                                          <p:stCondLst>
                                            <p:cond delay="0"/>
                                          </p:stCondLst>
                                        </p:cTn>
                                        <p:tgtEl>
                                          <p:spTgt spid="8"/>
                                        </p:tgtEl>
                                        <p:attrNameLst>
                                          <p:attrName>ppt_y</p:attrName>
                                        </p:attrNameLst>
                                      </p:cBhvr>
                                    </p:anim>
                                    <p:animRot by="21600000">
                                      <p:cBhvr>
                                        <p:cTn id="18"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7858A0A6-65FD-4B4C-B799-3483A19A1F38}"/>
              </a:ext>
            </a:extLst>
          </p:cNvPr>
          <p:cNvSpPr/>
          <p:nvPr/>
        </p:nvSpPr>
        <p:spPr>
          <a:xfrm>
            <a:off x="100670" y="331132"/>
            <a:ext cx="12327187"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solidFill>
                  <a:srgbClr val="FF0000"/>
                </a:solidFill>
                <a:effectLst>
                  <a:outerShdw blurRad="76200" dist="50800" dir="5400000" algn="tl" rotWithShape="0">
                    <a:srgbClr val="000000">
                      <a:alpha val="65000"/>
                    </a:srgbClr>
                  </a:outerShdw>
                </a:effectLst>
              </a:rPr>
              <a:t>নিয়ন্ত্রণের আদর্শ বা নীতিমালা (Principles Of Controlling) </a:t>
            </a:r>
          </a:p>
        </p:txBody>
      </p:sp>
      <p:sp>
        <p:nvSpPr>
          <p:cNvPr id="8" name="TextBox 7">
            <a:extLst>
              <a:ext uri="{FF2B5EF4-FFF2-40B4-BE49-F238E27FC236}">
                <a16:creationId xmlns:a16="http://schemas.microsoft.com/office/drawing/2014/main" id="{CB1656EC-E975-B445-8180-3700487EDAD8}"/>
              </a:ext>
            </a:extLst>
          </p:cNvPr>
          <p:cNvSpPr txBox="1"/>
          <p:nvPr/>
        </p:nvSpPr>
        <p:spPr>
          <a:xfrm>
            <a:off x="412749" y="1308594"/>
            <a:ext cx="11779249" cy="4832092"/>
          </a:xfrm>
          <a:prstGeom prst="rect">
            <a:avLst/>
          </a:prstGeom>
          <a:noFill/>
        </p:spPr>
        <p:txBody>
          <a:bodyPr wrap="square">
            <a:spAutoFit/>
          </a:bodyPr>
          <a:lstStyle/>
          <a:p>
            <a:r>
              <a:rPr lang="as-IN" sz="4400" b="1" i="0">
                <a:solidFill>
                  <a:srgbClr val="2C2525"/>
                </a:solidFill>
                <a:effectLst/>
                <a:latin typeface="Baloo Da 2"/>
              </a:rPr>
              <a:t>৬.ব্যতিক্রমের নীতিঃ </a:t>
            </a:r>
            <a:r>
              <a:rPr lang="as-IN" sz="4400" b="0" i="0">
                <a:solidFill>
                  <a:srgbClr val="2C2525"/>
                </a:solidFill>
                <a:effectLst/>
                <a:latin typeface="Baloo Da 2"/>
              </a:rPr>
              <a:t>ব্যতিক্রমের নীতি বলতে কার্যক্ষেত্রে ব্যতিক্রমী ক্ষেত্রগুলোকে চিহ্নিত করে সেক্ষেত্রে বিশেষ কর্মব্যবস্থা গ্রহণ করাকে বুঝায়। যে সকল ক্ষেত্রে বিচ্যুতির ফলাফল সামগ্রিক পরিকল্পনা বাস্তবায়নে বড় ধরনের বিচ্যুতির সৃষ্টি করে সেগুলোকে চিহ্নিত করে সেখানে বিশেষ নিয়ন্ত্রণ ব্যবস্থা গ্রহণ করতে হয়।</a:t>
            </a:r>
            <a:endParaRPr lang="en-US" sz="4400"/>
          </a:p>
        </p:txBody>
      </p:sp>
    </p:spTree>
    <p:extLst>
      <p:ext uri="{BB962C8B-B14F-4D97-AF65-F5344CB8AC3E}">
        <p14:creationId xmlns:p14="http://schemas.microsoft.com/office/powerpoint/2010/main" val="34079307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7858A0A6-65FD-4B4C-B799-3483A19A1F38}"/>
              </a:ext>
            </a:extLst>
          </p:cNvPr>
          <p:cNvSpPr/>
          <p:nvPr/>
        </p:nvSpPr>
        <p:spPr>
          <a:xfrm>
            <a:off x="100670" y="331132"/>
            <a:ext cx="12327187"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solidFill>
                  <a:srgbClr val="FF0000"/>
                </a:solidFill>
                <a:effectLst>
                  <a:outerShdw blurRad="76200" dist="50800" dir="5400000" algn="tl" rotWithShape="0">
                    <a:srgbClr val="000000">
                      <a:alpha val="65000"/>
                    </a:srgbClr>
                  </a:outerShdw>
                </a:effectLst>
              </a:rPr>
              <a:t>নিয়ন্ত্রণের আদর্শ বা নীতিমালা (Principles Of Controlling) </a:t>
            </a:r>
          </a:p>
        </p:txBody>
      </p:sp>
      <p:sp>
        <p:nvSpPr>
          <p:cNvPr id="8" name="TextBox 7">
            <a:extLst>
              <a:ext uri="{FF2B5EF4-FFF2-40B4-BE49-F238E27FC236}">
                <a16:creationId xmlns:a16="http://schemas.microsoft.com/office/drawing/2014/main" id="{6A916997-46D8-0C40-8223-25F3D0BEACCB}"/>
              </a:ext>
            </a:extLst>
          </p:cNvPr>
          <p:cNvSpPr txBox="1"/>
          <p:nvPr/>
        </p:nvSpPr>
        <p:spPr>
          <a:xfrm>
            <a:off x="249463" y="1125531"/>
            <a:ext cx="11615965" cy="5632311"/>
          </a:xfrm>
          <a:prstGeom prst="rect">
            <a:avLst/>
          </a:prstGeom>
          <a:noFill/>
        </p:spPr>
        <p:txBody>
          <a:bodyPr wrap="square">
            <a:spAutoFit/>
          </a:bodyPr>
          <a:lstStyle/>
          <a:p>
            <a:r>
              <a:rPr lang="as-IN" sz="4000" b="1" i="0">
                <a:solidFill>
                  <a:srgbClr val="2C2525"/>
                </a:solidFill>
                <a:effectLst/>
                <a:latin typeface="Baloo Da 2"/>
              </a:rPr>
              <a:t>৭.মিতব্যয়িতার নীতিঃ</a:t>
            </a:r>
            <a:r>
              <a:rPr lang="as-IN" sz="4000" b="0" i="0">
                <a:solidFill>
                  <a:srgbClr val="2C2525"/>
                </a:solidFill>
                <a:effectLst/>
                <a:latin typeface="Baloo Da 2"/>
              </a:rPr>
              <a:t> এরূপ নীতি বলতে সর্বোচ্চ কম খরচ ও ব্যয়ে কার্যক্ষেত্রে যথাযথ নিয়ন্ত্রণ ব্যবস্থা আরোপকে বুঝায়।</a:t>
            </a:r>
            <a:br>
              <a:rPr lang="as-IN" sz="4000"/>
            </a:br>
            <a:r>
              <a:rPr lang="as-IN" sz="4000" b="0" i="0">
                <a:solidFill>
                  <a:srgbClr val="2C2525"/>
                </a:solidFill>
                <a:effectLst/>
                <a:latin typeface="Baloo Da 2"/>
              </a:rPr>
              <a:t>অনেক সময় দেখা যায় মান নির্ধারণ,প্রকৃত কর্মফল মূল্যায়ন,বিচ্যুতি নিরূপণ ও সংশোধনমূলক ব্যবস্থা গ্রহণ অপ্রয়োজনীয় সময় ও অর্থ ব্যয় করা হয়।এরূপ ব্যয়ের ফলে নিয়ন্ত্রণ কাজে জটিলতা বৃদ্ধির পাশাপাশি বিলম্বও ঘটে।তাই নিয়ন্ত্রণ ব্যবস্থা সহজ ও স্বল্প ব্যয়সাপেক্ষ হওয়া আবশ্যক।</a:t>
            </a:r>
            <a:endParaRPr lang="en-US" sz="4000"/>
          </a:p>
        </p:txBody>
      </p:sp>
    </p:spTree>
    <p:extLst>
      <p:ext uri="{BB962C8B-B14F-4D97-AF65-F5344CB8AC3E}">
        <p14:creationId xmlns:p14="http://schemas.microsoft.com/office/powerpoint/2010/main" val="35948575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Scale>
                                      <p:cBhvr>
                                        <p:cTn id="1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8"/>
                                        </p:tgtEl>
                                        <p:attrNameLst>
                                          <p:attrName>ppt_x</p:attrName>
                                          <p:attrName>ppt_y</p:attrName>
                                        </p:attrNameLst>
                                      </p:cBhvr>
                                    </p:animMotion>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7858A0A6-65FD-4B4C-B799-3483A19A1F38}"/>
              </a:ext>
            </a:extLst>
          </p:cNvPr>
          <p:cNvSpPr/>
          <p:nvPr/>
        </p:nvSpPr>
        <p:spPr>
          <a:xfrm>
            <a:off x="100670" y="331132"/>
            <a:ext cx="12327187"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solidFill>
                  <a:srgbClr val="FF0000"/>
                </a:solidFill>
                <a:effectLst>
                  <a:outerShdw blurRad="76200" dist="50800" dir="5400000" algn="tl" rotWithShape="0">
                    <a:srgbClr val="000000">
                      <a:alpha val="65000"/>
                    </a:srgbClr>
                  </a:outerShdw>
                </a:effectLst>
              </a:rPr>
              <a:t>নিয়ন্ত্রণের আদর্শ বা নীতিমালা (Principles Of Controlling) </a:t>
            </a:r>
          </a:p>
        </p:txBody>
      </p:sp>
      <p:sp>
        <p:nvSpPr>
          <p:cNvPr id="8" name="TextBox 7">
            <a:extLst>
              <a:ext uri="{FF2B5EF4-FFF2-40B4-BE49-F238E27FC236}">
                <a16:creationId xmlns:a16="http://schemas.microsoft.com/office/drawing/2014/main" id="{727EB7D6-0AE1-BF4C-A1C3-494CE6DC732A}"/>
              </a:ext>
            </a:extLst>
          </p:cNvPr>
          <p:cNvSpPr txBox="1"/>
          <p:nvPr/>
        </p:nvSpPr>
        <p:spPr>
          <a:xfrm>
            <a:off x="449036" y="1308595"/>
            <a:ext cx="11579678" cy="5509200"/>
          </a:xfrm>
          <a:prstGeom prst="rect">
            <a:avLst/>
          </a:prstGeom>
          <a:noFill/>
        </p:spPr>
        <p:txBody>
          <a:bodyPr wrap="square">
            <a:spAutoFit/>
          </a:bodyPr>
          <a:lstStyle/>
          <a:p>
            <a:r>
              <a:rPr lang="as-IN" sz="4400" b="1" i="0">
                <a:solidFill>
                  <a:srgbClr val="2C2525"/>
                </a:solidFill>
                <a:effectLst/>
                <a:latin typeface="Baloo Da 2"/>
              </a:rPr>
              <a:t>৮.দক্ষতার নীতিঃ </a:t>
            </a:r>
            <a:r>
              <a:rPr lang="as-IN" sz="4400" b="0" i="0">
                <a:solidFill>
                  <a:srgbClr val="2C2525"/>
                </a:solidFill>
                <a:effectLst/>
                <a:latin typeface="Baloo Da 2"/>
              </a:rPr>
              <a:t>দক্ষতা বলতে সঠিক সময়ে কম অর্থ ও শক্তি ব্যয়ে সঠিক কাজ করাকে বুঝায়।নিয়ন্ত্রণ ব্যবস্থা ত্বরিত বিচ্যুতি নিরূপণ ও সংশোধনমূলক ব্যবস্থা গ্রহণ ব্যর্থ হলে পরবর্তী পরিকল্পনা সঠিকভাবে গ্রহণ করা যায় না।এছাড়া কোনো সমস্যার যথাযথ সমাধান না হলে তা নতুন সমস্যার সৃষ্টি করে।তাই নিয়ন্ত্রণ ব্যবস্থা আরোপে দক্ষতার নীতি অনুসরণ করতে হয়।</a:t>
            </a:r>
            <a:endParaRPr lang="en-US" sz="4400"/>
          </a:p>
        </p:txBody>
      </p:sp>
    </p:spTree>
    <p:extLst>
      <p:ext uri="{BB962C8B-B14F-4D97-AF65-F5344CB8AC3E}">
        <p14:creationId xmlns:p14="http://schemas.microsoft.com/office/powerpoint/2010/main" val="25256009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
                                        <p:tgtEl>
                                          <p:spTgt spid="8"/>
                                        </p:tgtEl>
                                      </p:cBhvr>
                                    </p:animEffect>
                                    <p:anim calcmode="lin" valueType="num">
                                      <p:cBhvr>
                                        <p:cTn id="16" dur="400" fill="hold"/>
                                        <p:tgtEl>
                                          <p:spTgt spid="8"/>
                                        </p:tgtEl>
                                        <p:attrNameLst>
                                          <p:attrName>ppt_x</p:attrName>
                                        </p:attrNameLst>
                                      </p:cBhvr>
                                      <p:tavLst>
                                        <p:tav tm="0">
                                          <p:val>
                                            <p:strVal val="#ppt_x"/>
                                          </p:val>
                                        </p:tav>
                                        <p:tav tm="100000">
                                          <p:val>
                                            <p:strVal val="#ppt_x"/>
                                          </p:val>
                                        </p:tav>
                                      </p:tavLst>
                                    </p:anim>
                                    <p:anim calcmode="lin" valueType="num">
                                      <p:cBhvr>
                                        <p:cTn id="17" dur="400" fill="hold"/>
                                        <p:tgtEl>
                                          <p:spTgt spid="8"/>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নিয়ন্ত্রনের আদর্শ বা নীতিমালা 2.mp4">
            <a:hlinkClick r:id="" action="ppaction://media"/>
            <a:extLst>
              <a:ext uri="{FF2B5EF4-FFF2-40B4-BE49-F238E27FC236}">
                <a16:creationId xmlns:a16="http://schemas.microsoft.com/office/drawing/2014/main" id="{BB966F0B-6FB5-9748-8BAB-7E1F91EFD92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44332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100000" l="10667" r="98667"/>
                    </a14:imgEffect>
                  </a14:imgLayer>
                </a14:imgProps>
              </a:ext>
              <a:ext uri="{28A0092B-C50C-407E-A947-70E740481C1C}">
                <a14:useLocalDpi xmlns:a14="http://schemas.microsoft.com/office/drawing/2010/main" val="0"/>
              </a:ext>
            </a:extLst>
          </a:blip>
          <a:stretch>
            <a:fillRect/>
          </a:stretch>
        </p:blipFill>
        <p:spPr>
          <a:xfrm>
            <a:off x="9672828" y="0"/>
            <a:ext cx="2678906" cy="5107781"/>
          </a:xfrm>
          <a:prstGeom prst="rect">
            <a:avLst/>
          </a:prstGeom>
        </p:spPr>
      </p:pic>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0" b="100000" l="10667" r="98667"/>
                    </a14:imgEffect>
                  </a14:imgLayer>
                </a14:imgProps>
              </a:ext>
              <a:ext uri="{28A0092B-C50C-407E-A947-70E740481C1C}">
                <a14:useLocalDpi xmlns:a14="http://schemas.microsoft.com/office/drawing/2010/main" val="0"/>
              </a:ext>
            </a:extLst>
          </a:blip>
          <a:stretch>
            <a:fillRect/>
          </a:stretch>
        </p:blipFill>
        <p:spPr>
          <a:xfrm flipH="1">
            <a:off x="-206011" y="79064"/>
            <a:ext cx="2596223" cy="5107781"/>
          </a:xfrm>
          <a:prstGeom prst="rect">
            <a:avLst/>
          </a:prstGeom>
        </p:spPr>
      </p:pic>
      <p:sp>
        <p:nvSpPr>
          <p:cNvPr id="4" name="Rectangle 3"/>
          <p:cNvSpPr/>
          <p:nvPr/>
        </p:nvSpPr>
        <p:spPr>
          <a:xfrm>
            <a:off x="381000" y="1734207"/>
            <a:ext cx="11430000" cy="194606"/>
          </a:xfrm>
          <a:prstGeom prst="rect">
            <a:avLst/>
          </a:prstGeom>
          <a:solidFill>
            <a:srgbClr val="00B05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grpSp>
        <p:nvGrpSpPr>
          <p:cNvPr id="5" name="Group 4"/>
          <p:cNvGrpSpPr/>
          <p:nvPr/>
        </p:nvGrpSpPr>
        <p:grpSpPr>
          <a:xfrm>
            <a:off x="11593198" y="1500189"/>
            <a:ext cx="1532267" cy="4595611"/>
            <a:chOff x="1633058" y="1828800"/>
            <a:chExt cx="1634418" cy="4901984"/>
          </a:xfrm>
          <a:solidFill>
            <a:srgbClr val="0070C0"/>
          </a:solidFill>
        </p:grpSpPr>
        <p:grpSp>
          <p:nvGrpSpPr>
            <p:cNvPr id="6" name="Group 5"/>
            <p:cNvGrpSpPr/>
            <p:nvPr/>
          </p:nvGrpSpPr>
          <p:grpSpPr>
            <a:xfrm>
              <a:off x="1633058" y="1828800"/>
              <a:ext cx="1600200" cy="4394372"/>
              <a:chOff x="1633058" y="1828800"/>
              <a:chExt cx="1600200" cy="4394372"/>
            </a:xfrm>
            <a:grpFill/>
          </p:grpSpPr>
          <p:grpSp>
            <p:nvGrpSpPr>
              <p:cNvPr id="8" name="Group 7"/>
              <p:cNvGrpSpPr/>
              <p:nvPr/>
            </p:nvGrpSpPr>
            <p:grpSpPr>
              <a:xfrm>
                <a:off x="1633058" y="1828800"/>
                <a:ext cx="1600200" cy="4394372"/>
                <a:chOff x="1633058" y="1828800"/>
                <a:chExt cx="1600200" cy="4394372"/>
              </a:xfrm>
              <a:grpFill/>
            </p:grpSpPr>
            <p:sp>
              <p:nvSpPr>
                <p:cNvPr id="10" name="Freeform 9"/>
                <p:cNvSpPr/>
                <p:nvPr/>
              </p:nvSpPr>
              <p:spPr>
                <a:xfrm>
                  <a:off x="2057400" y="1828800"/>
                  <a:ext cx="746616" cy="762000"/>
                </a:xfrm>
                <a:custGeom>
                  <a:avLst/>
                  <a:gdLst>
                    <a:gd name="connsiteX0" fmla="*/ 365616 w 746616"/>
                    <a:gd name="connsiteY0" fmla="*/ 0 h 762000"/>
                    <a:gd name="connsiteX1" fmla="*/ 746616 w 746616"/>
                    <a:gd name="connsiteY1" fmla="*/ 381000 h 762000"/>
                    <a:gd name="connsiteX2" fmla="*/ 365616 w 746616"/>
                    <a:gd name="connsiteY2" fmla="*/ 762000 h 762000"/>
                    <a:gd name="connsiteX3" fmla="*/ 14557 w 746616"/>
                    <a:gd name="connsiteY3" fmla="*/ 529302 h 762000"/>
                    <a:gd name="connsiteX4" fmla="*/ 0 w 746616"/>
                    <a:gd name="connsiteY4" fmla="*/ 457200 h 762000"/>
                    <a:gd name="connsiteX5" fmla="*/ 191468 w 746616"/>
                    <a:gd name="connsiteY5" fmla="*/ 457200 h 762000"/>
                    <a:gd name="connsiteX6" fmla="*/ 230912 w 746616"/>
                    <a:gd name="connsiteY6" fmla="*/ 515704 h 762000"/>
                    <a:gd name="connsiteX7" fmla="*/ 365616 w 746616"/>
                    <a:gd name="connsiteY7" fmla="*/ 571500 h 762000"/>
                    <a:gd name="connsiteX8" fmla="*/ 556116 w 746616"/>
                    <a:gd name="connsiteY8" fmla="*/ 381000 h 762000"/>
                    <a:gd name="connsiteX9" fmla="*/ 365616 w 746616"/>
                    <a:gd name="connsiteY9" fmla="*/ 190500 h 762000"/>
                    <a:gd name="connsiteX10" fmla="*/ 230912 w 746616"/>
                    <a:gd name="connsiteY10" fmla="*/ 246296 h 762000"/>
                    <a:gd name="connsiteX11" fmla="*/ 191468 w 746616"/>
                    <a:gd name="connsiteY11" fmla="*/ 304800 h 762000"/>
                    <a:gd name="connsiteX12" fmla="*/ 0 w 746616"/>
                    <a:gd name="connsiteY12" fmla="*/ 304800 h 762000"/>
                    <a:gd name="connsiteX13" fmla="*/ 14557 w 746616"/>
                    <a:gd name="connsiteY13" fmla="*/ 232698 h 762000"/>
                    <a:gd name="connsiteX14" fmla="*/ 365616 w 746616"/>
                    <a:gd name="connsiteY14"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616" h="762000">
                      <a:moveTo>
                        <a:pt x="365616" y="0"/>
                      </a:moveTo>
                      <a:cubicBezTo>
                        <a:pt x="576036" y="0"/>
                        <a:pt x="746616" y="170580"/>
                        <a:pt x="746616" y="381000"/>
                      </a:cubicBezTo>
                      <a:cubicBezTo>
                        <a:pt x="746616" y="591420"/>
                        <a:pt x="576036" y="762000"/>
                        <a:pt x="365616" y="762000"/>
                      </a:cubicBezTo>
                      <a:cubicBezTo>
                        <a:pt x="207801" y="762000"/>
                        <a:pt x="72396" y="666049"/>
                        <a:pt x="14557" y="529302"/>
                      </a:cubicBezTo>
                      <a:lnTo>
                        <a:pt x="0" y="457200"/>
                      </a:lnTo>
                      <a:lnTo>
                        <a:pt x="191468" y="457200"/>
                      </a:lnTo>
                      <a:lnTo>
                        <a:pt x="230912" y="515704"/>
                      </a:lnTo>
                      <a:cubicBezTo>
                        <a:pt x="265386" y="550178"/>
                        <a:pt x="313011" y="571500"/>
                        <a:pt x="365616" y="571500"/>
                      </a:cubicBezTo>
                      <a:cubicBezTo>
                        <a:pt x="470826" y="571500"/>
                        <a:pt x="556116" y="486210"/>
                        <a:pt x="556116" y="381000"/>
                      </a:cubicBezTo>
                      <a:cubicBezTo>
                        <a:pt x="556116" y="275790"/>
                        <a:pt x="470826" y="190500"/>
                        <a:pt x="365616" y="190500"/>
                      </a:cubicBezTo>
                      <a:cubicBezTo>
                        <a:pt x="313011" y="190500"/>
                        <a:pt x="265386" y="211823"/>
                        <a:pt x="230912" y="246296"/>
                      </a:cubicBezTo>
                      <a:lnTo>
                        <a:pt x="191468" y="304800"/>
                      </a:lnTo>
                      <a:lnTo>
                        <a:pt x="0" y="304800"/>
                      </a:lnTo>
                      <a:lnTo>
                        <a:pt x="14557" y="232698"/>
                      </a:lnTo>
                      <a:cubicBezTo>
                        <a:pt x="72396" y="95951"/>
                        <a:pt x="207801" y="0"/>
                        <a:pt x="365616" y="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solidFill>
                      <a:schemeClr val="tx1"/>
                    </a:solidFill>
                    <a:latin typeface="NikoshBAN" panose="02000000000000000000" pitchFamily="2" charset="0"/>
                    <a:cs typeface="NikoshBAN" panose="02000000000000000000" pitchFamily="2" charset="0"/>
                  </a:endParaRPr>
                </a:p>
              </p:txBody>
            </p:sp>
            <p:grpSp>
              <p:nvGrpSpPr>
                <p:cNvPr id="11" name="Group 10"/>
                <p:cNvGrpSpPr/>
                <p:nvPr/>
              </p:nvGrpSpPr>
              <p:grpSpPr>
                <a:xfrm rot="2719542">
                  <a:off x="1744908" y="2890091"/>
                  <a:ext cx="1371600" cy="1371600"/>
                  <a:chOff x="2362200" y="4038600"/>
                  <a:chExt cx="1371600" cy="1371600"/>
                </a:xfrm>
                <a:grpFill/>
              </p:grpSpPr>
              <p:sp>
                <p:nvSpPr>
                  <p:cNvPr id="13" name="Flowchart: Connector 12"/>
                  <p:cNvSpPr/>
                  <p:nvPr/>
                </p:nvSpPr>
                <p:spPr>
                  <a:xfrm>
                    <a:off x="2362200" y="4038600"/>
                    <a:ext cx="152400" cy="152400"/>
                  </a:xfrm>
                  <a:prstGeom prst="flowChartConnector">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14" name="Flowchart: Connector 13"/>
                  <p:cNvSpPr/>
                  <p:nvPr/>
                </p:nvSpPr>
                <p:spPr>
                  <a:xfrm>
                    <a:off x="2514600" y="4191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15" name="Flowchart: Connector 14"/>
                  <p:cNvSpPr/>
                  <p:nvPr/>
                </p:nvSpPr>
                <p:spPr>
                  <a:xfrm>
                    <a:off x="2667000" y="4343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16" name="Flowchart: Connector 15"/>
                  <p:cNvSpPr/>
                  <p:nvPr/>
                </p:nvSpPr>
                <p:spPr>
                  <a:xfrm>
                    <a:off x="2819400" y="4495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17" name="Flowchart: Connector 16"/>
                  <p:cNvSpPr/>
                  <p:nvPr/>
                </p:nvSpPr>
                <p:spPr>
                  <a:xfrm>
                    <a:off x="2971800" y="46482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18" name="Flowchart: Connector 17"/>
                  <p:cNvSpPr/>
                  <p:nvPr/>
                </p:nvSpPr>
                <p:spPr>
                  <a:xfrm>
                    <a:off x="3124200" y="48006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19" name="Flowchart: Connector 18"/>
                  <p:cNvSpPr/>
                  <p:nvPr/>
                </p:nvSpPr>
                <p:spPr>
                  <a:xfrm>
                    <a:off x="3276600" y="4953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20" name="Flowchart: Connector 19"/>
                  <p:cNvSpPr/>
                  <p:nvPr/>
                </p:nvSpPr>
                <p:spPr>
                  <a:xfrm>
                    <a:off x="3429000" y="5105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21" name="Flowchart: Connector 20"/>
                  <p:cNvSpPr/>
                  <p:nvPr/>
                </p:nvSpPr>
                <p:spPr>
                  <a:xfrm>
                    <a:off x="3581400" y="5257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12" name="Oval 11"/>
                <p:cNvSpPr/>
                <p:nvPr/>
              </p:nvSpPr>
              <p:spPr>
                <a:xfrm>
                  <a:off x="1633058" y="4622972"/>
                  <a:ext cx="1600200" cy="1600200"/>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9" name="Flowchart: Connector 8"/>
              <p:cNvSpPr/>
              <p:nvPr/>
            </p:nvSpPr>
            <p:spPr>
              <a:xfrm rot="2719542">
                <a:off x="2348382" y="4743812"/>
                <a:ext cx="152400" cy="152400"/>
              </a:xfrm>
              <a:prstGeom prst="flowChartConnector">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7" name="TextBox 6"/>
            <p:cNvSpPr txBox="1"/>
            <p:nvPr/>
          </p:nvSpPr>
          <p:spPr>
            <a:xfrm>
              <a:off x="1811913" y="4508569"/>
              <a:ext cx="1455563" cy="22222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938"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a:t>
              </a:r>
            </a:p>
          </p:txBody>
        </p:sp>
      </p:grpSp>
      <p:grpSp>
        <p:nvGrpSpPr>
          <p:cNvPr id="22" name="Group 21"/>
          <p:cNvGrpSpPr/>
          <p:nvPr/>
        </p:nvGrpSpPr>
        <p:grpSpPr>
          <a:xfrm>
            <a:off x="13261705" y="1500189"/>
            <a:ext cx="1500188" cy="4595611"/>
            <a:chOff x="1633058" y="1828800"/>
            <a:chExt cx="1600200" cy="4901984"/>
          </a:xfrm>
          <a:solidFill>
            <a:srgbClr val="00B050"/>
          </a:solidFill>
        </p:grpSpPr>
        <p:grpSp>
          <p:nvGrpSpPr>
            <p:cNvPr id="23" name="Group 22"/>
            <p:cNvGrpSpPr/>
            <p:nvPr/>
          </p:nvGrpSpPr>
          <p:grpSpPr>
            <a:xfrm>
              <a:off x="1633058" y="1828800"/>
              <a:ext cx="1600200" cy="4394372"/>
              <a:chOff x="1633058" y="1828800"/>
              <a:chExt cx="1600200" cy="4394372"/>
            </a:xfrm>
            <a:grpFill/>
          </p:grpSpPr>
          <p:grpSp>
            <p:nvGrpSpPr>
              <p:cNvPr id="25" name="Group 24"/>
              <p:cNvGrpSpPr/>
              <p:nvPr/>
            </p:nvGrpSpPr>
            <p:grpSpPr>
              <a:xfrm>
                <a:off x="1633058" y="1828800"/>
                <a:ext cx="1600200" cy="4394372"/>
                <a:chOff x="1633058" y="1828800"/>
                <a:chExt cx="1600200" cy="4394372"/>
              </a:xfrm>
              <a:grpFill/>
            </p:grpSpPr>
            <p:sp>
              <p:nvSpPr>
                <p:cNvPr id="27" name="Freeform 26"/>
                <p:cNvSpPr/>
                <p:nvPr/>
              </p:nvSpPr>
              <p:spPr>
                <a:xfrm>
                  <a:off x="2057400" y="1828800"/>
                  <a:ext cx="746616" cy="762000"/>
                </a:xfrm>
                <a:custGeom>
                  <a:avLst/>
                  <a:gdLst>
                    <a:gd name="connsiteX0" fmla="*/ 365616 w 746616"/>
                    <a:gd name="connsiteY0" fmla="*/ 0 h 762000"/>
                    <a:gd name="connsiteX1" fmla="*/ 746616 w 746616"/>
                    <a:gd name="connsiteY1" fmla="*/ 381000 h 762000"/>
                    <a:gd name="connsiteX2" fmla="*/ 365616 w 746616"/>
                    <a:gd name="connsiteY2" fmla="*/ 762000 h 762000"/>
                    <a:gd name="connsiteX3" fmla="*/ 14557 w 746616"/>
                    <a:gd name="connsiteY3" fmla="*/ 529302 h 762000"/>
                    <a:gd name="connsiteX4" fmla="*/ 0 w 746616"/>
                    <a:gd name="connsiteY4" fmla="*/ 457200 h 762000"/>
                    <a:gd name="connsiteX5" fmla="*/ 191468 w 746616"/>
                    <a:gd name="connsiteY5" fmla="*/ 457200 h 762000"/>
                    <a:gd name="connsiteX6" fmla="*/ 230912 w 746616"/>
                    <a:gd name="connsiteY6" fmla="*/ 515704 h 762000"/>
                    <a:gd name="connsiteX7" fmla="*/ 365616 w 746616"/>
                    <a:gd name="connsiteY7" fmla="*/ 571500 h 762000"/>
                    <a:gd name="connsiteX8" fmla="*/ 556116 w 746616"/>
                    <a:gd name="connsiteY8" fmla="*/ 381000 h 762000"/>
                    <a:gd name="connsiteX9" fmla="*/ 365616 w 746616"/>
                    <a:gd name="connsiteY9" fmla="*/ 190500 h 762000"/>
                    <a:gd name="connsiteX10" fmla="*/ 230912 w 746616"/>
                    <a:gd name="connsiteY10" fmla="*/ 246296 h 762000"/>
                    <a:gd name="connsiteX11" fmla="*/ 191468 w 746616"/>
                    <a:gd name="connsiteY11" fmla="*/ 304800 h 762000"/>
                    <a:gd name="connsiteX12" fmla="*/ 0 w 746616"/>
                    <a:gd name="connsiteY12" fmla="*/ 304800 h 762000"/>
                    <a:gd name="connsiteX13" fmla="*/ 14557 w 746616"/>
                    <a:gd name="connsiteY13" fmla="*/ 232698 h 762000"/>
                    <a:gd name="connsiteX14" fmla="*/ 365616 w 746616"/>
                    <a:gd name="connsiteY14"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616" h="762000">
                      <a:moveTo>
                        <a:pt x="365616" y="0"/>
                      </a:moveTo>
                      <a:cubicBezTo>
                        <a:pt x="576036" y="0"/>
                        <a:pt x="746616" y="170580"/>
                        <a:pt x="746616" y="381000"/>
                      </a:cubicBezTo>
                      <a:cubicBezTo>
                        <a:pt x="746616" y="591420"/>
                        <a:pt x="576036" y="762000"/>
                        <a:pt x="365616" y="762000"/>
                      </a:cubicBezTo>
                      <a:cubicBezTo>
                        <a:pt x="207801" y="762000"/>
                        <a:pt x="72396" y="666049"/>
                        <a:pt x="14557" y="529302"/>
                      </a:cubicBezTo>
                      <a:lnTo>
                        <a:pt x="0" y="457200"/>
                      </a:lnTo>
                      <a:lnTo>
                        <a:pt x="191468" y="457200"/>
                      </a:lnTo>
                      <a:lnTo>
                        <a:pt x="230912" y="515704"/>
                      </a:lnTo>
                      <a:cubicBezTo>
                        <a:pt x="265386" y="550178"/>
                        <a:pt x="313011" y="571500"/>
                        <a:pt x="365616" y="571500"/>
                      </a:cubicBezTo>
                      <a:cubicBezTo>
                        <a:pt x="470826" y="571500"/>
                        <a:pt x="556116" y="486210"/>
                        <a:pt x="556116" y="381000"/>
                      </a:cubicBezTo>
                      <a:cubicBezTo>
                        <a:pt x="556116" y="275790"/>
                        <a:pt x="470826" y="190500"/>
                        <a:pt x="365616" y="190500"/>
                      </a:cubicBezTo>
                      <a:cubicBezTo>
                        <a:pt x="313011" y="190500"/>
                        <a:pt x="265386" y="211823"/>
                        <a:pt x="230912" y="246296"/>
                      </a:cubicBezTo>
                      <a:lnTo>
                        <a:pt x="191468" y="304800"/>
                      </a:lnTo>
                      <a:lnTo>
                        <a:pt x="0" y="304800"/>
                      </a:lnTo>
                      <a:lnTo>
                        <a:pt x="14557" y="232698"/>
                      </a:lnTo>
                      <a:cubicBezTo>
                        <a:pt x="72396" y="95951"/>
                        <a:pt x="207801" y="0"/>
                        <a:pt x="365616" y="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solidFill>
                      <a:schemeClr val="tx1"/>
                    </a:solidFill>
                    <a:latin typeface="NikoshBAN" panose="02000000000000000000" pitchFamily="2" charset="0"/>
                    <a:cs typeface="NikoshBAN" panose="02000000000000000000" pitchFamily="2" charset="0"/>
                  </a:endParaRPr>
                </a:p>
              </p:txBody>
            </p:sp>
            <p:grpSp>
              <p:nvGrpSpPr>
                <p:cNvPr id="28" name="Group 27"/>
                <p:cNvGrpSpPr/>
                <p:nvPr/>
              </p:nvGrpSpPr>
              <p:grpSpPr>
                <a:xfrm rot="2719542">
                  <a:off x="1744908" y="2890091"/>
                  <a:ext cx="1371600" cy="1371600"/>
                  <a:chOff x="2362200" y="4038600"/>
                  <a:chExt cx="1371600" cy="1371600"/>
                </a:xfrm>
                <a:grpFill/>
              </p:grpSpPr>
              <p:sp>
                <p:nvSpPr>
                  <p:cNvPr id="30" name="Flowchart: Connector 29"/>
                  <p:cNvSpPr/>
                  <p:nvPr/>
                </p:nvSpPr>
                <p:spPr>
                  <a:xfrm>
                    <a:off x="2362200" y="4038600"/>
                    <a:ext cx="152400" cy="152400"/>
                  </a:xfrm>
                  <a:prstGeom prst="flowChartConnector">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31" name="Flowchart: Connector 30"/>
                  <p:cNvSpPr/>
                  <p:nvPr/>
                </p:nvSpPr>
                <p:spPr>
                  <a:xfrm>
                    <a:off x="2514600" y="4191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32" name="Flowchart: Connector 31"/>
                  <p:cNvSpPr/>
                  <p:nvPr/>
                </p:nvSpPr>
                <p:spPr>
                  <a:xfrm>
                    <a:off x="2667000" y="4343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33" name="Flowchart: Connector 32"/>
                  <p:cNvSpPr/>
                  <p:nvPr/>
                </p:nvSpPr>
                <p:spPr>
                  <a:xfrm>
                    <a:off x="2819400" y="4495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34" name="Flowchart: Connector 33"/>
                  <p:cNvSpPr/>
                  <p:nvPr/>
                </p:nvSpPr>
                <p:spPr>
                  <a:xfrm>
                    <a:off x="2971800" y="46482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35" name="Flowchart: Connector 34"/>
                  <p:cNvSpPr/>
                  <p:nvPr/>
                </p:nvSpPr>
                <p:spPr>
                  <a:xfrm>
                    <a:off x="3124200" y="48006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36" name="Flowchart: Connector 35"/>
                  <p:cNvSpPr/>
                  <p:nvPr/>
                </p:nvSpPr>
                <p:spPr>
                  <a:xfrm>
                    <a:off x="3276600" y="4953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37" name="Flowchart: Connector 36"/>
                  <p:cNvSpPr/>
                  <p:nvPr/>
                </p:nvSpPr>
                <p:spPr>
                  <a:xfrm>
                    <a:off x="3429000" y="5105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38" name="Flowchart: Connector 37"/>
                  <p:cNvSpPr/>
                  <p:nvPr/>
                </p:nvSpPr>
                <p:spPr>
                  <a:xfrm>
                    <a:off x="3581400" y="5257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29" name="Oval 28"/>
                <p:cNvSpPr/>
                <p:nvPr/>
              </p:nvSpPr>
              <p:spPr>
                <a:xfrm>
                  <a:off x="1633058" y="4622972"/>
                  <a:ext cx="1600200" cy="1600200"/>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26" name="Flowchart: Connector 25"/>
              <p:cNvSpPr/>
              <p:nvPr/>
            </p:nvSpPr>
            <p:spPr>
              <a:xfrm rot="2719542">
                <a:off x="2348382" y="4743812"/>
                <a:ext cx="152400" cy="152400"/>
              </a:xfrm>
              <a:prstGeom prst="flowChartConnector">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24" name="TextBox 23"/>
            <p:cNvSpPr txBox="1"/>
            <p:nvPr/>
          </p:nvSpPr>
          <p:spPr>
            <a:xfrm>
              <a:off x="1689938" y="4508569"/>
              <a:ext cx="1455563" cy="22222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938" dirty="0" err="1">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ন্য</a:t>
              </a:r>
              <a:endParaRPr lang="en-US" sz="12938"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grpSp>
        <p:nvGrpSpPr>
          <p:cNvPr id="39" name="Group 38"/>
          <p:cNvGrpSpPr/>
          <p:nvPr/>
        </p:nvGrpSpPr>
        <p:grpSpPr>
          <a:xfrm>
            <a:off x="14443981" y="1479856"/>
            <a:ext cx="1500188" cy="4581414"/>
            <a:chOff x="1633058" y="1828800"/>
            <a:chExt cx="1600200" cy="4886841"/>
          </a:xfrm>
          <a:solidFill>
            <a:srgbClr val="7030A0"/>
          </a:solidFill>
        </p:grpSpPr>
        <p:grpSp>
          <p:nvGrpSpPr>
            <p:cNvPr id="40" name="Group 39"/>
            <p:cNvGrpSpPr/>
            <p:nvPr/>
          </p:nvGrpSpPr>
          <p:grpSpPr>
            <a:xfrm>
              <a:off x="1633058" y="1828800"/>
              <a:ext cx="1600200" cy="4394372"/>
              <a:chOff x="1633058" y="1828800"/>
              <a:chExt cx="1600200" cy="4394372"/>
            </a:xfrm>
            <a:grpFill/>
          </p:grpSpPr>
          <p:grpSp>
            <p:nvGrpSpPr>
              <p:cNvPr id="42" name="Group 41"/>
              <p:cNvGrpSpPr/>
              <p:nvPr/>
            </p:nvGrpSpPr>
            <p:grpSpPr>
              <a:xfrm>
                <a:off x="1633058" y="1828800"/>
                <a:ext cx="1600200" cy="4394372"/>
                <a:chOff x="1633058" y="1828800"/>
                <a:chExt cx="1600200" cy="4394372"/>
              </a:xfrm>
              <a:grpFill/>
            </p:grpSpPr>
            <p:sp>
              <p:nvSpPr>
                <p:cNvPr id="44" name="Freeform 43"/>
                <p:cNvSpPr/>
                <p:nvPr/>
              </p:nvSpPr>
              <p:spPr>
                <a:xfrm>
                  <a:off x="2057400" y="1828800"/>
                  <a:ext cx="746616" cy="762000"/>
                </a:xfrm>
                <a:custGeom>
                  <a:avLst/>
                  <a:gdLst>
                    <a:gd name="connsiteX0" fmla="*/ 365616 w 746616"/>
                    <a:gd name="connsiteY0" fmla="*/ 0 h 762000"/>
                    <a:gd name="connsiteX1" fmla="*/ 746616 w 746616"/>
                    <a:gd name="connsiteY1" fmla="*/ 381000 h 762000"/>
                    <a:gd name="connsiteX2" fmla="*/ 365616 w 746616"/>
                    <a:gd name="connsiteY2" fmla="*/ 762000 h 762000"/>
                    <a:gd name="connsiteX3" fmla="*/ 14557 w 746616"/>
                    <a:gd name="connsiteY3" fmla="*/ 529302 h 762000"/>
                    <a:gd name="connsiteX4" fmla="*/ 0 w 746616"/>
                    <a:gd name="connsiteY4" fmla="*/ 457200 h 762000"/>
                    <a:gd name="connsiteX5" fmla="*/ 191468 w 746616"/>
                    <a:gd name="connsiteY5" fmla="*/ 457200 h 762000"/>
                    <a:gd name="connsiteX6" fmla="*/ 230912 w 746616"/>
                    <a:gd name="connsiteY6" fmla="*/ 515704 h 762000"/>
                    <a:gd name="connsiteX7" fmla="*/ 365616 w 746616"/>
                    <a:gd name="connsiteY7" fmla="*/ 571500 h 762000"/>
                    <a:gd name="connsiteX8" fmla="*/ 556116 w 746616"/>
                    <a:gd name="connsiteY8" fmla="*/ 381000 h 762000"/>
                    <a:gd name="connsiteX9" fmla="*/ 365616 w 746616"/>
                    <a:gd name="connsiteY9" fmla="*/ 190500 h 762000"/>
                    <a:gd name="connsiteX10" fmla="*/ 230912 w 746616"/>
                    <a:gd name="connsiteY10" fmla="*/ 246296 h 762000"/>
                    <a:gd name="connsiteX11" fmla="*/ 191468 w 746616"/>
                    <a:gd name="connsiteY11" fmla="*/ 304800 h 762000"/>
                    <a:gd name="connsiteX12" fmla="*/ 0 w 746616"/>
                    <a:gd name="connsiteY12" fmla="*/ 304800 h 762000"/>
                    <a:gd name="connsiteX13" fmla="*/ 14557 w 746616"/>
                    <a:gd name="connsiteY13" fmla="*/ 232698 h 762000"/>
                    <a:gd name="connsiteX14" fmla="*/ 365616 w 746616"/>
                    <a:gd name="connsiteY14"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616" h="762000">
                      <a:moveTo>
                        <a:pt x="365616" y="0"/>
                      </a:moveTo>
                      <a:cubicBezTo>
                        <a:pt x="576036" y="0"/>
                        <a:pt x="746616" y="170580"/>
                        <a:pt x="746616" y="381000"/>
                      </a:cubicBezTo>
                      <a:cubicBezTo>
                        <a:pt x="746616" y="591420"/>
                        <a:pt x="576036" y="762000"/>
                        <a:pt x="365616" y="762000"/>
                      </a:cubicBezTo>
                      <a:cubicBezTo>
                        <a:pt x="207801" y="762000"/>
                        <a:pt x="72396" y="666049"/>
                        <a:pt x="14557" y="529302"/>
                      </a:cubicBezTo>
                      <a:lnTo>
                        <a:pt x="0" y="457200"/>
                      </a:lnTo>
                      <a:lnTo>
                        <a:pt x="191468" y="457200"/>
                      </a:lnTo>
                      <a:lnTo>
                        <a:pt x="230912" y="515704"/>
                      </a:lnTo>
                      <a:cubicBezTo>
                        <a:pt x="265386" y="550178"/>
                        <a:pt x="313011" y="571500"/>
                        <a:pt x="365616" y="571500"/>
                      </a:cubicBezTo>
                      <a:cubicBezTo>
                        <a:pt x="470826" y="571500"/>
                        <a:pt x="556116" y="486210"/>
                        <a:pt x="556116" y="381000"/>
                      </a:cubicBezTo>
                      <a:cubicBezTo>
                        <a:pt x="556116" y="275790"/>
                        <a:pt x="470826" y="190500"/>
                        <a:pt x="365616" y="190500"/>
                      </a:cubicBezTo>
                      <a:cubicBezTo>
                        <a:pt x="313011" y="190500"/>
                        <a:pt x="265386" y="211823"/>
                        <a:pt x="230912" y="246296"/>
                      </a:cubicBezTo>
                      <a:lnTo>
                        <a:pt x="191468" y="304800"/>
                      </a:lnTo>
                      <a:lnTo>
                        <a:pt x="0" y="304800"/>
                      </a:lnTo>
                      <a:lnTo>
                        <a:pt x="14557" y="232698"/>
                      </a:lnTo>
                      <a:cubicBezTo>
                        <a:pt x="72396" y="95951"/>
                        <a:pt x="207801" y="0"/>
                        <a:pt x="365616" y="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solidFill>
                      <a:schemeClr val="tx1"/>
                    </a:solidFill>
                    <a:latin typeface="NikoshBAN" panose="02000000000000000000" pitchFamily="2" charset="0"/>
                    <a:cs typeface="NikoshBAN" panose="02000000000000000000" pitchFamily="2" charset="0"/>
                  </a:endParaRPr>
                </a:p>
              </p:txBody>
            </p:sp>
            <p:grpSp>
              <p:nvGrpSpPr>
                <p:cNvPr id="45" name="Group 44"/>
                <p:cNvGrpSpPr/>
                <p:nvPr/>
              </p:nvGrpSpPr>
              <p:grpSpPr>
                <a:xfrm rot="2719542">
                  <a:off x="1744908" y="2890091"/>
                  <a:ext cx="1371600" cy="1371600"/>
                  <a:chOff x="2362200" y="4038600"/>
                  <a:chExt cx="1371600" cy="1371600"/>
                </a:xfrm>
                <a:grpFill/>
              </p:grpSpPr>
              <p:sp>
                <p:nvSpPr>
                  <p:cNvPr id="47" name="Flowchart: Connector 46"/>
                  <p:cNvSpPr/>
                  <p:nvPr/>
                </p:nvSpPr>
                <p:spPr>
                  <a:xfrm>
                    <a:off x="2362200" y="4038600"/>
                    <a:ext cx="152400" cy="152400"/>
                  </a:xfrm>
                  <a:prstGeom prst="flowChartConnector">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48" name="Flowchart: Connector 47"/>
                  <p:cNvSpPr/>
                  <p:nvPr/>
                </p:nvSpPr>
                <p:spPr>
                  <a:xfrm>
                    <a:off x="2514600" y="4191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49" name="Flowchart: Connector 48"/>
                  <p:cNvSpPr/>
                  <p:nvPr/>
                </p:nvSpPr>
                <p:spPr>
                  <a:xfrm>
                    <a:off x="2667000" y="4343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50" name="Flowchart: Connector 49"/>
                  <p:cNvSpPr/>
                  <p:nvPr/>
                </p:nvSpPr>
                <p:spPr>
                  <a:xfrm>
                    <a:off x="2819400" y="4495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51" name="Flowchart: Connector 50"/>
                  <p:cNvSpPr/>
                  <p:nvPr/>
                </p:nvSpPr>
                <p:spPr>
                  <a:xfrm>
                    <a:off x="2971800" y="46482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52" name="Flowchart: Connector 51"/>
                  <p:cNvSpPr/>
                  <p:nvPr/>
                </p:nvSpPr>
                <p:spPr>
                  <a:xfrm>
                    <a:off x="3124200" y="48006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53" name="Flowchart: Connector 52"/>
                  <p:cNvSpPr/>
                  <p:nvPr/>
                </p:nvSpPr>
                <p:spPr>
                  <a:xfrm>
                    <a:off x="3276600" y="4953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54" name="Flowchart: Connector 53"/>
                  <p:cNvSpPr/>
                  <p:nvPr/>
                </p:nvSpPr>
                <p:spPr>
                  <a:xfrm>
                    <a:off x="3429000" y="5105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55" name="Flowchart: Connector 54"/>
                  <p:cNvSpPr/>
                  <p:nvPr/>
                </p:nvSpPr>
                <p:spPr>
                  <a:xfrm>
                    <a:off x="3581400" y="5257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46" name="Oval 45"/>
                <p:cNvSpPr/>
                <p:nvPr/>
              </p:nvSpPr>
              <p:spPr>
                <a:xfrm>
                  <a:off x="1633058" y="4622972"/>
                  <a:ext cx="1600200" cy="1600200"/>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43" name="Flowchart: Connector 42"/>
              <p:cNvSpPr/>
              <p:nvPr/>
            </p:nvSpPr>
            <p:spPr>
              <a:xfrm rot="2719542">
                <a:off x="2348382" y="4743812"/>
                <a:ext cx="152400" cy="152400"/>
              </a:xfrm>
              <a:prstGeom prst="flowChartConnector">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41" name="TextBox 40"/>
            <p:cNvSpPr txBox="1"/>
            <p:nvPr/>
          </p:nvSpPr>
          <p:spPr>
            <a:xfrm>
              <a:off x="1704151" y="4493426"/>
              <a:ext cx="1455563" cy="22222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938" dirty="0" err="1">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endParaRPr lang="en-US" sz="12938"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grpSp>
        <p:nvGrpSpPr>
          <p:cNvPr id="56" name="Group 55"/>
          <p:cNvGrpSpPr/>
          <p:nvPr/>
        </p:nvGrpSpPr>
        <p:grpSpPr>
          <a:xfrm>
            <a:off x="15692438" y="1500188"/>
            <a:ext cx="1500188" cy="4509105"/>
            <a:chOff x="1633058" y="1828800"/>
            <a:chExt cx="1600200" cy="4809710"/>
          </a:xfrm>
          <a:solidFill>
            <a:srgbClr val="00B0F0"/>
          </a:solidFill>
        </p:grpSpPr>
        <p:grpSp>
          <p:nvGrpSpPr>
            <p:cNvPr id="57" name="Group 56"/>
            <p:cNvGrpSpPr/>
            <p:nvPr/>
          </p:nvGrpSpPr>
          <p:grpSpPr>
            <a:xfrm>
              <a:off x="1633058" y="1828800"/>
              <a:ext cx="1600200" cy="4394372"/>
              <a:chOff x="1633058" y="1828800"/>
              <a:chExt cx="1600200" cy="4394372"/>
            </a:xfrm>
            <a:grpFill/>
          </p:grpSpPr>
          <p:grpSp>
            <p:nvGrpSpPr>
              <p:cNvPr id="59" name="Group 58"/>
              <p:cNvGrpSpPr/>
              <p:nvPr/>
            </p:nvGrpSpPr>
            <p:grpSpPr>
              <a:xfrm>
                <a:off x="1633058" y="1828800"/>
                <a:ext cx="1600200" cy="4394372"/>
                <a:chOff x="1633058" y="1828800"/>
                <a:chExt cx="1600200" cy="4394372"/>
              </a:xfrm>
              <a:grpFill/>
            </p:grpSpPr>
            <p:sp>
              <p:nvSpPr>
                <p:cNvPr id="61" name="Freeform 60"/>
                <p:cNvSpPr/>
                <p:nvPr/>
              </p:nvSpPr>
              <p:spPr>
                <a:xfrm>
                  <a:off x="2057400" y="1828800"/>
                  <a:ext cx="746616" cy="762000"/>
                </a:xfrm>
                <a:custGeom>
                  <a:avLst/>
                  <a:gdLst>
                    <a:gd name="connsiteX0" fmla="*/ 365616 w 746616"/>
                    <a:gd name="connsiteY0" fmla="*/ 0 h 762000"/>
                    <a:gd name="connsiteX1" fmla="*/ 746616 w 746616"/>
                    <a:gd name="connsiteY1" fmla="*/ 381000 h 762000"/>
                    <a:gd name="connsiteX2" fmla="*/ 365616 w 746616"/>
                    <a:gd name="connsiteY2" fmla="*/ 762000 h 762000"/>
                    <a:gd name="connsiteX3" fmla="*/ 14557 w 746616"/>
                    <a:gd name="connsiteY3" fmla="*/ 529302 h 762000"/>
                    <a:gd name="connsiteX4" fmla="*/ 0 w 746616"/>
                    <a:gd name="connsiteY4" fmla="*/ 457200 h 762000"/>
                    <a:gd name="connsiteX5" fmla="*/ 191468 w 746616"/>
                    <a:gd name="connsiteY5" fmla="*/ 457200 h 762000"/>
                    <a:gd name="connsiteX6" fmla="*/ 230912 w 746616"/>
                    <a:gd name="connsiteY6" fmla="*/ 515704 h 762000"/>
                    <a:gd name="connsiteX7" fmla="*/ 365616 w 746616"/>
                    <a:gd name="connsiteY7" fmla="*/ 571500 h 762000"/>
                    <a:gd name="connsiteX8" fmla="*/ 556116 w 746616"/>
                    <a:gd name="connsiteY8" fmla="*/ 381000 h 762000"/>
                    <a:gd name="connsiteX9" fmla="*/ 365616 w 746616"/>
                    <a:gd name="connsiteY9" fmla="*/ 190500 h 762000"/>
                    <a:gd name="connsiteX10" fmla="*/ 230912 w 746616"/>
                    <a:gd name="connsiteY10" fmla="*/ 246296 h 762000"/>
                    <a:gd name="connsiteX11" fmla="*/ 191468 w 746616"/>
                    <a:gd name="connsiteY11" fmla="*/ 304800 h 762000"/>
                    <a:gd name="connsiteX12" fmla="*/ 0 w 746616"/>
                    <a:gd name="connsiteY12" fmla="*/ 304800 h 762000"/>
                    <a:gd name="connsiteX13" fmla="*/ 14557 w 746616"/>
                    <a:gd name="connsiteY13" fmla="*/ 232698 h 762000"/>
                    <a:gd name="connsiteX14" fmla="*/ 365616 w 746616"/>
                    <a:gd name="connsiteY14" fmla="*/ 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616" h="762000">
                      <a:moveTo>
                        <a:pt x="365616" y="0"/>
                      </a:moveTo>
                      <a:cubicBezTo>
                        <a:pt x="576036" y="0"/>
                        <a:pt x="746616" y="170580"/>
                        <a:pt x="746616" y="381000"/>
                      </a:cubicBezTo>
                      <a:cubicBezTo>
                        <a:pt x="746616" y="591420"/>
                        <a:pt x="576036" y="762000"/>
                        <a:pt x="365616" y="762000"/>
                      </a:cubicBezTo>
                      <a:cubicBezTo>
                        <a:pt x="207801" y="762000"/>
                        <a:pt x="72396" y="666049"/>
                        <a:pt x="14557" y="529302"/>
                      </a:cubicBezTo>
                      <a:lnTo>
                        <a:pt x="0" y="457200"/>
                      </a:lnTo>
                      <a:lnTo>
                        <a:pt x="191468" y="457200"/>
                      </a:lnTo>
                      <a:lnTo>
                        <a:pt x="230912" y="515704"/>
                      </a:lnTo>
                      <a:cubicBezTo>
                        <a:pt x="265386" y="550178"/>
                        <a:pt x="313011" y="571500"/>
                        <a:pt x="365616" y="571500"/>
                      </a:cubicBezTo>
                      <a:cubicBezTo>
                        <a:pt x="470826" y="571500"/>
                        <a:pt x="556116" y="486210"/>
                        <a:pt x="556116" y="381000"/>
                      </a:cubicBezTo>
                      <a:cubicBezTo>
                        <a:pt x="556116" y="275790"/>
                        <a:pt x="470826" y="190500"/>
                        <a:pt x="365616" y="190500"/>
                      </a:cubicBezTo>
                      <a:cubicBezTo>
                        <a:pt x="313011" y="190500"/>
                        <a:pt x="265386" y="211823"/>
                        <a:pt x="230912" y="246296"/>
                      </a:cubicBezTo>
                      <a:lnTo>
                        <a:pt x="191468" y="304800"/>
                      </a:lnTo>
                      <a:lnTo>
                        <a:pt x="0" y="304800"/>
                      </a:lnTo>
                      <a:lnTo>
                        <a:pt x="14557" y="232698"/>
                      </a:lnTo>
                      <a:cubicBezTo>
                        <a:pt x="72396" y="95951"/>
                        <a:pt x="207801" y="0"/>
                        <a:pt x="365616" y="0"/>
                      </a:cubicBezTo>
                      <a:close/>
                    </a:path>
                  </a:pathLst>
                </a:cu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solidFill>
                      <a:schemeClr val="tx1"/>
                    </a:solidFill>
                    <a:latin typeface="NikoshBAN" panose="02000000000000000000" pitchFamily="2" charset="0"/>
                    <a:cs typeface="NikoshBAN" panose="02000000000000000000" pitchFamily="2" charset="0"/>
                  </a:endParaRPr>
                </a:p>
              </p:txBody>
            </p:sp>
            <p:grpSp>
              <p:nvGrpSpPr>
                <p:cNvPr id="62" name="Group 61"/>
                <p:cNvGrpSpPr/>
                <p:nvPr/>
              </p:nvGrpSpPr>
              <p:grpSpPr>
                <a:xfrm rot="2719542">
                  <a:off x="1744908" y="2890091"/>
                  <a:ext cx="1371600" cy="1371600"/>
                  <a:chOff x="2362200" y="4038600"/>
                  <a:chExt cx="1371600" cy="1371600"/>
                </a:xfrm>
                <a:grpFill/>
              </p:grpSpPr>
              <p:sp>
                <p:nvSpPr>
                  <p:cNvPr id="64" name="Flowchart: Connector 63"/>
                  <p:cNvSpPr/>
                  <p:nvPr/>
                </p:nvSpPr>
                <p:spPr>
                  <a:xfrm>
                    <a:off x="2362200" y="4038600"/>
                    <a:ext cx="152400" cy="152400"/>
                  </a:xfrm>
                  <a:prstGeom prst="flowChartConnector">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65" name="Flowchart: Connector 64"/>
                  <p:cNvSpPr/>
                  <p:nvPr/>
                </p:nvSpPr>
                <p:spPr>
                  <a:xfrm>
                    <a:off x="2514600" y="4191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66" name="Flowchart: Connector 65"/>
                  <p:cNvSpPr/>
                  <p:nvPr/>
                </p:nvSpPr>
                <p:spPr>
                  <a:xfrm>
                    <a:off x="2667000" y="4343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67" name="Flowchart: Connector 66"/>
                  <p:cNvSpPr/>
                  <p:nvPr/>
                </p:nvSpPr>
                <p:spPr>
                  <a:xfrm>
                    <a:off x="2819400" y="4495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68" name="Flowchart: Connector 67"/>
                  <p:cNvSpPr/>
                  <p:nvPr/>
                </p:nvSpPr>
                <p:spPr>
                  <a:xfrm>
                    <a:off x="2971800" y="46482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69" name="Flowchart: Connector 68"/>
                  <p:cNvSpPr/>
                  <p:nvPr/>
                </p:nvSpPr>
                <p:spPr>
                  <a:xfrm>
                    <a:off x="3124200" y="48006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70" name="Flowchart: Connector 69"/>
                  <p:cNvSpPr/>
                  <p:nvPr/>
                </p:nvSpPr>
                <p:spPr>
                  <a:xfrm>
                    <a:off x="3276600" y="49530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71" name="Flowchart: Connector 70"/>
                  <p:cNvSpPr/>
                  <p:nvPr/>
                </p:nvSpPr>
                <p:spPr>
                  <a:xfrm>
                    <a:off x="3429000" y="51054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sp>
                <p:nvSpPr>
                  <p:cNvPr id="72" name="Flowchart: Connector 71"/>
                  <p:cNvSpPr/>
                  <p:nvPr/>
                </p:nvSpPr>
                <p:spPr>
                  <a:xfrm>
                    <a:off x="3581400" y="5257800"/>
                    <a:ext cx="152400" cy="1524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63" name="Oval 62"/>
                <p:cNvSpPr/>
                <p:nvPr/>
              </p:nvSpPr>
              <p:spPr>
                <a:xfrm>
                  <a:off x="1633058" y="4622972"/>
                  <a:ext cx="1600200" cy="1600200"/>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60" name="Flowchart: Connector 59"/>
              <p:cNvSpPr/>
              <p:nvPr/>
            </p:nvSpPr>
            <p:spPr>
              <a:xfrm rot="2719542">
                <a:off x="2348382" y="4743812"/>
                <a:ext cx="152400" cy="152400"/>
              </a:xfrm>
              <a:prstGeom prst="flowChartConnector">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latin typeface="NikoshBAN" panose="02000000000000000000" pitchFamily="2" charset="0"/>
                  <a:cs typeface="NikoshBAN" panose="02000000000000000000" pitchFamily="2" charset="0"/>
                </a:endParaRPr>
              </a:p>
            </p:txBody>
          </p:sp>
        </p:grpSp>
        <p:sp>
          <p:nvSpPr>
            <p:cNvPr id="58" name="TextBox 57"/>
            <p:cNvSpPr txBox="1"/>
            <p:nvPr/>
          </p:nvSpPr>
          <p:spPr>
            <a:xfrm>
              <a:off x="1884922" y="4416295"/>
              <a:ext cx="1238694" cy="22222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2938"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a:t>
              </a:r>
            </a:p>
          </p:txBody>
        </p:sp>
      </p:grpSp>
      <p:sp>
        <p:nvSpPr>
          <p:cNvPr id="74" name="Frame 73">
            <a:extLst>
              <a:ext uri="{FF2B5EF4-FFF2-40B4-BE49-F238E27FC236}">
                <a16:creationId xmlns:a16="http://schemas.microsoft.com/office/drawing/2014/main" id="{397CB00D-4609-614F-B926-3F22A703AD38}"/>
              </a:ext>
            </a:extLst>
          </p:cNvPr>
          <p:cNvSpPr/>
          <p:nvPr/>
        </p:nvSpPr>
        <p:spPr>
          <a:xfrm>
            <a:off x="0" y="0"/>
            <a:ext cx="12191999" cy="6858000"/>
          </a:xfrm>
          <a:prstGeom prst="frame">
            <a:avLst>
              <a:gd name="adj1" fmla="val 2608"/>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4961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accel="50000" decel="50000" fill="hold" nodeType="withEffect">
                                  <p:stCondLst>
                                    <p:cond delay="0"/>
                                  </p:stCondLst>
                                  <p:childTnLst>
                                    <p:animMotion origin="layout" path="M 3.33333E-6 -4.44444E-6 L -0.81042 -0.00694 " pathEditMode="relative" rAng="0" ptsTypes="AA">
                                      <p:cBhvr>
                                        <p:cTn id="6" dur="2000" fill="hold"/>
                                        <p:tgtEl>
                                          <p:spTgt spid="5"/>
                                        </p:tgtEl>
                                        <p:attrNameLst>
                                          <p:attrName>ppt_x</p:attrName>
                                          <p:attrName>ppt_y</p:attrName>
                                        </p:attrNameLst>
                                      </p:cBhvr>
                                      <p:rCtr x="-40521" y="-347"/>
                                    </p:animMotion>
                                  </p:childTnLst>
                                </p:cTn>
                              </p:par>
                              <p:par>
                                <p:cTn id="7" presetID="35" presetClass="path" presetSubtype="0" repeatCount="indefinite" accel="50000" decel="50000" fill="hold" nodeType="withEffect">
                                  <p:stCondLst>
                                    <p:cond delay="2000"/>
                                  </p:stCondLst>
                                  <p:childTnLst>
                                    <p:animMotion origin="layout" path="M -4.79167E-6 -4.44444E-6 L -0.72799 -0.01064 " pathEditMode="relative" rAng="0" ptsTypes="AA">
                                      <p:cBhvr>
                                        <p:cTn id="8" dur="2000" fill="hold"/>
                                        <p:tgtEl>
                                          <p:spTgt spid="22"/>
                                        </p:tgtEl>
                                        <p:attrNameLst>
                                          <p:attrName>ppt_x</p:attrName>
                                          <p:attrName>ppt_y</p:attrName>
                                        </p:attrNameLst>
                                      </p:cBhvr>
                                      <p:rCtr x="-36406" y="-532"/>
                                    </p:animMotion>
                                  </p:childTnLst>
                                </p:cTn>
                              </p:par>
                              <p:par>
                                <p:cTn id="9" presetID="35" presetClass="path" presetSubtype="0" repeatCount="indefinite" accel="50000" decel="50000" fill="hold" nodeType="withEffect">
                                  <p:stCondLst>
                                    <p:cond delay="4000"/>
                                  </p:stCondLst>
                                  <p:childTnLst>
                                    <p:animMotion origin="layout" path="M -2.08333E-7 3.7037E-6 L -0.66888 -0.00255 " pathEditMode="relative" rAng="0" ptsTypes="AA">
                                      <p:cBhvr>
                                        <p:cTn id="10" dur="2000" fill="hold"/>
                                        <p:tgtEl>
                                          <p:spTgt spid="39"/>
                                        </p:tgtEl>
                                        <p:attrNameLst>
                                          <p:attrName>ppt_x</p:attrName>
                                          <p:attrName>ppt_y</p:attrName>
                                        </p:attrNameLst>
                                      </p:cBhvr>
                                      <p:rCtr x="-33451" y="-139"/>
                                    </p:animMotion>
                                  </p:childTnLst>
                                </p:cTn>
                              </p:par>
                              <p:par>
                                <p:cTn id="11" presetID="35" presetClass="path" presetSubtype="0" repeatCount="indefinite" accel="50000" decel="50000" fill="hold" nodeType="withEffect">
                                  <p:stCondLst>
                                    <p:cond delay="6000"/>
                                  </p:stCondLst>
                                  <p:childTnLst>
                                    <p:animMotion origin="layout" path="M 5E-6 -1.48148E-6 L -0.61915 -0.00555 " pathEditMode="relative" rAng="0" ptsTypes="AA">
                                      <p:cBhvr>
                                        <p:cTn id="12" dur="2000" fill="hold"/>
                                        <p:tgtEl>
                                          <p:spTgt spid="56"/>
                                        </p:tgtEl>
                                        <p:attrNameLst>
                                          <p:attrName>ppt_x</p:attrName>
                                          <p:attrName>ppt_y</p:attrName>
                                        </p:attrNameLst>
                                      </p:cBhvr>
                                      <p:rCtr x="-30964"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19D5A4E-2004-4436-A339-C48DE2205AC1}"/>
              </a:ext>
            </a:extLst>
          </p:cNvPr>
          <p:cNvGrpSpPr/>
          <p:nvPr/>
        </p:nvGrpSpPr>
        <p:grpSpPr>
          <a:xfrm>
            <a:off x="161925" y="79375"/>
            <a:ext cx="475472" cy="478261"/>
            <a:chOff x="2804160" y="137160"/>
            <a:chExt cx="6583680" cy="6583680"/>
          </a:xfrm>
        </p:grpSpPr>
        <p:sp>
          <p:nvSpPr>
            <p:cNvPr id="17" name="Freeform: Shape 16">
              <a:extLst>
                <a:ext uri="{FF2B5EF4-FFF2-40B4-BE49-F238E27FC236}">
                  <a16:creationId xmlns:a16="http://schemas.microsoft.com/office/drawing/2014/main" id="{7DBB8145-530C-4B79-9A48-2E2275815D4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8" name="Oval 17">
              <a:extLst>
                <a:ext uri="{FF2B5EF4-FFF2-40B4-BE49-F238E27FC236}">
                  <a16:creationId xmlns:a16="http://schemas.microsoft.com/office/drawing/2014/main" id="{AEAE8ECB-698F-4358-B83E-52885940D22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C27ACA8C-25BF-4509-A7B6-7F73E34DC3D9}"/>
              </a:ext>
            </a:extLst>
          </p:cNvPr>
          <p:cNvGrpSpPr/>
          <p:nvPr/>
        </p:nvGrpSpPr>
        <p:grpSpPr>
          <a:xfrm rot="18047685">
            <a:off x="-32900" y="-92722"/>
            <a:ext cx="870108" cy="833267"/>
            <a:chOff x="2895600" y="228600"/>
            <a:chExt cx="6400800" cy="6400800"/>
          </a:xfrm>
        </p:grpSpPr>
        <p:grpSp>
          <p:nvGrpSpPr>
            <p:cNvPr id="20" name="Group 19">
              <a:extLst>
                <a:ext uri="{FF2B5EF4-FFF2-40B4-BE49-F238E27FC236}">
                  <a16:creationId xmlns:a16="http://schemas.microsoft.com/office/drawing/2014/main" id="{57E30A40-CC3A-46C1-9B51-2C6A14725BF6}"/>
                </a:ext>
              </a:extLst>
            </p:cNvPr>
            <p:cNvGrpSpPr/>
            <p:nvPr/>
          </p:nvGrpSpPr>
          <p:grpSpPr>
            <a:xfrm>
              <a:off x="5028304" y="3112613"/>
              <a:ext cx="2082917" cy="676275"/>
              <a:chOff x="5028304" y="3112613"/>
              <a:chExt cx="2082917" cy="676275"/>
            </a:xfrm>
          </p:grpSpPr>
          <p:grpSp>
            <p:nvGrpSpPr>
              <p:cNvPr id="22" name="Group 21">
                <a:extLst>
                  <a:ext uri="{FF2B5EF4-FFF2-40B4-BE49-F238E27FC236}">
                    <a16:creationId xmlns:a16="http://schemas.microsoft.com/office/drawing/2014/main" id="{103002FC-D42A-4D6F-B339-7E6194975CF1}"/>
                  </a:ext>
                </a:extLst>
              </p:cNvPr>
              <p:cNvGrpSpPr/>
              <p:nvPr/>
            </p:nvGrpSpPr>
            <p:grpSpPr>
              <a:xfrm>
                <a:off x="5028304" y="3167369"/>
                <a:ext cx="2082917" cy="565811"/>
                <a:chOff x="3993730" y="3167369"/>
                <a:chExt cx="2082917" cy="565811"/>
              </a:xfrm>
            </p:grpSpPr>
            <p:sp>
              <p:nvSpPr>
                <p:cNvPr id="26" name="Flowchart: Merge 25">
                  <a:extLst>
                    <a:ext uri="{FF2B5EF4-FFF2-40B4-BE49-F238E27FC236}">
                      <a16:creationId xmlns:a16="http://schemas.microsoft.com/office/drawing/2014/main" id="{5DC33D26-14C5-4FCA-87E5-EA04863360A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erge 26">
                  <a:extLst>
                    <a:ext uri="{FF2B5EF4-FFF2-40B4-BE49-F238E27FC236}">
                      <a16:creationId xmlns:a16="http://schemas.microsoft.com/office/drawing/2014/main" id="{49B0111C-4422-43C0-8A8D-0C72C4180698}"/>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BD6C0FE-D4EB-4355-8068-8D6CE3579230}"/>
                  </a:ext>
                </a:extLst>
              </p:cNvPr>
              <p:cNvGrpSpPr/>
              <p:nvPr/>
            </p:nvGrpSpPr>
            <p:grpSpPr>
              <a:xfrm>
                <a:off x="5759403" y="3112613"/>
                <a:ext cx="676275" cy="676275"/>
                <a:chOff x="3144790" y="993300"/>
                <a:chExt cx="676275" cy="676275"/>
              </a:xfrm>
            </p:grpSpPr>
            <p:sp>
              <p:nvSpPr>
                <p:cNvPr id="24" name="Oval 23">
                  <a:extLst>
                    <a:ext uri="{FF2B5EF4-FFF2-40B4-BE49-F238E27FC236}">
                      <a16:creationId xmlns:a16="http://schemas.microsoft.com/office/drawing/2014/main" id="{9E6F450C-5B99-435A-8C5B-20883B4BEC0B}"/>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50A1F78-F5DE-45E9-8063-C99ED267C4B6}"/>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1" name="Oval 20">
              <a:extLst>
                <a:ext uri="{FF2B5EF4-FFF2-40B4-BE49-F238E27FC236}">
                  <a16:creationId xmlns:a16="http://schemas.microsoft.com/office/drawing/2014/main" id="{2F7AAE8A-5DAB-462C-8423-7F0D6A1DEA7D}"/>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EDE6ABB9-A52A-4C8D-9A73-5B0C4CF5BA17}"/>
              </a:ext>
            </a:extLst>
          </p:cNvPr>
          <p:cNvGrpSpPr/>
          <p:nvPr/>
        </p:nvGrpSpPr>
        <p:grpSpPr>
          <a:xfrm>
            <a:off x="657225" y="79375"/>
            <a:ext cx="475472" cy="478261"/>
            <a:chOff x="2804160" y="137160"/>
            <a:chExt cx="6583680" cy="6583680"/>
          </a:xfrm>
        </p:grpSpPr>
        <p:sp>
          <p:nvSpPr>
            <p:cNvPr id="29" name="Freeform: Shape 28">
              <a:extLst>
                <a:ext uri="{FF2B5EF4-FFF2-40B4-BE49-F238E27FC236}">
                  <a16:creationId xmlns:a16="http://schemas.microsoft.com/office/drawing/2014/main" id="{929E17A0-6FA0-44F4-8AF7-685BEB2782A5}"/>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0" name="Oval 29">
              <a:extLst>
                <a:ext uri="{FF2B5EF4-FFF2-40B4-BE49-F238E27FC236}">
                  <a16:creationId xmlns:a16="http://schemas.microsoft.com/office/drawing/2014/main" id="{ED030032-9DB8-4A20-BD06-D141EA3FE2A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BCF1B1D3-BD13-4B5D-A9D8-5DCC14D15786}"/>
              </a:ext>
            </a:extLst>
          </p:cNvPr>
          <p:cNvGrpSpPr/>
          <p:nvPr/>
        </p:nvGrpSpPr>
        <p:grpSpPr>
          <a:xfrm rot="18047685">
            <a:off x="462400" y="-92722"/>
            <a:ext cx="870108" cy="833267"/>
            <a:chOff x="2895600" y="228600"/>
            <a:chExt cx="6400800" cy="6400800"/>
          </a:xfrm>
        </p:grpSpPr>
        <p:grpSp>
          <p:nvGrpSpPr>
            <p:cNvPr id="32" name="Group 31">
              <a:extLst>
                <a:ext uri="{FF2B5EF4-FFF2-40B4-BE49-F238E27FC236}">
                  <a16:creationId xmlns:a16="http://schemas.microsoft.com/office/drawing/2014/main" id="{5FA9F91B-31F1-48D4-8445-9B572F3B95ED}"/>
                </a:ext>
              </a:extLst>
            </p:cNvPr>
            <p:cNvGrpSpPr/>
            <p:nvPr/>
          </p:nvGrpSpPr>
          <p:grpSpPr>
            <a:xfrm>
              <a:off x="5028304" y="3112613"/>
              <a:ext cx="2082917" cy="676275"/>
              <a:chOff x="5028304" y="3112613"/>
              <a:chExt cx="2082917" cy="676275"/>
            </a:xfrm>
          </p:grpSpPr>
          <p:grpSp>
            <p:nvGrpSpPr>
              <p:cNvPr id="34" name="Group 33">
                <a:extLst>
                  <a:ext uri="{FF2B5EF4-FFF2-40B4-BE49-F238E27FC236}">
                    <a16:creationId xmlns:a16="http://schemas.microsoft.com/office/drawing/2014/main" id="{90150E42-3C8F-4913-9CC1-16EC25805E5C}"/>
                  </a:ext>
                </a:extLst>
              </p:cNvPr>
              <p:cNvGrpSpPr/>
              <p:nvPr/>
            </p:nvGrpSpPr>
            <p:grpSpPr>
              <a:xfrm>
                <a:off x="5028304" y="3167369"/>
                <a:ext cx="2082917" cy="565811"/>
                <a:chOff x="3993730" y="3167369"/>
                <a:chExt cx="2082917" cy="565811"/>
              </a:xfrm>
            </p:grpSpPr>
            <p:sp>
              <p:nvSpPr>
                <p:cNvPr id="38" name="Flowchart: Merge 37">
                  <a:extLst>
                    <a:ext uri="{FF2B5EF4-FFF2-40B4-BE49-F238E27FC236}">
                      <a16:creationId xmlns:a16="http://schemas.microsoft.com/office/drawing/2014/main" id="{9E9CAB6E-9CD2-4A6B-9D58-9065539F3AE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erge 38">
                  <a:extLst>
                    <a:ext uri="{FF2B5EF4-FFF2-40B4-BE49-F238E27FC236}">
                      <a16:creationId xmlns:a16="http://schemas.microsoft.com/office/drawing/2014/main" id="{C4F4842B-44EE-43F7-892A-E418DD102692}"/>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64FF8F2A-E63A-43DE-BB28-FC1891C1D2EC}"/>
                  </a:ext>
                </a:extLst>
              </p:cNvPr>
              <p:cNvGrpSpPr/>
              <p:nvPr/>
            </p:nvGrpSpPr>
            <p:grpSpPr>
              <a:xfrm>
                <a:off x="5759403" y="3112613"/>
                <a:ext cx="676275" cy="676275"/>
                <a:chOff x="3144790" y="993300"/>
                <a:chExt cx="676275" cy="676275"/>
              </a:xfrm>
            </p:grpSpPr>
            <p:sp>
              <p:nvSpPr>
                <p:cNvPr id="36" name="Oval 35">
                  <a:extLst>
                    <a:ext uri="{FF2B5EF4-FFF2-40B4-BE49-F238E27FC236}">
                      <a16:creationId xmlns:a16="http://schemas.microsoft.com/office/drawing/2014/main" id="{4B6AA9D0-E3EE-418A-8F35-8C5CBC738016}"/>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A830E26-ADC5-45F9-A206-17B5225C48A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3" name="Oval 32">
              <a:extLst>
                <a:ext uri="{FF2B5EF4-FFF2-40B4-BE49-F238E27FC236}">
                  <a16:creationId xmlns:a16="http://schemas.microsoft.com/office/drawing/2014/main" id="{CDADA9CE-A965-4530-A931-420103B2845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61FB7F41-1D44-42ED-B457-E235FFFC228F}"/>
              </a:ext>
            </a:extLst>
          </p:cNvPr>
          <p:cNvGrpSpPr/>
          <p:nvPr/>
        </p:nvGrpSpPr>
        <p:grpSpPr>
          <a:xfrm>
            <a:off x="1152525" y="79375"/>
            <a:ext cx="475472" cy="478261"/>
            <a:chOff x="2804160" y="137160"/>
            <a:chExt cx="6583680" cy="6583680"/>
          </a:xfrm>
        </p:grpSpPr>
        <p:sp>
          <p:nvSpPr>
            <p:cNvPr id="41" name="Freeform: Shape 40">
              <a:extLst>
                <a:ext uri="{FF2B5EF4-FFF2-40B4-BE49-F238E27FC236}">
                  <a16:creationId xmlns:a16="http://schemas.microsoft.com/office/drawing/2014/main" id="{8FD334E5-A860-4F51-8C49-102A75E00321}"/>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2" name="Oval 41">
              <a:extLst>
                <a:ext uri="{FF2B5EF4-FFF2-40B4-BE49-F238E27FC236}">
                  <a16:creationId xmlns:a16="http://schemas.microsoft.com/office/drawing/2014/main" id="{39E9C64E-1D80-406F-95A2-B41255432372}"/>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0D8C5546-37F0-43AF-A5A7-3409863B3F3E}"/>
              </a:ext>
            </a:extLst>
          </p:cNvPr>
          <p:cNvGrpSpPr/>
          <p:nvPr/>
        </p:nvGrpSpPr>
        <p:grpSpPr>
          <a:xfrm rot="18047685">
            <a:off x="957700" y="-92722"/>
            <a:ext cx="870108" cy="833267"/>
            <a:chOff x="2895600" y="228600"/>
            <a:chExt cx="6400800" cy="6400800"/>
          </a:xfrm>
        </p:grpSpPr>
        <p:grpSp>
          <p:nvGrpSpPr>
            <p:cNvPr id="44" name="Group 43">
              <a:extLst>
                <a:ext uri="{FF2B5EF4-FFF2-40B4-BE49-F238E27FC236}">
                  <a16:creationId xmlns:a16="http://schemas.microsoft.com/office/drawing/2014/main" id="{9150C5DB-50DE-4DC2-B85A-C1584B302371}"/>
                </a:ext>
              </a:extLst>
            </p:cNvPr>
            <p:cNvGrpSpPr/>
            <p:nvPr/>
          </p:nvGrpSpPr>
          <p:grpSpPr>
            <a:xfrm>
              <a:off x="5028304" y="3112613"/>
              <a:ext cx="2082917" cy="676275"/>
              <a:chOff x="5028304" y="3112613"/>
              <a:chExt cx="2082917" cy="676275"/>
            </a:xfrm>
          </p:grpSpPr>
          <p:grpSp>
            <p:nvGrpSpPr>
              <p:cNvPr id="46" name="Group 45">
                <a:extLst>
                  <a:ext uri="{FF2B5EF4-FFF2-40B4-BE49-F238E27FC236}">
                    <a16:creationId xmlns:a16="http://schemas.microsoft.com/office/drawing/2014/main" id="{B5FC873B-C1DC-4B23-8CDB-5124CF215BBE}"/>
                  </a:ext>
                </a:extLst>
              </p:cNvPr>
              <p:cNvGrpSpPr/>
              <p:nvPr/>
            </p:nvGrpSpPr>
            <p:grpSpPr>
              <a:xfrm>
                <a:off x="5028304" y="3167369"/>
                <a:ext cx="2082917" cy="565811"/>
                <a:chOff x="3993730" y="3167369"/>
                <a:chExt cx="2082917" cy="565811"/>
              </a:xfrm>
            </p:grpSpPr>
            <p:sp>
              <p:nvSpPr>
                <p:cNvPr id="50" name="Flowchart: Merge 49">
                  <a:extLst>
                    <a:ext uri="{FF2B5EF4-FFF2-40B4-BE49-F238E27FC236}">
                      <a16:creationId xmlns:a16="http://schemas.microsoft.com/office/drawing/2014/main" id="{873D757B-A9D5-4072-A58A-D0A735B8479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erge 50">
                  <a:extLst>
                    <a:ext uri="{FF2B5EF4-FFF2-40B4-BE49-F238E27FC236}">
                      <a16:creationId xmlns:a16="http://schemas.microsoft.com/office/drawing/2014/main" id="{CBBBA9D3-112E-4166-AF72-F9C8D363D7FC}"/>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245C61B5-461E-4F03-8470-2E92A084864E}"/>
                  </a:ext>
                </a:extLst>
              </p:cNvPr>
              <p:cNvGrpSpPr/>
              <p:nvPr/>
            </p:nvGrpSpPr>
            <p:grpSpPr>
              <a:xfrm>
                <a:off x="5759403" y="3112613"/>
                <a:ext cx="676275" cy="676275"/>
                <a:chOff x="3144790" y="993300"/>
                <a:chExt cx="676275" cy="676275"/>
              </a:xfrm>
            </p:grpSpPr>
            <p:sp>
              <p:nvSpPr>
                <p:cNvPr id="48" name="Oval 47">
                  <a:extLst>
                    <a:ext uri="{FF2B5EF4-FFF2-40B4-BE49-F238E27FC236}">
                      <a16:creationId xmlns:a16="http://schemas.microsoft.com/office/drawing/2014/main" id="{6F6F91F9-C4D5-4879-9F25-DE61C8DA37F9}"/>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51BBA2E-2DC6-4AEF-94B8-7E4B227B4276}"/>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5" name="Oval 44">
              <a:extLst>
                <a:ext uri="{FF2B5EF4-FFF2-40B4-BE49-F238E27FC236}">
                  <a16:creationId xmlns:a16="http://schemas.microsoft.com/office/drawing/2014/main" id="{EE602C02-5618-4471-BEDA-7D0BB14A818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a:extLst>
              <a:ext uri="{FF2B5EF4-FFF2-40B4-BE49-F238E27FC236}">
                <a16:creationId xmlns:a16="http://schemas.microsoft.com/office/drawing/2014/main" id="{A5CA3B1B-AFDF-4570-8DAA-FA66F88E9D2F}"/>
              </a:ext>
            </a:extLst>
          </p:cNvPr>
          <p:cNvGrpSpPr/>
          <p:nvPr/>
        </p:nvGrpSpPr>
        <p:grpSpPr>
          <a:xfrm>
            <a:off x="1647825" y="79375"/>
            <a:ext cx="475472" cy="478261"/>
            <a:chOff x="2804160" y="137160"/>
            <a:chExt cx="6583680" cy="6583680"/>
          </a:xfrm>
        </p:grpSpPr>
        <p:sp>
          <p:nvSpPr>
            <p:cNvPr id="53" name="Freeform: Shape 52">
              <a:extLst>
                <a:ext uri="{FF2B5EF4-FFF2-40B4-BE49-F238E27FC236}">
                  <a16:creationId xmlns:a16="http://schemas.microsoft.com/office/drawing/2014/main" id="{F33AD9F6-A97C-4043-9C4D-FBC6F064696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4" name="Oval 53">
              <a:extLst>
                <a:ext uri="{FF2B5EF4-FFF2-40B4-BE49-F238E27FC236}">
                  <a16:creationId xmlns:a16="http://schemas.microsoft.com/office/drawing/2014/main" id="{40FDDE5C-C5AC-4653-BA99-C4A71198380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4F7DB69B-D5C6-409B-A074-C9203E375186}"/>
              </a:ext>
            </a:extLst>
          </p:cNvPr>
          <p:cNvGrpSpPr/>
          <p:nvPr/>
        </p:nvGrpSpPr>
        <p:grpSpPr>
          <a:xfrm rot="18047685">
            <a:off x="1453000" y="-92722"/>
            <a:ext cx="870108" cy="833267"/>
            <a:chOff x="2895600" y="228600"/>
            <a:chExt cx="6400800" cy="6400800"/>
          </a:xfrm>
        </p:grpSpPr>
        <p:grpSp>
          <p:nvGrpSpPr>
            <p:cNvPr id="56" name="Group 55">
              <a:extLst>
                <a:ext uri="{FF2B5EF4-FFF2-40B4-BE49-F238E27FC236}">
                  <a16:creationId xmlns:a16="http://schemas.microsoft.com/office/drawing/2014/main" id="{CB5BB343-CE8F-4AF3-8A5C-26B119166167}"/>
                </a:ext>
              </a:extLst>
            </p:cNvPr>
            <p:cNvGrpSpPr/>
            <p:nvPr/>
          </p:nvGrpSpPr>
          <p:grpSpPr>
            <a:xfrm>
              <a:off x="5028304" y="3112613"/>
              <a:ext cx="2082917" cy="676275"/>
              <a:chOff x="5028304" y="3112613"/>
              <a:chExt cx="2082917" cy="676275"/>
            </a:xfrm>
          </p:grpSpPr>
          <p:grpSp>
            <p:nvGrpSpPr>
              <p:cNvPr id="58" name="Group 57">
                <a:extLst>
                  <a:ext uri="{FF2B5EF4-FFF2-40B4-BE49-F238E27FC236}">
                    <a16:creationId xmlns:a16="http://schemas.microsoft.com/office/drawing/2014/main" id="{F45E266E-119A-45AD-84A3-F28C823F2AB6}"/>
                  </a:ext>
                </a:extLst>
              </p:cNvPr>
              <p:cNvGrpSpPr/>
              <p:nvPr/>
            </p:nvGrpSpPr>
            <p:grpSpPr>
              <a:xfrm>
                <a:off x="5028304" y="3167369"/>
                <a:ext cx="2082917" cy="565811"/>
                <a:chOff x="3993730" y="3167369"/>
                <a:chExt cx="2082917" cy="565811"/>
              </a:xfrm>
            </p:grpSpPr>
            <p:sp>
              <p:nvSpPr>
                <p:cNvPr id="62" name="Flowchart: Merge 61">
                  <a:extLst>
                    <a:ext uri="{FF2B5EF4-FFF2-40B4-BE49-F238E27FC236}">
                      <a16:creationId xmlns:a16="http://schemas.microsoft.com/office/drawing/2014/main" id="{73B5CEE5-EA0B-4DF5-930E-E00FE4134DAD}"/>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Merge 62">
                  <a:extLst>
                    <a:ext uri="{FF2B5EF4-FFF2-40B4-BE49-F238E27FC236}">
                      <a16:creationId xmlns:a16="http://schemas.microsoft.com/office/drawing/2014/main" id="{5090CE32-9F1A-465D-972D-FF418D31D843}"/>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33F7B561-F716-4CA5-8DAA-9331A1B47517}"/>
                  </a:ext>
                </a:extLst>
              </p:cNvPr>
              <p:cNvGrpSpPr/>
              <p:nvPr/>
            </p:nvGrpSpPr>
            <p:grpSpPr>
              <a:xfrm>
                <a:off x="5759403" y="3112613"/>
                <a:ext cx="676275" cy="676275"/>
                <a:chOff x="3144790" y="993300"/>
                <a:chExt cx="676275" cy="676275"/>
              </a:xfrm>
            </p:grpSpPr>
            <p:sp>
              <p:nvSpPr>
                <p:cNvPr id="60" name="Oval 59">
                  <a:extLst>
                    <a:ext uri="{FF2B5EF4-FFF2-40B4-BE49-F238E27FC236}">
                      <a16:creationId xmlns:a16="http://schemas.microsoft.com/office/drawing/2014/main" id="{8BD06684-FD7A-4A88-AC6D-9E220DC577B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2BC7D6DE-3306-4EB6-A1AD-2C93FD2EA04E}"/>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7" name="Oval 56">
              <a:extLst>
                <a:ext uri="{FF2B5EF4-FFF2-40B4-BE49-F238E27FC236}">
                  <a16:creationId xmlns:a16="http://schemas.microsoft.com/office/drawing/2014/main" id="{273112A0-4075-417F-AA02-D6865EA5479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a:extLst>
              <a:ext uri="{FF2B5EF4-FFF2-40B4-BE49-F238E27FC236}">
                <a16:creationId xmlns:a16="http://schemas.microsoft.com/office/drawing/2014/main" id="{8DF5308D-D4E7-4FA8-BCF0-790CAD23766B}"/>
              </a:ext>
            </a:extLst>
          </p:cNvPr>
          <p:cNvGrpSpPr/>
          <p:nvPr/>
        </p:nvGrpSpPr>
        <p:grpSpPr>
          <a:xfrm>
            <a:off x="2143125" y="79375"/>
            <a:ext cx="475472" cy="478261"/>
            <a:chOff x="2804160" y="137160"/>
            <a:chExt cx="6583680" cy="6583680"/>
          </a:xfrm>
        </p:grpSpPr>
        <p:sp>
          <p:nvSpPr>
            <p:cNvPr id="65" name="Freeform: Shape 64">
              <a:extLst>
                <a:ext uri="{FF2B5EF4-FFF2-40B4-BE49-F238E27FC236}">
                  <a16:creationId xmlns:a16="http://schemas.microsoft.com/office/drawing/2014/main" id="{D325B7DB-A99A-448A-B353-0F6D44575CF3}"/>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6" name="Oval 65">
              <a:extLst>
                <a:ext uri="{FF2B5EF4-FFF2-40B4-BE49-F238E27FC236}">
                  <a16:creationId xmlns:a16="http://schemas.microsoft.com/office/drawing/2014/main" id="{B0DF5661-2FA0-47D3-9F42-CC13ACA9D2B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F08104E5-9898-45DB-9044-FC83F627650B}"/>
              </a:ext>
            </a:extLst>
          </p:cNvPr>
          <p:cNvGrpSpPr/>
          <p:nvPr/>
        </p:nvGrpSpPr>
        <p:grpSpPr>
          <a:xfrm rot="18047685">
            <a:off x="1948300" y="-92722"/>
            <a:ext cx="870108" cy="833267"/>
            <a:chOff x="2895600" y="228600"/>
            <a:chExt cx="6400800" cy="6400800"/>
          </a:xfrm>
        </p:grpSpPr>
        <p:grpSp>
          <p:nvGrpSpPr>
            <p:cNvPr id="68" name="Group 67">
              <a:extLst>
                <a:ext uri="{FF2B5EF4-FFF2-40B4-BE49-F238E27FC236}">
                  <a16:creationId xmlns:a16="http://schemas.microsoft.com/office/drawing/2014/main" id="{9753626F-84B8-4B16-9630-227F2C57C4B8}"/>
                </a:ext>
              </a:extLst>
            </p:cNvPr>
            <p:cNvGrpSpPr/>
            <p:nvPr/>
          </p:nvGrpSpPr>
          <p:grpSpPr>
            <a:xfrm>
              <a:off x="5028304" y="3112613"/>
              <a:ext cx="2082917" cy="676275"/>
              <a:chOff x="5028304" y="3112613"/>
              <a:chExt cx="2082917" cy="676275"/>
            </a:xfrm>
          </p:grpSpPr>
          <p:grpSp>
            <p:nvGrpSpPr>
              <p:cNvPr id="70" name="Group 69">
                <a:extLst>
                  <a:ext uri="{FF2B5EF4-FFF2-40B4-BE49-F238E27FC236}">
                    <a16:creationId xmlns:a16="http://schemas.microsoft.com/office/drawing/2014/main" id="{4C87DF8C-09FA-4607-B471-BFCEC743D25E}"/>
                  </a:ext>
                </a:extLst>
              </p:cNvPr>
              <p:cNvGrpSpPr/>
              <p:nvPr/>
            </p:nvGrpSpPr>
            <p:grpSpPr>
              <a:xfrm>
                <a:off x="5028304" y="3167369"/>
                <a:ext cx="2082917" cy="565811"/>
                <a:chOff x="3993730" y="3167369"/>
                <a:chExt cx="2082917" cy="565811"/>
              </a:xfrm>
            </p:grpSpPr>
            <p:sp>
              <p:nvSpPr>
                <p:cNvPr id="74" name="Flowchart: Merge 73">
                  <a:extLst>
                    <a:ext uri="{FF2B5EF4-FFF2-40B4-BE49-F238E27FC236}">
                      <a16:creationId xmlns:a16="http://schemas.microsoft.com/office/drawing/2014/main" id="{0DBF2EC6-9AC6-4F9F-90EC-915A1FDE4D44}"/>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Merge 74">
                  <a:extLst>
                    <a:ext uri="{FF2B5EF4-FFF2-40B4-BE49-F238E27FC236}">
                      <a16:creationId xmlns:a16="http://schemas.microsoft.com/office/drawing/2014/main" id="{9826A98F-DF1D-44DE-8A4B-1C4C49856EAE}"/>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D49B5471-DBC4-4033-A7BD-952EB5836DA5}"/>
                  </a:ext>
                </a:extLst>
              </p:cNvPr>
              <p:cNvGrpSpPr/>
              <p:nvPr/>
            </p:nvGrpSpPr>
            <p:grpSpPr>
              <a:xfrm>
                <a:off x="5759403" y="3112613"/>
                <a:ext cx="676275" cy="676275"/>
                <a:chOff x="3144790" y="993300"/>
                <a:chExt cx="676275" cy="676275"/>
              </a:xfrm>
            </p:grpSpPr>
            <p:sp>
              <p:nvSpPr>
                <p:cNvPr id="72" name="Oval 71">
                  <a:extLst>
                    <a:ext uri="{FF2B5EF4-FFF2-40B4-BE49-F238E27FC236}">
                      <a16:creationId xmlns:a16="http://schemas.microsoft.com/office/drawing/2014/main" id="{D90180D5-0C17-4300-BE27-372A74D6B0D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E570E581-4C9D-490C-801F-CE10CA536A76}"/>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9" name="Oval 68">
              <a:extLst>
                <a:ext uri="{FF2B5EF4-FFF2-40B4-BE49-F238E27FC236}">
                  <a16:creationId xmlns:a16="http://schemas.microsoft.com/office/drawing/2014/main" id="{44D2C104-8DAE-47FC-93BB-D371795937C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B1E3CBDF-0668-4853-9922-FCD4FB99CBDC}"/>
              </a:ext>
            </a:extLst>
          </p:cNvPr>
          <p:cNvGrpSpPr/>
          <p:nvPr/>
        </p:nvGrpSpPr>
        <p:grpSpPr>
          <a:xfrm>
            <a:off x="2638425" y="79375"/>
            <a:ext cx="475472" cy="478261"/>
            <a:chOff x="2804160" y="137160"/>
            <a:chExt cx="6583680" cy="6583680"/>
          </a:xfrm>
        </p:grpSpPr>
        <p:sp>
          <p:nvSpPr>
            <p:cNvPr id="77" name="Freeform: Shape 76">
              <a:extLst>
                <a:ext uri="{FF2B5EF4-FFF2-40B4-BE49-F238E27FC236}">
                  <a16:creationId xmlns:a16="http://schemas.microsoft.com/office/drawing/2014/main" id="{2C14FA51-73C4-468B-B2FB-CF41D46B8B50}"/>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8" name="Oval 77">
              <a:extLst>
                <a:ext uri="{FF2B5EF4-FFF2-40B4-BE49-F238E27FC236}">
                  <a16:creationId xmlns:a16="http://schemas.microsoft.com/office/drawing/2014/main" id="{F2A428BC-974E-42F4-8D68-405A906A543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6EFB2F90-1595-4763-AFFC-486C18D98F88}"/>
              </a:ext>
            </a:extLst>
          </p:cNvPr>
          <p:cNvGrpSpPr/>
          <p:nvPr/>
        </p:nvGrpSpPr>
        <p:grpSpPr>
          <a:xfrm rot="18047685">
            <a:off x="2443600" y="-92722"/>
            <a:ext cx="870108" cy="833267"/>
            <a:chOff x="2895600" y="228600"/>
            <a:chExt cx="6400800" cy="6400800"/>
          </a:xfrm>
        </p:grpSpPr>
        <p:grpSp>
          <p:nvGrpSpPr>
            <p:cNvPr id="80" name="Group 79">
              <a:extLst>
                <a:ext uri="{FF2B5EF4-FFF2-40B4-BE49-F238E27FC236}">
                  <a16:creationId xmlns:a16="http://schemas.microsoft.com/office/drawing/2014/main" id="{B8B9A906-6BDF-4861-B54B-2CBA06B21B6A}"/>
                </a:ext>
              </a:extLst>
            </p:cNvPr>
            <p:cNvGrpSpPr/>
            <p:nvPr/>
          </p:nvGrpSpPr>
          <p:grpSpPr>
            <a:xfrm>
              <a:off x="5028304" y="3112613"/>
              <a:ext cx="2082917" cy="676275"/>
              <a:chOff x="5028304" y="3112613"/>
              <a:chExt cx="2082917" cy="676275"/>
            </a:xfrm>
          </p:grpSpPr>
          <p:grpSp>
            <p:nvGrpSpPr>
              <p:cNvPr id="82" name="Group 81">
                <a:extLst>
                  <a:ext uri="{FF2B5EF4-FFF2-40B4-BE49-F238E27FC236}">
                    <a16:creationId xmlns:a16="http://schemas.microsoft.com/office/drawing/2014/main" id="{542784C1-F413-42B5-9D04-6FCD029A5DE4}"/>
                  </a:ext>
                </a:extLst>
              </p:cNvPr>
              <p:cNvGrpSpPr/>
              <p:nvPr/>
            </p:nvGrpSpPr>
            <p:grpSpPr>
              <a:xfrm>
                <a:off x="5028304" y="3167369"/>
                <a:ext cx="2082917" cy="565811"/>
                <a:chOff x="3993730" y="3167369"/>
                <a:chExt cx="2082917" cy="565811"/>
              </a:xfrm>
            </p:grpSpPr>
            <p:sp>
              <p:nvSpPr>
                <p:cNvPr id="86" name="Flowchart: Merge 85">
                  <a:extLst>
                    <a:ext uri="{FF2B5EF4-FFF2-40B4-BE49-F238E27FC236}">
                      <a16:creationId xmlns:a16="http://schemas.microsoft.com/office/drawing/2014/main" id="{D662FBED-FE76-48EB-85D6-30E2ABA3F74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Merge 86">
                  <a:extLst>
                    <a:ext uri="{FF2B5EF4-FFF2-40B4-BE49-F238E27FC236}">
                      <a16:creationId xmlns:a16="http://schemas.microsoft.com/office/drawing/2014/main" id="{ACE678D0-877F-48E6-80BE-1427C7468811}"/>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EB9C4D37-3F0C-426E-A97E-C36ACFF730C3}"/>
                  </a:ext>
                </a:extLst>
              </p:cNvPr>
              <p:cNvGrpSpPr/>
              <p:nvPr/>
            </p:nvGrpSpPr>
            <p:grpSpPr>
              <a:xfrm>
                <a:off x="5759403" y="3112613"/>
                <a:ext cx="676275" cy="676275"/>
                <a:chOff x="3144790" y="993300"/>
                <a:chExt cx="676275" cy="676275"/>
              </a:xfrm>
            </p:grpSpPr>
            <p:sp>
              <p:nvSpPr>
                <p:cNvPr id="84" name="Oval 83">
                  <a:extLst>
                    <a:ext uri="{FF2B5EF4-FFF2-40B4-BE49-F238E27FC236}">
                      <a16:creationId xmlns:a16="http://schemas.microsoft.com/office/drawing/2014/main" id="{2438E007-827A-4380-801E-B0B50A124FF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D20BAF25-C69E-4C8A-8F08-555670E6CE35}"/>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1" name="Oval 80">
              <a:extLst>
                <a:ext uri="{FF2B5EF4-FFF2-40B4-BE49-F238E27FC236}">
                  <a16:creationId xmlns:a16="http://schemas.microsoft.com/office/drawing/2014/main" id="{02341083-F89A-4E5C-8DEF-A4CB209E19D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18191318-6CB2-403E-9F73-A9220E899CE6}"/>
              </a:ext>
            </a:extLst>
          </p:cNvPr>
          <p:cNvGrpSpPr/>
          <p:nvPr/>
        </p:nvGrpSpPr>
        <p:grpSpPr>
          <a:xfrm>
            <a:off x="3133725" y="79375"/>
            <a:ext cx="475472" cy="478261"/>
            <a:chOff x="2804160" y="137160"/>
            <a:chExt cx="6583680" cy="6583680"/>
          </a:xfrm>
        </p:grpSpPr>
        <p:sp>
          <p:nvSpPr>
            <p:cNvPr id="89" name="Freeform: Shape 88">
              <a:extLst>
                <a:ext uri="{FF2B5EF4-FFF2-40B4-BE49-F238E27FC236}">
                  <a16:creationId xmlns:a16="http://schemas.microsoft.com/office/drawing/2014/main" id="{513DB236-C986-49E0-ACE1-E9D82FBFE57E}"/>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90" name="Oval 89">
              <a:extLst>
                <a:ext uri="{FF2B5EF4-FFF2-40B4-BE49-F238E27FC236}">
                  <a16:creationId xmlns:a16="http://schemas.microsoft.com/office/drawing/2014/main" id="{E3FA7629-A3DE-4C92-9C4A-4751B487FE8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9009C1B0-1466-4C89-BE85-C3109777F838}"/>
              </a:ext>
            </a:extLst>
          </p:cNvPr>
          <p:cNvGrpSpPr/>
          <p:nvPr/>
        </p:nvGrpSpPr>
        <p:grpSpPr>
          <a:xfrm rot="18047685">
            <a:off x="2938900" y="-92722"/>
            <a:ext cx="870108" cy="833267"/>
            <a:chOff x="2895600" y="228600"/>
            <a:chExt cx="6400800" cy="6400800"/>
          </a:xfrm>
        </p:grpSpPr>
        <p:grpSp>
          <p:nvGrpSpPr>
            <p:cNvPr id="92" name="Group 91">
              <a:extLst>
                <a:ext uri="{FF2B5EF4-FFF2-40B4-BE49-F238E27FC236}">
                  <a16:creationId xmlns:a16="http://schemas.microsoft.com/office/drawing/2014/main" id="{A55A81BC-7307-479D-B59F-E42EFF58281F}"/>
                </a:ext>
              </a:extLst>
            </p:cNvPr>
            <p:cNvGrpSpPr/>
            <p:nvPr/>
          </p:nvGrpSpPr>
          <p:grpSpPr>
            <a:xfrm>
              <a:off x="5028304" y="3112613"/>
              <a:ext cx="2082917" cy="676275"/>
              <a:chOff x="5028304" y="3112613"/>
              <a:chExt cx="2082917" cy="676275"/>
            </a:xfrm>
          </p:grpSpPr>
          <p:grpSp>
            <p:nvGrpSpPr>
              <p:cNvPr id="94" name="Group 93">
                <a:extLst>
                  <a:ext uri="{FF2B5EF4-FFF2-40B4-BE49-F238E27FC236}">
                    <a16:creationId xmlns:a16="http://schemas.microsoft.com/office/drawing/2014/main" id="{23676ACD-8C34-4628-B05D-43955D74F27C}"/>
                  </a:ext>
                </a:extLst>
              </p:cNvPr>
              <p:cNvGrpSpPr/>
              <p:nvPr/>
            </p:nvGrpSpPr>
            <p:grpSpPr>
              <a:xfrm>
                <a:off x="5028304" y="3167369"/>
                <a:ext cx="2082917" cy="565811"/>
                <a:chOff x="3993730" y="3167369"/>
                <a:chExt cx="2082917" cy="565811"/>
              </a:xfrm>
            </p:grpSpPr>
            <p:sp>
              <p:nvSpPr>
                <p:cNvPr id="98" name="Flowchart: Merge 97">
                  <a:extLst>
                    <a:ext uri="{FF2B5EF4-FFF2-40B4-BE49-F238E27FC236}">
                      <a16:creationId xmlns:a16="http://schemas.microsoft.com/office/drawing/2014/main" id="{3CCB7BED-94B5-4CBC-A8F9-4416FE38C6E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Merge 98">
                  <a:extLst>
                    <a:ext uri="{FF2B5EF4-FFF2-40B4-BE49-F238E27FC236}">
                      <a16:creationId xmlns:a16="http://schemas.microsoft.com/office/drawing/2014/main" id="{3640C164-9AFC-475A-BEBC-C73F3E0699E1}"/>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A9030D27-7DB2-4FCA-B7DA-661CF78B4537}"/>
                  </a:ext>
                </a:extLst>
              </p:cNvPr>
              <p:cNvGrpSpPr/>
              <p:nvPr/>
            </p:nvGrpSpPr>
            <p:grpSpPr>
              <a:xfrm>
                <a:off x="5759403" y="3112613"/>
                <a:ext cx="676275" cy="676275"/>
                <a:chOff x="3144790" y="993300"/>
                <a:chExt cx="676275" cy="676275"/>
              </a:xfrm>
            </p:grpSpPr>
            <p:sp>
              <p:nvSpPr>
                <p:cNvPr id="96" name="Oval 95">
                  <a:extLst>
                    <a:ext uri="{FF2B5EF4-FFF2-40B4-BE49-F238E27FC236}">
                      <a16:creationId xmlns:a16="http://schemas.microsoft.com/office/drawing/2014/main" id="{FF9E077B-C65E-4A08-8042-67BB47102C9F}"/>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23593297-6456-4CFE-99F6-38E3ABD9FE56}"/>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93" name="Oval 92">
              <a:extLst>
                <a:ext uri="{FF2B5EF4-FFF2-40B4-BE49-F238E27FC236}">
                  <a16:creationId xmlns:a16="http://schemas.microsoft.com/office/drawing/2014/main" id="{9A2A80B7-ED3A-468B-8DBB-117EE1E7AA9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F16B726F-9B2D-4A61-9714-533837631987}"/>
              </a:ext>
            </a:extLst>
          </p:cNvPr>
          <p:cNvGrpSpPr/>
          <p:nvPr/>
        </p:nvGrpSpPr>
        <p:grpSpPr>
          <a:xfrm>
            <a:off x="3629025" y="79375"/>
            <a:ext cx="475472" cy="478261"/>
            <a:chOff x="2804160" y="137160"/>
            <a:chExt cx="6583680" cy="6583680"/>
          </a:xfrm>
        </p:grpSpPr>
        <p:sp>
          <p:nvSpPr>
            <p:cNvPr id="101" name="Freeform: Shape 100">
              <a:extLst>
                <a:ext uri="{FF2B5EF4-FFF2-40B4-BE49-F238E27FC236}">
                  <a16:creationId xmlns:a16="http://schemas.microsoft.com/office/drawing/2014/main" id="{3270B562-974A-4D67-A336-FC4089123A6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02" name="Oval 101">
              <a:extLst>
                <a:ext uri="{FF2B5EF4-FFF2-40B4-BE49-F238E27FC236}">
                  <a16:creationId xmlns:a16="http://schemas.microsoft.com/office/drawing/2014/main" id="{9A02153A-8BBE-43E5-A28C-509735F01F3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B6A0E08B-FBD4-4F67-A3B2-EB370B060223}"/>
              </a:ext>
            </a:extLst>
          </p:cNvPr>
          <p:cNvGrpSpPr/>
          <p:nvPr/>
        </p:nvGrpSpPr>
        <p:grpSpPr>
          <a:xfrm rot="18047685">
            <a:off x="3434200" y="-92722"/>
            <a:ext cx="870108" cy="833267"/>
            <a:chOff x="2895600" y="228600"/>
            <a:chExt cx="6400800" cy="6400800"/>
          </a:xfrm>
        </p:grpSpPr>
        <p:grpSp>
          <p:nvGrpSpPr>
            <p:cNvPr id="104" name="Group 103">
              <a:extLst>
                <a:ext uri="{FF2B5EF4-FFF2-40B4-BE49-F238E27FC236}">
                  <a16:creationId xmlns:a16="http://schemas.microsoft.com/office/drawing/2014/main" id="{14134D0D-20F0-4BC2-ADE6-C93A85AF13FE}"/>
                </a:ext>
              </a:extLst>
            </p:cNvPr>
            <p:cNvGrpSpPr/>
            <p:nvPr/>
          </p:nvGrpSpPr>
          <p:grpSpPr>
            <a:xfrm>
              <a:off x="5028304" y="3112613"/>
              <a:ext cx="2082917" cy="676275"/>
              <a:chOff x="5028304" y="3112613"/>
              <a:chExt cx="2082917" cy="676275"/>
            </a:xfrm>
          </p:grpSpPr>
          <p:grpSp>
            <p:nvGrpSpPr>
              <p:cNvPr id="106" name="Group 105">
                <a:extLst>
                  <a:ext uri="{FF2B5EF4-FFF2-40B4-BE49-F238E27FC236}">
                    <a16:creationId xmlns:a16="http://schemas.microsoft.com/office/drawing/2014/main" id="{E372CCB4-4F40-424D-AA18-DEE7F3725FE3}"/>
                  </a:ext>
                </a:extLst>
              </p:cNvPr>
              <p:cNvGrpSpPr/>
              <p:nvPr/>
            </p:nvGrpSpPr>
            <p:grpSpPr>
              <a:xfrm>
                <a:off x="5028304" y="3167369"/>
                <a:ext cx="2082917" cy="565811"/>
                <a:chOff x="3993730" y="3167369"/>
                <a:chExt cx="2082917" cy="565811"/>
              </a:xfrm>
            </p:grpSpPr>
            <p:sp>
              <p:nvSpPr>
                <p:cNvPr id="110" name="Flowchart: Merge 109">
                  <a:extLst>
                    <a:ext uri="{FF2B5EF4-FFF2-40B4-BE49-F238E27FC236}">
                      <a16:creationId xmlns:a16="http://schemas.microsoft.com/office/drawing/2014/main" id="{73E170E0-D7B4-4D71-9D7C-8FA821A292A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Merge 110">
                  <a:extLst>
                    <a:ext uri="{FF2B5EF4-FFF2-40B4-BE49-F238E27FC236}">
                      <a16:creationId xmlns:a16="http://schemas.microsoft.com/office/drawing/2014/main" id="{E60B5E2A-966D-4F2F-A374-59D45E6D202C}"/>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D2BA8D52-30CE-416F-9B26-AF22E44BBFC4}"/>
                  </a:ext>
                </a:extLst>
              </p:cNvPr>
              <p:cNvGrpSpPr/>
              <p:nvPr/>
            </p:nvGrpSpPr>
            <p:grpSpPr>
              <a:xfrm>
                <a:off x="5759403" y="3112613"/>
                <a:ext cx="676275" cy="676275"/>
                <a:chOff x="3144790" y="993300"/>
                <a:chExt cx="676275" cy="676275"/>
              </a:xfrm>
            </p:grpSpPr>
            <p:sp>
              <p:nvSpPr>
                <p:cNvPr id="108" name="Oval 107">
                  <a:extLst>
                    <a:ext uri="{FF2B5EF4-FFF2-40B4-BE49-F238E27FC236}">
                      <a16:creationId xmlns:a16="http://schemas.microsoft.com/office/drawing/2014/main" id="{B21789EC-51AB-48BF-878B-78C3FD51A852}"/>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4ECC3754-E787-4CB5-B54E-54C138D45CAD}"/>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05" name="Oval 104">
              <a:extLst>
                <a:ext uri="{FF2B5EF4-FFF2-40B4-BE49-F238E27FC236}">
                  <a16:creationId xmlns:a16="http://schemas.microsoft.com/office/drawing/2014/main" id="{ACB0DD28-F3D6-4011-8470-6971F7370B9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6CFE998C-F45E-48A3-AF27-BA4DFB925A9A}"/>
              </a:ext>
            </a:extLst>
          </p:cNvPr>
          <p:cNvGrpSpPr/>
          <p:nvPr/>
        </p:nvGrpSpPr>
        <p:grpSpPr>
          <a:xfrm>
            <a:off x="4124325" y="79375"/>
            <a:ext cx="475472" cy="478261"/>
            <a:chOff x="2804160" y="137160"/>
            <a:chExt cx="6583680" cy="6583680"/>
          </a:xfrm>
        </p:grpSpPr>
        <p:sp>
          <p:nvSpPr>
            <p:cNvPr id="113" name="Freeform: Shape 112">
              <a:extLst>
                <a:ext uri="{FF2B5EF4-FFF2-40B4-BE49-F238E27FC236}">
                  <a16:creationId xmlns:a16="http://schemas.microsoft.com/office/drawing/2014/main" id="{D36C1A6F-D59B-49A3-A8B7-F385C4D85AB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14" name="Oval 113">
              <a:extLst>
                <a:ext uri="{FF2B5EF4-FFF2-40B4-BE49-F238E27FC236}">
                  <a16:creationId xmlns:a16="http://schemas.microsoft.com/office/drawing/2014/main" id="{5B13B554-269B-445F-9357-160B4BD8422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19391999-1EFA-4BDC-A39C-D09AF86CCCE6}"/>
              </a:ext>
            </a:extLst>
          </p:cNvPr>
          <p:cNvGrpSpPr/>
          <p:nvPr/>
        </p:nvGrpSpPr>
        <p:grpSpPr>
          <a:xfrm rot="18047685">
            <a:off x="3929500" y="-92722"/>
            <a:ext cx="870108" cy="833267"/>
            <a:chOff x="2895600" y="228600"/>
            <a:chExt cx="6400800" cy="6400800"/>
          </a:xfrm>
        </p:grpSpPr>
        <p:grpSp>
          <p:nvGrpSpPr>
            <p:cNvPr id="116" name="Group 115">
              <a:extLst>
                <a:ext uri="{FF2B5EF4-FFF2-40B4-BE49-F238E27FC236}">
                  <a16:creationId xmlns:a16="http://schemas.microsoft.com/office/drawing/2014/main" id="{27CFD97D-482D-4C08-B951-0610C55337A7}"/>
                </a:ext>
              </a:extLst>
            </p:cNvPr>
            <p:cNvGrpSpPr/>
            <p:nvPr/>
          </p:nvGrpSpPr>
          <p:grpSpPr>
            <a:xfrm>
              <a:off x="5028304" y="3112613"/>
              <a:ext cx="2082917" cy="676275"/>
              <a:chOff x="5028304" y="3112613"/>
              <a:chExt cx="2082917" cy="676275"/>
            </a:xfrm>
          </p:grpSpPr>
          <p:grpSp>
            <p:nvGrpSpPr>
              <p:cNvPr id="118" name="Group 117">
                <a:extLst>
                  <a:ext uri="{FF2B5EF4-FFF2-40B4-BE49-F238E27FC236}">
                    <a16:creationId xmlns:a16="http://schemas.microsoft.com/office/drawing/2014/main" id="{EA4FCC32-416E-4C5A-98B0-96D1F4F674F3}"/>
                  </a:ext>
                </a:extLst>
              </p:cNvPr>
              <p:cNvGrpSpPr/>
              <p:nvPr/>
            </p:nvGrpSpPr>
            <p:grpSpPr>
              <a:xfrm>
                <a:off x="5028304" y="3167369"/>
                <a:ext cx="2082917" cy="565811"/>
                <a:chOff x="3993730" y="3167369"/>
                <a:chExt cx="2082917" cy="565811"/>
              </a:xfrm>
            </p:grpSpPr>
            <p:sp>
              <p:nvSpPr>
                <p:cNvPr id="122" name="Flowchart: Merge 121">
                  <a:extLst>
                    <a:ext uri="{FF2B5EF4-FFF2-40B4-BE49-F238E27FC236}">
                      <a16:creationId xmlns:a16="http://schemas.microsoft.com/office/drawing/2014/main" id="{7C2FBD00-772B-47AE-A9B6-1AD5F799EE1A}"/>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Merge 122">
                  <a:extLst>
                    <a:ext uri="{FF2B5EF4-FFF2-40B4-BE49-F238E27FC236}">
                      <a16:creationId xmlns:a16="http://schemas.microsoft.com/office/drawing/2014/main" id="{3EA97F3E-A653-4410-BCDA-E4A31614A54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19" name="Group 118">
                <a:extLst>
                  <a:ext uri="{FF2B5EF4-FFF2-40B4-BE49-F238E27FC236}">
                    <a16:creationId xmlns:a16="http://schemas.microsoft.com/office/drawing/2014/main" id="{E388261B-6C08-4A42-9F9C-D76F354537CA}"/>
                  </a:ext>
                </a:extLst>
              </p:cNvPr>
              <p:cNvGrpSpPr/>
              <p:nvPr/>
            </p:nvGrpSpPr>
            <p:grpSpPr>
              <a:xfrm>
                <a:off x="5759403" y="3112613"/>
                <a:ext cx="676275" cy="676275"/>
                <a:chOff x="3144790" y="993300"/>
                <a:chExt cx="676275" cy="676275"/>
              </a:xfrm>
            </p:grpSpPr>
            <p:sp>
              <p:nvSpPr>
                <p:cNvPr id="120" name="Oval 119">
                  <a:extLst>
                    <a:ext uri="{FF2B5EF4-FFF2-40B4-BE49-F238E27FC236}">
                      <a16:creationId xmlns:a16="http://schemas.microsoft.com/office/drawing/2014/main" id="{A4EF9C42-8F83-475D-810A-54A8192321EE}"/>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5B432BA0-CA20-4EF2-8D13-EE868634839E}"/>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17" name="Oval 116">
              <a:extLst>
                <a:ext uri="{FF2B5EF4-FFF2-40B4-BE49-F238E27FC236}">
                  <a16:creationId xmlns:a16="http://schemas.microsoft.com/office/drawing/2014/main" id="{4162E038-EFA1-431B-9450-6F27F84570D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4" name="Group 123">
            <a:extLst>
              <a:ext uri="{FF2B5EF4-FFF2-40B4-BE49-F238E27FC236}">
                <a16:creationId xmlns:a16="http://schemas.microsoft.com/office/drawing/2014/main" id="{580D2468-82AF-4DDA-B820-5337A4BCDBD3}"/>
              </a:ext>
            </a:extLst>
          </p:cNvPr>
          <p:cNvGrpSpPr/>
          <p:nvPr/>
        </p:nvGrpSpPr>
        <p:grpSpPr>
          <a:xfrm>
            <a:off x="4619625" y="79375"/>
            <a:ext cx="475472" cy="478261"/>
            <a:chOff x="2804160" y="137160"/>
            <a:chExt cx="6583680" cy="6583680"/>
          </a:xfrm>
        </p:grpSpPr>
        <p:sp>
          <p:nvSpPr>
            <p:cNvPr id="125" name="Freeform: Shape 124">
              <a:extLst>
                <a:ext uri="{FF2B5EF4-FFF2-40B4-BE49-F238E27FC236}">
                  <a16:creationId xmlns:a16="http://schemas.microsoft.com/office/drawing/2014/main" id="{6BFD657F-6876-4922-9DBA-F933AD9D7E2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26" name="Oval 125">
              <a:extLst>
                <a:ext uri="{FF2B5EF4-FFF2-40B4-BE49-F238E27FC236}">
                  <a16:creationId xmlns:a16="http://schemas.microsoft.com/office/drawing/2014/main" id="{53BD8195-E788-4C66-AAD8-013F7B673DC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5FA47B-A911-4DCE-B5D6-1426C2CA0EBE}"/>
              </a:ext>
            </a:extLst>
          </p:cNvPr>
          <p:cNvGrpSpPr/>
          <p:nvPr/>
        </p:nvGrpSpPr>
        <p:grpSpPr>
          <a:xfrm rot="18047685">
            <a:off x="4424800" y="-92722"/>
            <a:ext cx="870108" cy="833267"/>
            <a:chOff x="2895600" y="228600"/>
            <a:chExt cx="6400800" cy="6400800"/>
          </a:xfrm>
        </p:grpSpPr>
        <p:grpSp>
          <p:nvGrpSpPr>
            <p:cNvPr id="128" name="Group 127">
              <a:extLst>
                <a:ext uri="{FF2B5EF4-FFF2-40B4-BE49-F238E27FC236}">
                  <a16:creationId xmlns:a16="http://schemas.microsoft.com/office/drawing/2014/main" id="{22CCF3C6-A37C-4F82-ABB4-7365DDD4C184}"/>
                </a:ext>
              </a:extLst>
            </p:cNvPr>
            <p:cNvGrpSpPr/>
            <p:nvPr/>
          </p:nvGrpSpPr>
          <p:grpSpPr>
            <a:xfrm>
              <a:off x="5028304" y="3112613"/>
              <a:ext cx="2082917" cy="676275"/>
              <a:chOff x="5028304" y="3112613"/>
              <a:chExt cx="2082917" cy="676275"/>
            </a:xfrm>
          </p:grpSpPr>
          <p:grpSp>
            <p:nvGrpSpPr>
              <p:cNvPr id="130" name="Group 129">
                <a:extLst>
                  <a:ext uri="{FF2B5EF4-FFF2-40B4-BE49-F238E27FC236}">
                    <a16:creationId xmlns:a16="http://schemas.microsoft.com/office/drawing/2014/main" id="{1FAC8D35-3CE0-4ECA-B860-39DF884DFB1C}"/>
                  </a:ext>
                </a:extLst>
              </p:cNvPr>
              <p:cNvGrpSpPr/>
              <p:nvPr/>
            </p:nvGrpSpPr>
            <p:grpSpPr>
              <a:xfrm>
                <a:off x="5028304" y="3167369"/>
                <a:ext cx="2082917" cy="565811"/>
                <a:chOff x="3993730" y="3167369"/>
                <a:chExt cx="2082917" cy="565811"/>
              </a:xfrm>
            </p:grpSpPr>
            <p:sp>
              <p:nvSpPr>
                <p:cNvPr id="134" name="Flowchart: Merge 133">
                  <a:extLst>
                    <a:ext uri="{FF2B5EF4-FFF2-40B4-BE49-F238E27FC236}">
                      <a16:creationId xmlns:a16="http://schemas.microsoft.com/office/drawing/2014/main" id="{52521AB3-6362-4C13-AD73-7EF0C700709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Merge 134">
                  <a:extLst>
                    <a:ext uri="{FF2B5EF4-FFF2-40B4-BE49-F238E27FC236}">
                      <a16:creationId xmlns:a16="http://schemas.microsoft.com/office/drawing/2014/main" id="{3479AE31-9137-41F3-8709-B72536D4EA98}"/>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C2D927A8-A2E1-4F0D-BFA8-742B58959EEA}"/>
                  </a:ext>
                </a:extLst>
              </p:cNvPr>
              <p:cNvGrpSpPr/>
              <p:nvPr/>
            </p:nvGrpSpPr>
            <p:grpSpPr>
              <a:xfrm>
                <a:off x="5759403" y="3112613"/>
                <a:ext cx="676275" cy="676275"/>
                <a:chOff x="3144790" y="993300"/>
                <a:chExt cx="676275" cy="676275"/>
              </a:xfrm>
            </p:grpSpPr>
            <p:sp>
              <p:nvSpPr>
                <p:cNvPr id="132" name="Oval 131">
                  <a:extLst>
                    <a:ext uri="{FF2B5EF4-FFF2-40B4-BE49-F238E27FC236}">
                      <a16:creationId xmlns:a16="http://schemas.microsoft.com/office/drawing/2014/main" id="{777420C1-7CA4-433B-89A5-1B9E0F0302E8}"/>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C31D242-09A5-4D3F-8B22-8958DC2D1D48}"/>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29" name="Oval 128">
              <a:extLst>
                <a:ext uri="{FF2B5EF4-FFF2-40B4-BE49-F238E27FC236}">
                  <a16:creationId xmlns:a16="http://schemas.microsoft.com/office/drawing/2014/main" id="{FE86BEB3-EE2D-41D7-BFBC-98CB2C9459F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6" name="Group 135">
            <a:extLst>
              <a:ext uri="{FF2B5EF4-FFF2-40B4-BE49-F238E27FC236}">
                <a16:creationId xmlns:a16="http://schemas.microsoft.com/office/drawing/2014/main" id="{0FAB29E2-D14D-4CE5-A9E2-3F016F3D41C1}"/>
              </a:ext>
            </a:extLst>
          </p:cNvPr>
          <p:cNvGrpSpPr/>
          <p:nvPr/>
        </p:nvGrpSpPr>
        <p:grpSpPr>
          <a:xfrm>
            <a:off x="5114925" y="79375"/>
            <a:ext cx="475472" cy="478261"/>
            <a:chOff x="2804160" y="137160"/>
            <a:chExt cx="6583680" cy="6583680"/>
          </a:xfrm>
        </p:grpSpPr>
        <p:sp>
          <p:nvSpPr>
            <p:cNvPr id="137" name="Freeform: Shape 136">
              <a:extLst>
                <a:ext uri="{FF2B5EF4-FFF2-40B4-BE49-F238E27FC236}">
                  <a16:creationId xmlns:a16="http://schemas.microsoft.com/office/drawing/2014/main" id="{7BD80D2E-069F-49FE-9C04-8E28F766D5F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38" name="Oval 137">
              <a:extLst>
                <a:ext uri="{FF2B5EF4-FFF2-40B4-BE49-F238E27FC236}">
                  <a16:creationId xmlns:a16="http://schemas.microsoft.com/office/drawing/2014/main" id="{FDE3DC01-15E1-47E5-8E24-1A3C4F95A028}"/>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a:extLst>
              <a:ext uri="{FF2B5EF4-FFF2-40B4-BE49-F238E27FC236}">
                <a16:creationId xmlns:a16="http://schemas.microsoft.com/office/drawing/2014/main" id="{A7306F67-BB2D-47D4-A923-4D08DD63F046}"/>
              </a:ext>
            </a:extLst>
          </p:cNvPr>
          <p:cNvGrpSpPr/>
          <p:nvPr/>
        </p:nvGrpSpPr>
        <p:grpSpPr>
          <a:xfrm rot="18047685">
            <a:off x="4920100" y="-92722"/>
            <a:ext cx="870108" cy="833267"/>
            <a:chOff x="2895600" y="228600"/>
            <a:chExt cx="6400800" cy="6400800"/>
          </a:xfrm>
        </p:grpSpPr>
        <p:grpSp>
          <p:nvGrpSpPr>
            <p:cNvPr id="140" name="Group 139">
              <a:extLst>
                <a:ext uri="{FF2B5EF4-FFF2-40B4-BE49-F238E27FC236}">
                  <a16:creationId xmlns:a16="http://schemas.microsoft.com/office/drawing/2014/main" id="{456F2823-F5DF-4B09-A547-18A421E6B1AA}"/>
                </a:ext>
              </a:extLst>
            </p:cNvPr>
            <p:cNvGrpSpPr/>
            <p:nvPr/>
          </p:nvGrpSpPr>
          <p:grpSpPr>
            <a:xfrm>
              <a:off x="5028304" y="3112613"/>
              <a:ext cx="2082917" cy="676275"/>
              <a:chOff x="5028304" y="3112613"/>
              <a:chExt cx="2082917" cy="676275"/>
            </a:xfrm>
          </p:grpSpPr>
          <p:grpSp>
            <p:nvGrpSpPr>
              <p:cNvPr id="142" name="Group 141">
                <a:extLst>
                  <a:ext uri="{FF2B5EF4-FFF2-40B4-BE49-F238E27FC236}">
                    <a16:creationId xmlns:a16="http://schemas.microsoft.com/office/drawing/2014/main" id="{9D0FA679-0B2B-4DD7-A64C-0E8A9F3F4887}"/>
                  </a:ext>
                </a:extLst>
              </p:cNvPr>
              <p:cNvGrpSpPr/>
              <p:nvPr/>
            </p:nvGrpSpPr>
            <p:grpSpPr>
              <a:xfrm>
                <a:off x="5028304" y="3167369"/>
                <a:ext cx="2082917" cy="565811"/>
                <a:chOff x="3993730" y="3167369"/>
                <a:chExt cx="2082917" cy="565811"/>
              </a:xfrm>
            </p:grpSpPr>
            <p:sp>
              <p:nvSpPr>
                <p:cNvPr id="146" name="Flowchart: Merge 145">
                  <a:extLst>
                    <a:ext uri="{FF2B5EF4-FFF2-40B4-BE49-F238E27FC236}">
                      <a16:creationId xmlns:a16="http://schemas.microsoft.com/office/drawing/2014/main" id="{74049065-CB08-457C-94FB-0A70EB25CEC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lowchart: Merge 146">
                  <a:extLst>
                    <a:ext uri="{FF2B5EF4-FFF2-40B4-BE49-F238E27FC236}">
                      <a16:creationId xmlns:a16="http://schemas.microsoft.com/office/drawing/2014/main" id="{DB3C7368-BEE8-432C-A45B-AEA78F153ED0}"/>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B71A8675-A190-4A5A-9C24-237CBEA69F96}"/>
                  </a:ext>
                </a:extLst>
              </p:cNvPr>
              <p:cNvGrpSpPr/>
              <p:nvPr/>
            </p:nvGrpSpPr>
            <p:grpSpPr>
              <a:xfrm>
                <a:off x="5759403" y="3112613"/>
                <a:ext cx="676275" cy="676275"/>
                <a:chOff x="3144790" y="993300"/>
                <a:chExt cx="676275" cy="676275"/>
              </a:xfrm>
            </p:grpSpPr>
            <p:sp>
              <p:nvSpPr>
                <p:cNvPr id="144" name="Oval 143">
                  <a:extLst>
                    <a:ext uri="{FF2B5EF4-FFF2-40B4-BE49-F238E27FC236}">
                      <a16:creationId xmlns:a16="http://schemas.microsoft.com/office/drawing/2014/main" id="{0A7192E9-285E-4FDE-A57F-D55EEA782FA9}"/>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31C86FE9-A448-431A-B3EB-FCC44620B8B7}"/>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41" name="Oval 140">
              <a:extLst>
                <a:ext uri="{FF2B5EF4-FFF2-40B4-BE49-F238E27FC236}">
                  <a16:creationId xmlns:a16="http://schemas.microsoft.com/office/drawing/2014/main" id="{61532C50-E0C9-41E1-B8DD-B4B07E57C4E3}"/>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57BCEAB6-9BA9-415A-B60B-69D93F6419B0}"/>
              </a:ext>
            </a:extLst>
          </p:cNvPr>
          <p:cNvGrpSpPr/>
          <p:nvPr/>
        </p:nvGrpSpPr>
        <p:grpSpPr>
          <a:xfrm>
            <a:off x="5610225" y="79375"/>
            <a:ext cx="475472" cy="478261"/>
            <a:chOff x="2804160" y="137160"/>
            <a:chExt cx="6583680" cy="6583680"/>
          </a:xfrm>
        </p:grpSpPr>
        <p:sp>
          <p:nvSpPr>
            <p:cNvPr id="149" name="Freeform: Shape 148">
              <a:extLst>
                <a:ext uri="{FF2B5EF4-FFF2-40B4-BE49-F238E27FC236}">
                  <a16:creationId xmlns:a16="http://schemas.microsoft.com/office/drawing/2014/main" id="{A2C261CE-BFFC-441A-9981-CD6773135E3D}"/>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50" name="Oval 149">
              <a:extLst>
                <a:ext uri="{FF2B5EF4-FFF2-40B4-BE49-F238E27FC236}">
                  <a16:creationId xmlns:a16="http://schemas.microsoft.com/office/drawing/2014/main" id="{99C95740-D566-4E69-A0D0-EB7A3A4974C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a:extLst>
              <a:ext uri="{FF2B5EF4-FFF2-40B4-BE49-F238E27FC236}">
                <a16:creationId xmlns:a16="http://schemas.microsoft.com/office/drawing/2014/main" id="{707EEDC3-572E-4991-8345-F28A5BF69051}"/>
              </a:ext>
            </a:extLst>
          </p:cNvPr>
          <p:cNvGrpSpPr/>
          <p:nvPr/>
        </p:nvGrpSpPr>
        <p:grpSpPr>
          <a:xfrm rot="18047685">
            <a:off x="5415400" y="-92722"/>
            <a:ext cx="870108" cy="833267"/>
            <a:chOff x="2895600" y="228600"/>
            <a:chExt cx="6400800" cy="6400800"/>
          </a:xfrm>
        </p:grpSpPr>
        <p:grpSp>
          <p:nvGrpSpPr>
            <p:cNvPr id="152" name="Group 151">
              <a:extLst>
                <a:ext uri="{FF2B5EF4-FFF2-40B4-BE49-F238E27FC236}">
                  <a16:creationId xmlns:a16="http://schemas.microsoft.com/office/drawing/2014/main" id="{CA9D9239-DE11-459B-8243-3671B7FDAD96}"/>
                </a:ext>
              </a:extLst>
            </p:cNvPr>
            <p:cNvGrpSpPr/>
            <p:nvPr/>
          </p:nvGrpSpPr>
          <p:grpSpPr>
            <a:xfrm>
              <a:off x="5028304" y="3112613"/>
              <a:ext cx="2082917" cy="676275"/>
              <a:chOff x="5028304" y="3112613"/>
              <a:chExt cx="2082917" cy="676275"/>
            </a:xfrm>
          </p:grpSpPr>
          <p:grpSp>
            <p:nvGrpSpPr>
              <p:cNvPr id="154" name="Group 153">
                <a:extLst>
                  <a:ext uri="{FF2B5EF4-FFF2-40B4-BE49-F238E27FC236}">
                    <a16:creationId xmlns:a16="http://schemas.microsoft.com/office/drawing/2014/main" id="{A51EEA34-DE79-409B-BDEA-8BEB3CE6CC90}"/>
                  </a:ext>
                </a:extLst>
              </p:cNvPr>
              <p:cNvGrpSpPr/>
              <p:nvPr/>
            </p:nvGrpSpPr>
            <p:grpSpPr>
              <a:xfrm>
                <a:off x="5028304" y="3167369"/>
                <a:ext cx="2082917" cy="565811"/>
                <a:chOff x="3993730" y="3167369"/>
                <a:chExt cx="2082917" cy="565811"/>
              </a:xfrm>
            </p:grpSpPr>
            <p:sp>
              <p:nvSpPr>
                <p:cNvPr id="158" name="Flowchart: Merge 157">
                  <a:extLst>
                    <a:ext uri="{FF2B5EF4-FFF2-40B4-BE49-F238E27FC236}">
                      <a16:creationId xmlns:a16="http://schemas.microsoft.com/office/drawing/2014/main" id="{1CCEB26D-7AB7-4911-8229-D144C4AFF8B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lowchart: Merge 158">
                  <a:extLst>
                    <a:ext uri="{FF2B5EF4-FFF2-40B4-BE49-F238E27FC236}">
                      <a16:creationId xmlns:a16="http://schemas.microsoft.com/office/drawing/2014/main" id="{865F3DEA-3062-4D7F-B4ED-66193088E2F3}"/>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55" name="Group 154">
                <a:extLst>
                  <a:ext uri="{FF2B5EF4-FFF2-40B4-BE49-F238E27FC236}">
                    <a16:creationId xmlns:a16="http://schemas.microsoft.com/office/drawing/2014/main" id="{B7AE5712-E762-46AE-B009-BA131875F909}"/>
                  </a:ext>
                </a:extLst>
              </p:cNvPr>
              <p:cNvGrpSpPr/>
              <p:nvPr/>
            </p:nvGrpSpPr>
            <p:grpSpPr>
              <a:xfrm>
                <a:off x="5759403" y="3112613"/>
                <a:ext cx="676275" cy="676275"/>
                <a:chOff x="3144790" y="993300"/>
                <a:chExt cx="676275" cy="676275"/>
              </a:xfrm>
            </p:grpSpPr>
            <p:sp>
              <p:nvSpPr>
                <p:cNvPr id="156" name="Oval 155">
                  <a:extLst>
                    <a:ext uri="{FF2B5EF4-FFF2-40B4-BE49-F238E27FC236}">
                      <a16:creationId xmlns:a16="http://schemas.microsoft.com/office/drawing/2014/main" id="{4F11DDD4-628B-4D7F-A816-D9AE6CEE7024}"/>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2B2ADF1F-B93A-4BA5-99E5-3ECE29F589C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53" name="Oval 152">
              <a:extLst>
                <a:ext uri="{FF2B5EF4-FFF2-40B4-BE49-F238E27FC236}">
                  <a16:creationId xmlns:a16="http://schemas.microsoft.com/office/drawing/2014/main" id="{AFDFC702-09FE-4A70-BB27-21978846AC1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0" name="Group 159">
            <a:extLst>
              <a:ext uri="{FF2B5EF4-FFF2-40B4-BE49-F238E27FC236}">
                <a16:creationId xmlns:a16="http://schemas.microsoft.com/office/drawing/2014/main" id="{73841E94-38D1-498A-8B55-E9FDA405EB64}"/>
              </a:ext>
            </a:extLst>
          </p:cNvPr>
          <p:cNvGrpSpPr/>
          <p:nvPr/>
        </p:nvGrpSpPr>
        <p:grpSpPr>
          <a:xfrm>
            <a:off x="6105525" y="79375"/>
            <a:ext cx="475472" cy="478261"/>
            <a:chOff x="2804160" y="137160"/>
            <a:chExt cx="6583680" cy="6583680"/>
          </a:xfrm>
        </p:grpSpPr>
        <p:sp>
          <p:nvSpPr>
            <p:cNvPr id="161" name="Freeform: Shape 160">
              <a:extLst>
                <a:ext uri="{FF2B5EF4-FFF2-40B4-BE49-F238E27FC236}">
                  <a16:creationId xmlns:a16="http://schemas.microsoft.com/office/drawing/2014/main" id="{779C073A-7D1F-495A-A6FB-E3879C844BBA}"/>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62" name="Oval 161">
              <a:extLst>
                <a:ext uri="{FF2B5EF4-FFF2-40B4-BE49-F238E27FC236}">
                  <a16:creationId xmlns:a16="http://schemas.microsoft.com/office/drawing/2014/main" id="{F9547534-ADF9-4733-BCA0-63562415E51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a:extLst>
              <a:ext uri="{FF2B5EF4-FFF2-40B4-BE49-F238E27FC236}">
                <a16:creationId xmlns:a16="http://schemas.microsoft.com/office/drawing/2014/main" id="{60D0E06B-B43F-43D0-8ACC-53B02138D618}"/>
              </a:ext>
            </a:extLst>
          </p:cNvPr>
          <p:cNvGrpSpPr/>
          <p:nvPr/>
        </p:nvGrpSpPr>
        <p:grpSpPr>
          <a:xfrm rot="18047685">
            <a:off x="5910700" y="-92722"/>
            <a:ext cx="870108" cy="833267"/>
            <a:chOff x="2895600" y="228600"/>
            <a:chExt cx="6400800" cy="6400800"/>
          </a:xfrm>
        </p:grpSpPr>
        <p:grpSp>
          <p:nvGrpSpPr>
            <p:cNvPr id="164" name="Group 163">
              <a:extLst>
                <a:ext uri="{FF2B5EF4-FFF2-40B4-BE49-F238E27FC236}">
                  <a16:creationId xmlns:a16="http://schemas.microsoft.com/office/drawing/2014/main" id="{9C0AF26F-B11A-4588-A476-806038CE12CA}"/>
                </a:ext>
              </a:extLst>
            </p:cNvPr>
            <p:cNvGrpSpPr/>
            <p:nvPr/>
          </p:nvGrpSpPr>
          <p:grpSpPr>
            <a:xfrm>
              <a:off x="5028304" y="3112613"/>
              <a:ext cx="2082917" cy="676275"/>
              <a:chOff x="5028304" y="3112613"/>
              <a:chExt cx="2082917" cy="676275"/>
            </a:xfrm>
          </p:grpSpPr>
          <p:grpSp>
            <p:nvGrpSpPr>
              <p:cNvPr id="166" name="Group 165">
                <a:extLst>
                  <a:ext uri="{FF2B5EF4-FFF2-40B4-BE49-F238E27FC236}">
                    <a16:creationId xmlns:a16="http://schemas.microsoft.com/office/drawing/2014/main" id="{BA18B89B-0BB9-4062-8327-A9928F468052}"/>
                  </a:ext>
                </a:extLst>
              </p:cNvPr>
              <p:cNvGrpSpPr/>
              <p:nvPr/>
            </p:nvGrpSpPr>
            <p:grpSpPr>
              <a:xfrm>
                <a:off x="5028304" y="3167369"/>
                <a:ext cx="2082917" cy="565811"/>
                <a:chOff x="3993730" y="3167369"/>
                <a:chExt cx="2082917" cy="565811"/>
              </a:xfrm>
            </p:grpSpPr>
            <p:sp>
              <p:nvSpPr>
                <p:cNvPr id="170" name="Flowchart: Merge 169">
                  <a:extLst>
                    <a:ext uri="{FF2B5EF4-FFF2-40B4-BE49-F238E27FC236}">
                      <a16:creationId xmlns:a16="http://schemas.microsoft.com/office/drawing/2014/main" id="{5C2CAE29-6C67-4EE1-830E-3A770463B8B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lowchart: Merge 170">
                  <a:extLst>
                    <a:ext uri="{FF2B5EF4-FFF2-40B4-BE49-F238E27FC236}">
                      <a16:creationId xmlns:a16="http://schemas.microsoft.com/office/drawing/2014/main" id="{7C3018E8-F2C0-421B-8ACD-0AA7F5E225E9}"/>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67" name="Group 166">
                <a:extLst>
                  <a:ext uri="{FF2B5EF4-FFF2-40B4-BE49-F238E27FC236}">
                    <a16:creationId xmlns:a16="http://schemas.microsoft.com/office/drawing/2014/main" id="{8F7415AD-51E2-4868-B438-E51437E18379}"/>
                  </a:ext>
                </a:extLst>
              </p:cNvPr>
              <p:cNvGrpSpPr/>
              <p:nvPr/>
            </p:nvGrpSpPr>
            <p:grpSpPr>
              <a:xfrm>
                <a:off x="5759403" y="3112613"/>
                <a:ext cx="676275" cy="676275"/>
                <a:chOff x="3144790" y="993300"/>
                <a:chExt cx="676275" cy="676275"/>
              </a:xfrm>
            </p:grpSpPr>
            <p:sp>
              <p:nvSpPr>
                <p:cNvPr id="168" name="Oval 167">
                  <a:extLst>
                    <a:ext uri="{FF2B5EF4-FFF2-40B4-BE49-F238E27FC236}">
                      <a16:creationId xmlns:a16="http://schemas.microsoft.com/office/drawing/2014/main" id="{842D57D8-8418-4DB2-988D-042928D9F4DE}"/>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4FC6BB75-F6A1-4C08-AC1F-78D8B563843D}"/>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65" name="Oval 164">
              <a:extLst>
                <a:ext uri="{FF2B5EF4-FFF2-40B4-BE49-F238E27FC236}">
                  <a16:creationId xmlns:a16="http://schemas.microsoft.com/office/drawing/2014/main" id="{CE8C1E75-0311-4C4C-8F7E-65543EC0770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2" name="Group 171">
            <a:extLst>
              <a:ext uri="{FF2B5EF4-FFF2-40B4-BE49-F238E27FC236}">
                <a16:creationId xmlns:a16="http://schemas.microsoft.com/office/drawing/2014/main" id="{6435B9C8-9755-4AAA-9BC9-34556B0DF151}"/>
              </a:ext>
            </a:extLst>
          </p:cNvPr>
          <p:cNvGrpSpPr/>
          <p:nvPr/>
        </p:nvGrpSpPr>
        <p:grpSpPr>
          <a:xfrm>
            <a:off x="6600825" y="79375"/>
            <a:ext cx="475472" cy="478261"/>
            <a:chOff x="2804160" y="137160"/>
            <a:chExt cx="6583680" cy="6583680"/>
          </a:xfrm>
        </p:grpSpPr>
        <p:sp>
          <p:nvSpPr>
            <p:cNvPr id="173" name="Freeform: Shape 172">
              <a:extLst>
                <a:ext uri="{FF2B5EF4-FFF2-40B4-BE49-F238E27FC236}">
                  <a16:creationId xmlns:a16="http://schemas.microsoft.com/office/drawing/2014/main" id="{2F3A90CD-AEE3-4EB0-9212-8C897888931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74" name="Oval 173">
              <a:extLst>
                <a:ext uri="{FF2B5EF4-FFF2-40B4-BE49-F238E27FC236}">
                  <a16:creationId xmlns:a16="http://schemas.microsoft.com/office/drawing/2014/main" id="{94FE6C0E-0FCA-4D1A-9B29-0B95FE55BF9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a:extLst>
              <a:ext uri="{FF2B5EF4-FFF2-40B4-BE49-F238E27FC236}">
                <a16:creationId xmlns:a16="http://schemas.microsoft.com/office/drawing/2014/main" id="{4AB6DB24-64E9-49DB-97D8-E5A1873DBAD1}"/>
              </a:ext>
            </a:extLst>
          </p:cNvPr>
          <p:cNvGrpSpPr/>
          <p:nvPr/>
        </p:nvGrpSpPr>
        <p:grpSpPr>
          <a:xfrm rot="18047685">
            <a:off x="6406000" y="-92722"/>
            <a:ext cx="870108" cy="833267"/>
            <a:chOff x="2895600" y="228600"/>
            <a:chExt cx="6400800" cy="6400800"/>
          </a:xfrm>
        </p:grpSpPr>
        <p:grpSp>
          <p:nvGrpSpPr>
            <p:cNvPr id="176" name="Group 175">
              <a:extLst>
                <a:ext uri="{FF2B5EF4-FFF2-40B4-BE49-F238E27FC236}">
                  <a16:creationId xmlns:a16="http://schemas.microsoft.com/office/drawing/2014/main" id="{9E7AD2C9-C0AD-4733-BBB6-CBBAB5106A99}"/>
                </a:ext>
              </a:extLst>
            </p:cNvPr>
            <p:cNvGrpSpPr/>
            <p:nvPr/>
          </p:nvGrpSpPr>
          <p:grpSpPr>
            <a:xfrm>
              <a:off x="5028304" y="3112613"/>
              <a:ext cx="2082917" cy="676275"/>
              <a:chOff x="5028304" y="3112613"/>
              <a:chExt cx="2082917" cy="676275"/>
            </a:xfrm>
          </p:grpSpPr>
          <p:grpSp>
            <p:nvGrpSpPr>
              <p:cNvPr id="178" name="Group 177">
                <a:extLst>
                  <a:ext uri="{FF2B5EF4-FFF2-40B4-BE49-F238E27FC236}">
                    <a16:creationId xmlns:a16="http://schemas.microsoft.com/office/drawing/2014/main" id="{8B487017-6D0C-4139-978E-B65EA1C9895A}"/>
                  </a:ext>
                </a:extLst>
              </p:cNvPr>
              <p:cNvGrpSpPr/>
              <p:nvPr/>
            </p:nvGrpSpPr>
            <p:grpSpPr>
              <a:xfrm>
                <a:off x="5028304" y="3167369"/>
                <a:ext cx="2082917" cy="565811"/>
                <a:chOff x="3993730" y="3167369"/>
                <a:chExt cx="2082917" cy="565811"/>
              </a:xfrm>
            </p:grpSpPr>
            <p:sp>
              <p:nvSpPr>
                <p:cNvPr id="182" name="Flowchart: Merge 181">
                  <a:extLst>
                    <a:ext uri="{FF2B5EF4-FFF2-40B4-BE49-F238E27FC236}">
                      <a16:creationId xmlns:a16="http://schemas.microsoft.com/office/drawing/2014/main" id="{1A1703F6-28DE-48E4-ABCD-3BB106ED4C25}"/>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Merge 182">
                  <a:extLst>
                    <a:ext uri="{FF2B5EF4-FFF2-40B4-BE49-F238E27FC236}">
                      <a16:creationId xmlns:a16="http://schemas.microsoft.com/office/drawing/2014/main" id="{615FA9C9-2E68-42F8-82AE-5FA350682C52}"/>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79" name="Group 178">
                <a:extLst>
                  <a:ext uri="{FF2B5EF4-FFF2-40B4-BE49-F238E27FC236}">
                    <a16:creationId xmlns:a16="http://schemas.microsoft.com/office/drawing/2014/main" id="{D5EFC027-8AA5-4B75-B278-A09BE25C7B83}"/>
                  </a:ext>
                </a:extLst>
              </p:cNvPr>
              <p:cNvGrpSpPr/>
              <p:nvPr/>
            </p:nvGrpSpPr>
            <p:grpSpPr>
              <a:xfrm>
                <a:off x="5759403" y="3112613"/>
                <a:ext cx="676275" cy="676275"/>
                <a:chOff x="3144790" y="993300"/>
                <a:chExt cx="676275" cy="676275"/>
              </a:xfrm>
            </p:grpSpPr>
            <p:sp>
              <p:nvSpPr>
                <p:cNvPr id="180" name="Oval 179">
                  <a:extLst>
                    <a:ext uri="{FF2B5EF4-FFF2-40B4-BE49-F238E27FC236}">
                      <a16:creationId xmlns:a16="http://schemas.microsoft.com/office/drawing/2014/main" id="{4785D99D-18FF-467D-A545-03BB15FC69AF}"/>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2F27FB90-2698-44FD-8E41-59143E1F38B3}"/>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77" name="Oval 176">
              <a:extLst>
                <a:ext uri="{FF2B5EF4-FFF2-40B4-BE49-F238E27FC236}">
                  <a16:creationId xmlns:a16="http://schemas.microsoft.com/office/drawing/2014/main" id="{AD5BFF89-677E-4258-B41C-48C851C7C61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4F232865-7D6E-4A7F-B1CE-42E503C8F0A0}"/>
              </a:ext>
            </a:extLst>
          </p:cNvPr>
          <p:cNvGrpSpPr/>
          <p:nvPr/>
        </p:nvGrpSpPr>
        <p:grpSpPr>
          <a:xfrm>
            <a:off x="7096125" y="79375"/>
            <a:ext cx="475472" cy="478261"/>
            <a:chOff x="2804160" y="137160"/>
            <a:chExt cx="6583680" cy="6583680"/>
          </a:xfrm>
        </p:grpSpPr>
        <p:sp>
          <p:nvSpPr>
            <p:cNvPr id="185" name="Freeform: Shape 184">
              <a:extLst>
                <a:ext uri="{FF2B5EF4-FFF2-40B4-BE49-F238E27FC236}">
                  <a16:creationId xmlns:a16="http://schemas.microsoft.com/office/drawing/2014/main" id="{E753885A-B74A-471C-A466-B7732B0FBA5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86" name="Oval 185">
              <a:extLst>
                <a:ext uri="{FF2B5EF4-FFF2-40B4-BE49-F238E27FC236}">
                  <a16:creationId xmlns:a16="http://schemas.microsoft.com/office/drawing/2014/main" id="{6B3DC6C5-80BC-4C36-94DB-907AF2D53E0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a:extLst>
              <a:ext uri="{FF2B5EF4-FFF2-40B4-BE49-F238E27FC236}">
                <a16:creationId xmlns:a16="http://schemas.microsoft.com/office/drawing/2014/main" id="{160F1AAE-E4CE-4118-9638-048B1533C019}"/>
              </a:ext>
            </a:extLst>
          </p:cNvPr>
          <p:cNvGrpSpPr/>
          <p:nvPr/>
        </p:nvGrpSpPr>
        <p:grpSpPr>
          <a:xfrm rot="18047685">
            <a:off x="6901300" y="-92722"/>
            <a:ext cx="870108" cy="833267"/>
            <a:chOff x="2895600" y="228600"/>
            <a:chExt cx="6400800" cy="6400800"/>
          </a:xfrm>
        </p:grpSpPr>
        <p:grpSp>
          <p:nvGrpSpPr>
            <p:cNvPr id="188" name="Group 187">
              <a:extLst>
                <a:ext uri="{FF2B5EF4-FFF2-40B4-BE49-F238E27FC236}">
                  <a16:creationId xmlns:a16="http://schemas.microsoft.com/office/drawing/2014/main" id="{85471233-3DF5-46CD-817B-7FF5D329E45B}"/>
                </a:ext>
              </a:extLst>
            </p:cNvPr>
            <p:cNvGrpSpPr/>
            <p:nvPr/>
          </p:nvGrpSpPr>
          <p:grpSpPr>
            <a:xfrm>
              <a:off x="5028304" y="3112613"/>
              <a:ext cx="2082917" cy="676275"/>
              <a:chOff x="5028304" y="3112613"/>
              <a:chExt cx="2082917" cy="676275"/>
            </a:xfrm>
          </p:grpSpPr>
          <p:grpSp>
            <p:nvGrpSpPr>
              <p:cNvPr id="190" name="Group 189">
                <a:extLst>
                  <a:ext uri="{FF2B5EF4-FFF2-40B4-BE49-F238E27FC236}">
                    <a16:creationId xmlns:a16="http://schemas.microsoft.com/office/drawing/2014/main" id="{DABDEF4E-A9CA-4150-9754-2D9246911885}"/>
                  </a:ext>
                </a:extLst>
              </p:cNvPr>
              <p:cNvGrpSpPr/>
              <p:nvPr/>
            </p:nvGrpSpPr>
            <p:grpSpPr>
              <a:xfrm>
                <a:off x="5028304" y="3167369"/>
                <a:ext cx="2082917" cy="565811"/>
                <a:chOff x="3993730" y="3167369"/>
                <a:chExt cx="2082917" cy="565811"/>
              </a:xfrm>
            </p:grpSpPr>
            <p:sp>
              <p:nvSpPr>
                <p:cNvPr id="194" name="Flowchart: Merge 193">
                  <a:extLst>
                    <a:ext uri="{FF2B5EF4-FFF2-40B4-BE49-F238E27FC236}">
                      <a16:creationId xmlns:a16="http://schemas.microsoft.com/office/drawing/2014/main" id="{21BB1C66-1C06-4541-A04E-552582684D85}"/>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lowchart: Merge 194">
                  <a:extLst>
                    <a:ext uri="{FF2B5EF4-FFF2-40B4-BE49-F238E27FC236}">
                      <a16:creationId xmlns:a16="http://schemas.microsoft.com/office/drawing/2014/main" id="{E068054E-A1F7-407F-970A-B58E1FD0D2CF}"/>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191" name="Group 190">
                <a:extLst>
                  <a:ext uri="{FF2B5EF4-FFF2-40B4-BE49-F238E27FC236}">
                    <a16:creationId xmlns:a16="http://schemas.microsoft.com/office/drawing/2014/main" id="{BD237B5C-1AAC-4D15-8E16-E3025BECD54E}"/>
                  </a:ext>
                </a:extLst>
              </p:cNvPr>
              <p:cNvGrpSpPr/>
              <p:nvPr/>
            </p:nvGrpSpPr>
            <p:grpSpPr>
              <a:xfrm>
                <a:off x="5759403" y="3112613"/>
                <a:ext cx="676275" cy="676275"/>
                <a:chOff x="3144790" y="993300"/>
                <a:chExt cx="676275" cy="676275"/>
              </a:xfrm>
            </p:grpSpPr>
            <p:sp>
              <p:nvSpPr>
                <p:cNvPr id="192" name="Oval 191">
                  <a:extLst>
                    <a:ext uri="{FF2B5EF4-FFF2-40B4-BE49-F238E27FC236}">
                      <a16:creationId xmlns:a16="http://schemas.microsoft.com/office/drawing/2014/main" id="{71ADBE0D-1841-4C3C-B33D-D134B7C18462}"/>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2B002A69-9788-4064-B2CC-B792B0F3F193}"/>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189" name="Oval 188">
              <a:extLst>
                <a:ext uri="{FF2B5EF4-FFF2-40B4-BE49-F238E27FC236}">
                  <a16:creationId xmlns:a16="http://schemas.microsoft.com/office/drawing/2014/main" id="{4E225D60-41B4-4661-8F2B-27C9CAB1CEA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54B936F4-CC8F-4AA6-A9D9-07609B5BFC15}"/>
              </a:ext>
            </a:extLst>
          </p:cNvPr>
          <p:cNvGrpSpPr/>
          <p:nvPr/>
        </p:nvGrpSpPr>
        <p:grpSpPr>
          <a:xfrm>
            <a:off x="7591425" y="79375"/>
            <a:ext cx="475472" cy="478261"/>
            <a:chOff x="2804160" y="137160"/>
            <a:chExt cx="6583680" cy="6583680"/>
          </a:xfrm>
        </p:grpSpPr>
        <p:sp>
          <p:nvSpPr>
            <p:cNvPr id="197" name="Freeform: Shape 196">
              <a:extLst>
                <a:ext uri="{FF2B5EF4-FFF2-40B4-BE49-F238E27FC236}">
                  <a16:creationId xmlns:a16="http://schemas.microsoft.com/office/drawing/2014/main" id="{61D7BFA8-F3C8-469A-A022-F3374624E144}"/>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198" name="Oval 197">
              <a:extLst>
                <a:ext uri="{FF2B5EF4-FFF2-40B4-BE49-F238E27FC236}">
                  <a16:creationId xmlns:a16="http://schemas.microsoft.com/office/drawing/2014/main" id="{D060FBFC-97A4-4B45-8F8A-5BFF60A0E22D}"/>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98">
            <a:extLst>
              <a:ext uri="{FF2B5EF4-FFF2-40B4-BE49-F238E27FC236}">
                <a16:creationId xmlns:a16="http://schemas.microsoft.com/office/drawing/2014/main" id="{0DF7B598-97E1-4641-A31A-ACE472E7C8BC}"/>
              </a:ext>
            </a:extLst>
          </p:cNvPr>
          <p:cNvGrpSpPr/>
          <p:nvPr/>
        </p:nvGrpSpPr>
        <p:grpSpPr>
          <a:xfrm rot="18047685">
            <a:off x="7396600" y="-92722"/>
            <a:ext cx="870108" cy="833267"/>
            <a:chOff x="2895600" y="228600"/>
            <a:chExt cx="6400800" cy="6400800"/>
          </a:xfrm>
        </p:grpSpPr>
        <p:grpSp>
          <p:nvGrpSpPr>
            <p:cNvPr id="200" name="Group 199">
              <a:extLst>
                <a:ext uri="{FF2B5EF4-FFF2-40B4-BE49-F238E27FC236}">
                  <a16:creationId xmlns:a16="http://schemas.microsoft.com/office/drawing/2014/main" id="{4318ECC0-A148-42B8-8850-E753962F820B}"/>
                </a:ext>
              </a:extLst>
            </p:cNvPr>
            <p:cNvGrpSpPr/>
            <p:nvPr/>
          </p:nvGrpSpPr>
          <p:grpSpPr>
            <a:xfrm>
              <a:off x="5028304" y="3112613"/>
              <a:ext cx="2082917" cy="676275"/>
              <a:chOff x="5028304" y="3112613"/>
              <a:chExt cx="2082917" cy="676275"/>
            </a:xfrm>
          </p:grpSpPr>
          <p:grpSp>
            <p:nvGrpSpPr>
              <p:cNvPr id="202" name="Group 201">
                <a:extLst>
                  <a:ext uri="{FF2B5EF4-FFF2-40B4-BE49-F238E27FC236}">
                    <a16:creationId xmlns:a16="http://schemas.microsoft.com/office/drawing/2014/main" id="{31E23A63-665C-4ABB-95ED-14C0F9A65207}"/>
                  </a:ext>
                </a:extLst>
              </p:cNvPr>
              <p:cNvGrpSpPr/>
              <p:nvPr/>
            </p:nvGrpSpPr>
            <p:grpSpPr>
              <a:xfrm>
                <a:off x="5028304" y="3167369"/>
                <a:ext cx="2082917" cy="565811"/>
                <a:chOff x="3993730" y="3167369"/>
                <a:chExt cx="2082917" cy="565811"/>
              </a:xfrm>
            </p:grpSpPr>
            <p:sp>
              <p:nvSpPr>
                <p:cNvPr id="206" name="Flowchart: Merge 205">
                  <a:extLst>
                    <a:ext uri="{FF2B5EF4-FFF2-40B4-BE49-F238E27FC236}">
                      <a16:creationId xmlns:a16="http://schemas.microsoft.com/office/drawing/2014/main" id="{2709E703-D79D-4357-B786-6808AD1035E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lowchart: Merge 206">
                  <a:extLst>
                    <a:ext uri="{FF2B5EF4-FFF2-40B4-BE49-F238E27FC236}">
                      <a16:creationId xmlns:a16="http://schemas.microsoft.com/office/drawing/2014/main" id="{FC399409-A626-4ED0-A765-CC0A358EB269}"/>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2F7FDE8F-CA4F-4A95-AA8C-95D7DA40C4D7}"/>
                  </a:ext>
                </a:extLst>
              </p:cNvPr>
              <p:cNvGrpSpPr/>
              <p:nvPr/>
            </p:nvGrpSpPr>
            <p:grpSpPr>
              <a:xfrm>
                <a:off x="5759403" y="3112613"/>
                <a:ext cx="676275" cy="676275"/>
                <a:chOff x="3144790" y="993300"/>
                <a:chExt cx="676275" cy="676275"/>
              </a:xfrm>
            </p:grpSpPr>
            <p:sp>
              <p:nvSpPr>
                <p:cNvPr id="204" name="Oval 203">
                  <a:extLst>
                    <a:ext uri="{FF2B5EF4-FFF2-40B4-BE49-F238E27FC236}">
                      <a16:creationId xmlns:a16="http://schemas.microsoft.com/office/drawing/2014/main" id="{D10792A0-0993-4618-BA25-B9503D10CF49}"/>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C76F1D31-3ABE-4A40-8F84-E3C8C8D39DC8}"/>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01" name="Oval 200">
              <a:extLst>
                <a:ext uri="{FF2B5EF4-FFF2-40B4-BE49-F238E27FC236}">
                  <a16:creationId xmlns:a16="http://schemas.microsoft.com/office/drawing/2014/main" id="{43794752-1A96-4AA6-8CAE-300EC9CE69E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8" name="Group 207">
            <a:extLst>
              <a:ext uri="{FF2B5EF4-FFF2-40B4-BE49-F238E27FC236}">
                <a16:creationId xmlns:a16="http://schemas.microsoft.com/office/drawing/2014/main" id="{AF951C7D-9FB5-4678-BC7A-5E70AF02B686}"/>
              </a:ext>
            </a:extLst>
          </p:cNvPr>
          <p:cNvGrpSpPr/>
          <p:nvPr/>
        </p:nvGrpSpPr>
        <p:grpSpPr>
          <a:xfrm>
            <a:off x="8086725" y="79375"/>
            <a:ext cx="475472" cy="478261"/>
            <a:chOff x="2804160" y="137160"/>
            <a:chExt cx="6583680" cy="6583680"/>
          </a:xfrm>
        </p:grpSpPr>
        <p:sp>
          <p:nvSpPr>
            <p:cNvPr id="209" name="Freeform: Shape 208">
              <a:extLst>
                <a:ext uri="{FF2B5EF4-FFF2-40B4-BE49-F238E27FC236}">
                  <a16:creationId xmlns:a16="http://schemas.microsoft.com/office/drawing/2014/main" id="{224AAD90-BB0A-417C-AD15-8F666838CDC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10" name="Oval 209">
              <a:extLst>
                <a:ext uri="{FF2B5EF4-FFF2-40B4-BE49-F238E27FC236}">
                  <a16:creationId xmlns:a16="http://schemas.microsoft.com/office/drawing/2014/main" id="{043865EF-A6AA-47FC-A8FE-DC57184651E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a:extLst>
              <a:ext uri="{FF2B5EF4-FFF2-40B4-BE49-F238E27FC236}">
                <a16:creationId xmlns:a16="http://schemas.microsoft.com/office/drawing/2014/main" id="{FDFE880D-21A6-4011-B033-73C04122719F}"/>
              </a:ext>
            </a:extLst>
          </p:cNvPr>
          <p:cNvGrpSpPr/>
          <p:nvPr/>
        </p:nvGrpSpPr>
        <p:grpSpPr>
          <a:xfrm rot="18047685">
            <a:off x="7891900" y="-92722"/>
            <a:ext cx="870108" cy="833267"/>
            <a:chOff x="2895600" y="228600"/>
            <a:chExt cx="6400800" cy="6400800"/>
          </a:xfrm>
        </p:grpSpPr>
        <p:grpSp>
          <p:nvGrpSpPr>
            <p:cNvPr id="212" name="Group 211">
              <a:extLst>
                <a:ext uri="{FF2B5EF4-FFF2-40B4-BE49-F238E27FC236}">
                  <a16:creationId xmlns:a16="http://schemas.microsoft.com/office/drawing/2014/main" id="{F8B10505-8D93-4A12-B4FA-B9A21ED7238F}"/>
                </a:ext>
              </a:extLst>
            </p:cNvPr>
            <p:cNvGrpSpPr/>
            <p:nvPr/>
          </p:nvGrpSpPr>
          <p:grpSpPr>
            <a:xfrm>
              <a:off x="5028304" y="3112613"/>
              <a:ext cx="2082917" cy="676275"/>
              <a:chOff x="5028304" y="3112613"/>
              <a:chExt cx="2082917" cy="676275"/>
            </a:xfrm>
          </p:grpSpPr>
          <p:grpSp>
            <p:nvGrpSpPr>
              <p:cNvPr id="214" name="Group 213">
                <a:extLst>
                  <a:ext uri="{FF2B5EF4-FFF2-40B4-BE49-F238E27FC236}">
                    <a16:creationId xmlns:a16="http://schemas.microsoft.com/office/drawing/2014/main" id="{658F7CCC-21A0-4A85-9175-EBFEE0DCF58E}"/>
                  </a:ext>
                </a:extLst>
              </p:cNvPr>
              <p:cNvGrpSpPr/>
              <p:nvPr/>
            </p:nvGrpSpPr>
            <p:grpSpPr>
              <a:xfrm>
                <a:off x="5028304" y="3167369"/>
                <a:ext cx="2082917" cy="565811"/>
                <a:chOff x="3993730" y="3167369"/>
                <a:chExt cx="2082917" cy="565811"/>
              </a:xfrm>
            </p:grpSpPr>
            <p:sp>
              <p:nvSpPr>
                <p:cNvPr id="218" name="Flowchart: Merge 217">
                  <a:extLst>
                    <a:ext uri="{FF2B5EF4-FFF2-40B4-BE49-F238E27FC236}">
                      <a16:creationId xmlns:a16="http://schemas.microsoft.com/office/drawing/2014/main" id="{6057193A-C978-49B2-8097-86F7CF2B278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lowchart: Merge 218">
                  <a:extLst>
                    <a:ext uri="{FF2B5EF4-FFF2-40B4-BE49-F238E27FC236}">
                      <a16:creationId xmlns:a16="http://schemas.microsoft.com/office/drawing/2014/main" id="{B73DC000-153F-41A9-B391-EBD51554510C}"/>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15" name="Group 214">
                <a:extLst>
                  <a:ext uri="{FF2B5EF4-FFF2-40B4-BE49-F238E27FC236}">
                    <a16:creationId xmlns:a16="http://schemas.microsoft.com/office/drawing/2014/main" id="{4E997AB8-3691-4FDD-9D19-B01DA7F38D29}"/>
                  </a:ext>
                </a:extLst>
              </p:cNvPr>
              <p:cNvGrpSpPr/>
              <p:nvPr/>
            </p:nvGrpSpPr>
            <p:grpSpPr>
              <a:xfrm>
                <a:off x="5759403" y="3112613"/>
                <a:ext cx="676275" cy="676275"/>
                <a:chOff x="3144790" y="993300"/>
                <a:chExt cx="676275" cy="676275"/>
              </a:xfrm>
            </p:grpSpPr>
            <p:sp>
              <p:nvSpPr>
                <p:cNvPr id="216" name="Oval 215">
                  <a:extLst>
                    <a:ext uri="{FF2B5EF4-FFF2-40B4-BE49-F238E27FC236}">
                      <a16:creationId xmlns:a16="http://schemas.microsoft.com/office/drawing/2014/main" id="{1A22E1E9-8A9A-4728-BD5A-A6F63E8F6FEF}"/>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91ECC388-7218-4919-AF6F-907F017F18B5}"/>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13" name="Oval 212">
              <a:extLst>
                <a:ext uri="{FF2B5EF4-FFF2-40B4-BE49-F238E27FC236}">
                  <a16:creationId xmlns:a16="http://schemas.microsoft.com/office/drawing/2014/main" id="{827707D6-3BE3-43C9-A7B8-B54297E6FAA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0" name="Group 219">
            <a:extLst>
              <a:ext uri="{FF2B5EF4-FFF2-40B4-BE49-F238E27FC236}">
                <a16:creationId xmlns:a16="http://schemas.microsoft.com/office/drawing/2014/main" id="{BF114D62-EA69-4010-9615-EF5AB6600573}"/>
              </a:ext>
            </a:extLst>
          </p:cNvPr>
          <p:cNvGrpSpPr/>
          <p:nvPr/>
        </p:nvGrpSpPr>
        <p:grpSpPr>
          <a:xfrm>
            <a:off x="8582025" y="79375"/>
            <a:ext cx="475472" cy="478261"/>
            <a:chOff x="2804160" y="137160"/>
            <a:chExt cx="6583680" cy="6583680"/>
          </a:xfrm>
        </p:grpSpPr>
        <p:sp>
          <p:nvSpPr>
            <p:cNvPr id="221" name="Freeform: Shape 220">
              <a:extLst>
                <a:ext uri="{FF2B5EF4-FFF2-40B4-BE49-F238E27FC236}">
                  <a16:creationId xmlns:a16="http://schemas.microsoft.com/office/drawing/2014/main" id="{B2741A74-E118-4982-AFF7-B987FB2C576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22" name="Oval 221">
              <a:extLst>
                <a:ext uri="{FF2B5EF4-FFF2-40B4-BE49-F238E27FC236}">
                  <a16:creationId xmlns:a16="http://schemas.microsoft.com/office/drawing/2014/main" id="{8E034273-AFD0-4963-8801-91F120977C65}"/>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a:extLst>
              <a:ext uri="{FF2B5EF4-FFF2-40B4-BE49-F238E27FC236}">
                <a16:creationId xmlns:a16="http://schemas.microsoft.com/office/drawing/2014/main" id="{718A1B33-AABE-4C97-AA87-443686D5F6A9}"/>
              </a:ext>
            </a:extLst>
          </p:cNvPr>
          <p:cNvGrpSpPr/>
          <p:nvPr/>
        </p:nvGrpSpPr>
        <p:grpSpPr>
          <a:xfrm rot="18047685">
            <a:off x="8387200" y="-92722"/>
            <a:ext cx="870108" cy="833267"/>
            <a:chOff x="2895600" y="228600"/>
            <a:chExt cx="6400800" cy="6400800"/>
          </a:xfrm>
        </p:grpSpPr>
        <p:grpSp>
          <p:nvGrpSpPr>
            <p:cNvPr id="224" name="Group 223">
              <a:extLst>
                <a:ext uri="{FF2B5EF4-FFF2-40B4-BE49-F238E27FC236}">
                  <a16:creationId xmlns:a16="http://schemas.microsoft.com/office/drawing/2014/main" id="{83114982-2732-44AD-B0B8-3AE0352271BF}"/>
                </a:ext>
              </a:extLst>
            </p:cNvPr>
            <p:cNvGrpSpPr/>
            <p:nvPr/>
          </p:nvGrpSpPr>
          <p:grpSpPr>
            <a:xfrm>
              <a:off x="5028304" y="3112613"/>
              <a:ext cx="2082917" cy="676275"/>
              <a:chOff x="5028304" y="3112613"/>
              <a:chExt cx="2082917" cy="676275"/>
            </a:xfrm>
          </p:grpSpPr>
          <p:grpSp>
            <p:nvGrpSpPr>
              <p:cNvPr id="226" name="Group 225">
                <a:extLst>
                  <a:ext uri="{FF2B5EF4-FFF2-40B4-BE49-F238E27FC236}">
                    <a16:creationId xmlns:a16="http://schemas.microsoft.com/office/drawing/2014/main" id="{609259F7-EE84-4FFF-B130-22FCFF10C9A3}"/>
                  </a:ext>
                </a:extLst>
              </p:cNvPr>
              <p:cNvGrpSpPr/>
              <p:nvPr/>
            </p:nvGrpSpPr>
            <p:grpSpPr>
              <a:xfrm>
                <a:off x="5028304" y="3167369"/>
                <a:ext cx="2082917" cy="565811"/>
                <a:chOff x="3993730" y="3167369"/>
                <a:chExt cx="2082917" cy="565811"/>
              </a:xfrm>
            </p:grpSpPr>
            <p:sp>
              <p:nvSpPr>
                <p:cNvPr id="230" name="Flowchart: Merge 229">
                  <a:extLst>
                    <a:ext uri="{FF2B5EF4-FFF2-40B4-BE49-F238E27FC236}">
                      <a16:creationId xmlns:a16="http://schemas.microsoft.com/office/drawing/2014/main" id="{17DBA1A7-B084-4129-BD98-463D0022A0C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lowchart: Merge 230">
                  <a:extLst>
                    <a:ext uri="{FF2B5EF4-FFF2-40B4-BE49-F238E27FC236}">
                      <a16:creationId xmlns:a16="http://schemas.microsoft.com/office/drawing/2014/main" id="{03E2A856-CA09-4CF8-BCD6-58D1A37A20C2}"/>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27" name="Group 226">
                <a:extLst>
                  <a:ext uri="{FF2B5EF4-FFF2-40B4-BE49-F238E27FC236}">
                    <a16:creationId xmlns:a16="http://schemas.microsoft.com/office/drawing/2014/main" id="{FD92A79E-A8FF-4DB4-86B1-502FD00020CC}"/>
                  </a:ext>
                </a:extLst>
              </p:cNvPr>
              <p:cNvGrpSpPr/>
              <p:nvPr/>
            </p:nvGrpSpPr>
            <p:grpSpPr>
              <a:xfrm>
                <a:off x="5759403" y="3112613"/>
                <a:ext cx="676275" cy="676275"/>
                <a:chOff x="3144790" y="993300"/>
                <a:chExt cx="676275" cy="676275"/>
              </a:xfrm>
            </p:grpSpPr>
            <p:sp>
              <p:nvSpPr>
                <p:cNvPr id="228" name="Oval 227">
                  <a:extLst>
                    <a:ext uri="{FF2B5EF4-FFF2-40B4-BE49-F238E27FC236}">
                      <a16:creationId xmlns:a16="http://schemas.microsoft.com/office/drawing/2014/main" id="{4D5DBE83-3C64-4BB9-8E80-DE5154FADDAC}"/>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72F894C3-B1A7-4356-9F8F-9B3295FDE51D}"/>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25" name="Oval 224">
              <a:extLst>
                <a:ext uri="{FF2B5EF4-FFF2-40B4-BE49-F238E27FC236}">
                  <a16:creationId xmlns:a16="http://schemas.microsoft.com/office/drawing/2014/main" id="{8B4DBDEA-C250-4295-A230-3B7D8C481153}"/>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2" name="Group 231">
            <a:extLst>
              <a:ext uri="{FF2B5EF4-FFF2-40B4-BE49-F238E27FC236}">
                <a16:creationId xmlns:a16="http://schemas.microsoft.com/office/drawing/2014/main" id="{E10128CB-F7E4-4579-9B3D-C68CBEE69347}"/>
              </a:ext>
            </a:extLst>
          </p:cNvPr>
          <p:cNvGrpSpPr/>
          <p:nvPr/>
        </p:nvGrpSpPr>
        <p:grpSpPr>
          <a:xfrm>
            <a:off x="9077325" y="79375"/>
            <a:ext cx="475472" cy="478261"/>
            <a:chOff x="2804160" y="137160"/>
            <a:chExt cx="6583680" cy="6583680"/>
          </a:xfrm>
        </p:grpSpPr>
        <p:sp>
          <p:nvSpPr>
            <p:cNvPr id="233" name="Freeform: Shape 232">
              <a:extLst>
                <a:ext uri="{FF2B5EF4-FFF2-40B4-BE49-F238E27FC236}">
                  <a16:creationId xmlns:a16="http://schemas.microsoft.com/office/drawing/2014/main" id="{EEA1BA1D-5685-46C8-830F-580B29257C8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34" name="Oval 233">
              <a:extLst>
                <a:ext uri="{FF2B5EF4-FFF2-40B4-BE49-F238E27FC236}">
                  <a16:creationId xmlns:a16="http://schemas.microsoft.com/office/drawing/2014/main" id="{BA066BDA-1530-4BEB-BE80-948EC3485F0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34">
            <a:extLst>
              <a:ext uri="{FF2B5EF4-FFF2-40B4-BE49-F238E27FC236}">
                <a16:creationId xmlns:a16="http://schemas.microsoft.com/office/drawing/2014/main" id="{5A30602E-55F2-43BB-9E09-DD8C7966C224}"/>
              </a:ext>
            </a:extLst>
          </p:cNvPr>
          <p:cNvGrpSpPr/>
          <p:nvPr/>
        </p:nvGrpSpPr>
        <p:grpSpPr>
          <a:xfrm rot="18047685">
            <a:off x="8882500" y="-92722"/>
            <a:ext cx="870108" cy="833267"/>
            <a:chOff x="2895600" y="228600"/>
            <a:chExt cx="6400800" cy="6400800"/>
          </a:xfrm>
        </p:grpSpPr>
        <p:grpSp>
          <p:nvGrpSpPr>
            <p:cNvPr id="236" name="Group 235">
              <a:extLst>
                <a:ext uri="{FF2B5EF4-FFF2-40B4-BE49-F238E27FC236}">
                  <a16:creationId xmlns:a16="http://schemas.microsoft.com/office/drawing/2014/main" id="{10BD6640-BF48-4CCB-9428-852F253DF2BA}"/>
                </a:ext>
              </a:extLst>
            </p:cNvPr>
            <p:cNvGrpSpPr/>
            <p:nvPr/>
          </p:nvGrpSpPr>
          <p:grpSpPr>
            <a:xfrm>
              <a:off x="5028304" y="3112613"/>
              <a:ext cx="2082917" cy="676275"/>
              <a:chOff x="5028304" y="3112613"/>
              <a:chExt cx="2082917" cy="676275"/>
            </a:xfrm>
          </p:grpSpPr>
          <p:grpSp>
            <p:nvGrpSpPr>
              <p:cNvPr id="238" name="Group 237">
                <a:extLst>
                  <a:ext uri="{FF2B5EF4-FFF2-40B4-BE49-F238E27FC236}">
                    <a16:creationId xmlns:a16="http://schemas.microsoft.com/office/drawing/2014/main" id="{4C26E4F1-1D80-4077-938C-CE1184E45DF9}"/>
                  </a:ext>
                </a:extLst>
              </p:cNvPr>
              <p:cNvGrpSpPr/>
              <p:nvPr/>
            </p:nvGrpSpPr>
            <p:grpSpPr>
              <a:xfrm>
                <a:off x="5028304" y="3167369"/>
                <a:ext cx="2082917" cy="565811"/>
                <a:chOff x="3993730" y="3167369"/>
                <a:chExt cx="2082917" cy="565811"/>
              </a:xfrm>
            </p:grpSpPr>
            <p:sp>
              <p:nvSpPr>
                <p:cNvPr id="242" name="Flowchart: Merge 241">
                  <a:extLst>
                    <a:ext uri="{FF2B5EF4-FFF2-40B4-BE49-F238E27FC236}">
                      <a16:creationId xmlns:a16="http://schemas.microsoft.com/office/drawing/2014/main" id="{2C76F4C1-1E70-427C-B1F8-010DBE119F3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lowchart: Merge 242">
                  <a:extLst>
                    <a:ext uri="{FF2B5EF4-FFF2-40B4-BE49-F238E27FC236}">
                      <a16:creationId xmlns:a16="http://schemas.microsoft.com/office/drawing/2014/main" id="{1B123C68-9A73-4B78-8BA0-A9A90877017D}"/>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39" name="Group 238">
                <a:extLst>
                  <a:ext uri="{FF2B5EF4-FFF2-40B4-BE49-F238E27FC236}">
                    <a16:creationId xmlns:a16="http://schemas.microsoft.com/office/drawing/2014/main" id="{29F7415C-ABA3-48DC-B7DB-BA4A238C88A9}"/>
                  </a:ext>
                </a:extLst>
              </p:cNvPr>
              <p:cNvGrpSpPr/>
              <p:nvPr/>
            </p:nvGrpSpPr>
            <p:grpSpPr>
              <a:xfrm>
                <a:off x="5759403" y="3112613"/>
                <a:ext cx="676275" cy="676275"/>
                <a:chOff x="3144790" y="993300"/>
                <a:chExt cx="676275" cy="676275"/>
              </a:xfrm>
            </p:grpSpPr>
            <p:sp>
              <p:nvSpPr>
                <p:cNvPr id="240" name="Oval 239">
                  <a:extLst>
                    <a:ext uri="{FF2B5EF4-FFF2-40B4-BE49-F238E27FC236}">
                      <a16:creationId xmlns:a16="http://schemas.microsoft.com/office/drawing/2014/main" id="{34B6E7E0-5BFA-42F2-8101-499762F09EFA}"/>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CB926D18-904F-4F70-98CD-E19732C03E1D}"/>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37" name="Oval 236">
              <a:extLst>
                <a:ext uri="{FF2B5EF4-FFF2-40B4-BE49-F238E27FC236}">
                  <a16:creationId xmlns:a16="http://schemas.microsoft.com/office/drawing/2014/main" id="{F8DE178B-ADD5-4428-A908-B0636C92A07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4" name="Group 243">
            <a:extLst>
              <a:ext uri="{FF2B5EF4-FFF2-40B4-BE49-F238E27FC236}">
                <a16:creationId xmlns:a16="http://schemas.microsoft.com/office/drawing/2014/main" id="{1D777AA9-DE76-4624-8D10-6924533468F2}"/>
              </a:ext>
            </a:extLst>
          </p:cNvPr>
          <p:cNvGrpSpPr/>
          <p:nvPr/>
        </p:nvGrpSpPr>
        <p:grpSpPr>
          <a:xfrm>
            <a:off x="9572625" y="79375"/>
            <a:ext cx="475472" cy="478261"/>
            <a:chOff x="2804160" y="137160"/>
            <a:chExt cx="6583680" cy="6583680"/>
          </a:xfrm>
        </p:grpSpPr>
        <p:sp>
          <p:nvSpPr>
            <p:cNvPr id="245" name="Freeform: Shape 244">
              <a:extLst>
                <a:ext uri="{FF2B5EF4-FFF2-40B4-BE49-F238E27FC236}">
                  <a16:creationId xmlns:a16="http://schemas.microsoft.com/office/drawing/2014/main" id="{8D9FFEB0-3DA0-4BD1-ACFF-E4404BA3F51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46" name="Oval 245">
              <a:extLst>
                <a:ext uri="{FF2B5EF4-FFF2-40B4-BE49-F238E27FC236}">
                  <a16:creationId xmlns:a16="http://schemas.microsoft.com/office/drawing/2014/main" id="{94375E40-7354-4F89-906F-7A404EE4B77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F0927C97-837C-4FFF-AEEA-CFA66F98A257}"/>
              </a:ext>
            </a:extLst>
          </p:cNvPr>
          <p:cNvGrpSpPr/>
          <p:nvPr/>
        </p:nvGrpSpPr>
        <p:grpSpPr>
          <a:xfrm rot="18047685">
            <a:off x="9377800" y="-92722"/>
            <a:ext cx="870108" cy="833267"/>
            <a:chOff x="2895600" y="228600"/>
            <a:chExt cx="6400800" cy="6400800"/>
          </a:xfrm>
        </p:grpSpPr>
        <p:grpSp>
          <p:nvGrpSpPr>
            <p:cNvPr id="248" name="Group 247">
              <a:extLst>
                <a:ext uri="{FF2B5EF4-FFF2-40B4-BE49-F238E27FC236}">
                  <a16:creationId xmlns:a16="http://schemas.microsoft.com/office/drawing/2014/main" id="{3A0EB746-8C45-4A6E-9980-BECBE7BBA8B3}"/>
                </a:ext>
              </a:extLst>
            </p:cNvPr>
            <p:cNvGrpSpPr/>
            <p:nvPr/>
          </p:nvGrpSpPr>
          <p:grpSpPr>
            <a:xfrm>
              <a:off x="5028304" y="3112613"/>
              <a:ext cx="2082917" cy="676275"/>
              <a:chOff x="5028304" y="3112613"/>
              <a:chExt cx="2082917" cy="676275"/>
            </a:xfrm>
          </p:grpSpPr>
          <p:grpSp>
            <p:nvGrpSpPr>
              <p:cNvPr id="250" name="Group 249">
                <a:extLst>
                  <a:ext uri="{FF2B5EF4-FFF2-40B4-BE49-F238E27FC236}">
                    <a16:creationId xmlns:a16="http://schemas.microsoft.com/office/drawing/2014/main" id="{5A7BDB1A-BD02-414A-BF4A-B059C2304C0C}"/>
                  </a:ext>
                </a:extLst>
              </p:cNvPr>
              <p:cNvGrpSpPr/>
              <p:nvPr/>
            </p:nvGrpSpPr>
            <p:grpSpPr>
              <a:xfrm>
                <a:off x="5028304" y="3167369"/>
                <a:ext cx="2082917" cy="565811"/>
                <a:chOff x="3993730" y="3167369"/>
                <a:chExt cx="2082917" cy="565811"/>
              </a:xfrm>
            </p:grpSpPr>
            <p:sp>
              <p:nvSpPr>
                <p:cNvPr id="254" name="Flowchart: Merge 253">
                  <a:extLst>
                    <a:ext uri="{FF2B5EF4-FFF2-40B4-BE49-F238E27FC236}">
                      <a16:creationId xmlns:a16="http://schemas.microsoft.com/office/drawing/2014/main" id="{B6A3DF6E-B658-4961-AFFE-3129A6CFAED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lowchart: Merge 254">
                  <a:extLst>
                    <a:ext uri="{FF2B5EF4-FFF2-40B4-BE49-F238E27FC236}">
                      <a16:creationId xmlns:a16="http://schemas.microsoft.com/office/drawing/2014/main" id="{AAAA5F06-122C-41E0-A8EB-0EC4032D49CA}"/>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51" name="Group 250">
                <a:extLst>
                  <a:ext uri="{FF2B5EF4-FFF2-40B4-BE49-F238E27FC236}">
                    <a16:creationId xmlns:a16="http://schemas.microsoft.com/office/drawing/2014/main" id="{D7AEBE8E-D28D-4936-9360-AC7BFF7E2D63}"/>
                  </a:ext>
                </a:extLst>
              </p:cNvPr>
              <p:cNvGrpSpPr/>
              <p:nvPr/>
            </p:nvGrpSpPr>
            <p:grpSpPr>
              <a:xfrm>
                <a:off x="5759403" y="3112613"/>
                <a:ext cx="676275" cy="676275"/>
                <a:chOff x="3144790" y="993300"/>
                <a:chExt cx="676275" cy="676275"/>
              </a:xfrm>
            </p:grpSpPr>
            <p:sp>
              <p:nvSpPr>
                <p:cNvPr id="252" name="Oval 251">
                  <a:extLst>
                    <a:ext uri="{FF2B5EF4-FFF2-40B4-BE49-F238E27FC236}">
                      <a16:creationId xmlns:a16="http://schemas.microsoft.com/office/drawing/2014/main" id="{95069ECB-5005-40CA-BB1B-2D06C8BDB941}"/>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a:extLst>
                    <a:ext uri="{FF2B5EF4-FFF2-40B4-BE49-F238E27FC236}">
                      <a16:creationId xmlns:a16="http://schemas.microsoft.com/office/drawing/2014/main" id="{16E9AD1F-07AB-49DE-AF51-5995AFBD7E9A}"/>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49" name="Oval 248">
              <a:extLst>
                <a:ext uri="{FF2B5EF4-FFF2-40B4-BE49-F238E27FC236}">
                  <a16:creationId xmlns:a16="http://schemas.microsoft.com/office/drawing/2014/main" id="{3E79FC82-8BAF-4547-8DDA-8FF8EF6B5D9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6" name="Group 255">
            <a:extLst>
              <a:ext uri="{FF2B5EF4-FFF2-40B4-BE49-F238E27FC236}">
                <a16:creationId xmlns:a16="http://schemas.microsoft.com/office/drawing/2014/main" id="{92474DD0-E754-4BC6-A500-73A6D80C4EE3}"/>
              </a:ext>
            </a:extLst>
          </p:cNvPr>
          <p:cNvGrpSpPr/>
          <p:nvPr/>
        </p:nvGrpSpPr>
        <p:grpSpPr>
          <a:xfrm>
            <a:off x="10067925" y="79375"/>
            <a:ext cx="475472" cy="478261"/>
            <a:chOff x="2804160" y="137160"/>
            <a:chExt cx="6583680" cy="6583680"/>
          </a:xfrm>
        </p:grpSpPr>
        <p:sp>
          <p:nvSpPr>
            <p:cNvPr id="257" name="Freeform: Shape 256">
              <a:extLst>
                <a:ext uri="{FF2B5EF4-FFF2-40B4-BE49-F238E27FC236}">
                  <a16:creationId xmlns:a16="http://schemas.microsoft.com/office/drawing/2014/main" id="{ACEAC1BD-A58D-47EE-83F9-59367E2E569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58" name="Oval 257">
              <a:extLst>
                <a:ext uri="{FF2B5EF4-FFF2-40B4-BE49-F238E27FC236}">
                  <a16:creationId xmlns:a16="http://schemas.microsoft.com/office/drawing/2014/main" id="{A4C04A91-BEE6-4411-A32D-C16CD9D81E6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258">
            <a:extLst>
              <a:ext uri="{FF2B5EF4-FFF2-40B4-BE49-F238E27FC236}">
                <a16:creationId xmlns:a16="http://schemas.microsoft.com/office/drawing/2014/main" id="{B1CACA97-A2F4-49DD-9399-A9065BDA3858}"/>
              </a:ext>
            </a:extLst>
          </p:cNvPr>
          <p:cNvGrpSpPr/>
          <p:nvPr/>
        </p:nvGrpSpPr>
        <p:grpSpPr>
          <a:xfrm rot="18047685">
            <a:off x="9873100" y="-92722"/>
            <a:ext cx="870108" cy="833267"/>
            <a:chOff x="2895600" y="228600"/>
            <a:chExt cx="6400800" cy="6400800"/>
          </a:xfrm>
        </p:grpSpPr>
        <p:grpSp>
          <p:nvGrpSpPr>
            <p:cNvPr id="260" name="Group 259">
              <a:extLst>
                <a:ext uri="{FF2B5EF4-FFF2-40B4-BE49-F238E27FC236}">
                  <a16:creationId xmlns:a16="http://schemas.microsoft.com/office/drawing/2014/main" id="{BA46F707-7201-4FA0-BF8E-CEF19FC19F69}"/>
                </a:ext>
              </a:extLst>
            </p:cNvPr>
            <p:cNvGrpSpPr/>
            <p:nvPr/>
          </p:nvGrpSpPr>
          <p:grpSpPr>
            <a:xfrm>
              <a:off x="5028304" y="3112613"/>
              <a:ext cx="2082917" cy="676275"/>
              <a:chOff x="5028304" y="3112613"/>
              <a:chExt cx="2082917" cy="676275"/>
            </a:xfrm>
          </p:grpSpPr>
          <p:grpSp>
            <p:nvGrpSpPr>
              <p:cNvPr id="262" name="Group 261">
                <a:extLst>
                  <a:ext uri="{FF2B5EF4-FFF2-40B4-BE49-F238E27FC236}">
                    <a16:creationId xmlns:a16="http://schemas.microsoft.com/office/drawing/2014/main" id="{1F422AA4-ECC1-41F4-A79E-92546741C6AF}"/>
                  </a:ext>
                </a:extLst>
              </p:cNvPr>
              <p:cNvGrpSpPr/>
              <p:nvPr/>
            </p:nvGrpSpPr>
            <p:grpSpPr>
              <a:xfrm>
                <a:off x="5028304" y="3167369"/>
                <a:ext cx="2082917" cy="565811"/>
                <a:chOff x="3993730" y="3167369"/>
                <a:chExt cx="2082917" cy="565811"/>
              </a:xfrm>
            </p:grpSpPr>
            <p:sp>
              <p:nvSpPr>
                <p:cNvPr id="266" name="Flowchart: Merge 265">
                  <a:extLst>
                    <a:ext uri="{FF2B5EF4-FFF2-40B4-BE49-F238E27FC236}">
                      <a16:creationId xmlns:a16="http://schemas.microsoft.com/office/drawing/2014/main" id="{2D3D698A-1A9F-470D-91AE-1B3DD480F3D3}"/>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lowchart: Merge 266">
                  <a:extLst>
                    <a:ext uri="{FF2B5EF4-FFF2-40B4-BE49-F238E27FC236}">
                      <a16:creationId xmlns:a16="http://schemas.microsoft.com/office/drawing/2014/main" id="{2E65EF12-AD92-4DB0-8632-04609B8CCD3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C7EF0FB0-6AFD-44E1-A3DA-6BD590779390}"/>
                  </a:ext>
                </a:extLst>
              </p:cNvPr>
              <p:cNvGrpSpPr/>
              <p:nvPr/>
            </p:nvGrpSpPr>
            <p:grpSpPr>
              <a:xfrm>
                <a:off x="5759403" y="3112613"/>
                <a:ext cx="676275" cy="676275"/>
                <a:chOff x="3144790" y="993300"/>
                <a:chExt cx="676275" cy="676275"/>
              </a:xfrm>
            </p:grpSpPr>
            <p:sp>
              <p:nvSpPr>
                <p:cNvPr id="264" name="Oval 263">
                  <a:extLst>
                    <a:ext uri="{FF2B5EF4-FFF2-40B4-BE49-F238E27FC236}">
                      <a16:creationId xmlns:a16="http://schemas.microsoft.com/office/drawing/2014/main" id="{7F0E64F5-0AC9-4B9D-B65E-1632749AEA1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a:extLst>
                    <a:ext uri="{FF2B5EF4-FFF2-40B4-BE49-F238E27FC236}">
                      <a16:creationId xmlns:a16="http://schemas.microsoft.com/office/drawing/2014/main" id="{95B42F12-435A-44B8-A88A-48986C30FC7E}"/>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61" name="Oval 260">
              <a:extLst>
                <a:ext uri="{FF2B5EF4-FFF2-40B4-BE49-F238E27FC236}">
                  <a16:creationId xmlns:a16="http://schemas.microsoft.com/office/drawing/2014/main" id="{A07981F4-9AFF-49F5-A463-F7B90B8857C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8" name="Group 267">
            <a:extLst>
              <a:ext uri="{FF2B5EF4-FFF2-40B4-BE49-F238E27FC236}">
                <a16:creationId xmlns:a16="http://schemas.microsoft.com/office/drawing/2014/main" id="{99841759-B246-4D44-A511-6A8D5B525F13}"/>
              </a:ext>
            </a:extLst>
          </p:cNvPr>
          <p:cNvGrpSpPr/>
          <p:nvPr/>
        </p:nvGrpSpPr>
        <p:grpSpPr>
          <a:xfrm>
            <a:off x="10563225" y="79375"/>
            <a:ext cx="475472" cy="478261"/>
            <a:chOff x="2804160" y="137160"/>
            <a:chExt cx="6583680" cy="6583680"/>
          </a:xfrm>
        </p:grpSpPr>
        <p:sp>
          <p:nvSpPr>
            <p:cNvPr id="269" name="Freeform: Shape 268">
              <a:extLst>
                <a:ext uri="{FF2B5EF4-FFF2-40B4-BE49-F238E27FC236}">
                  <a16:creationId xmlns:a16="http://schemas.microsoft.com/office/drawing/2014/main" id="{E6E51E08-1938-4B89-9ACD-CF505C70B414}"/>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70" name="Oval 269">
              <a:extLst>
                <a:ext uri="{FF2B5EF4-FFF2-40B4-BE49-F238E27FC236}">
                  <a16:creationId xmlns:a16="http://schemas.microsoft.com/office/drawing/2014/main" id="{F4D948D7-99FB-4607-AF6B-6C5FF62D49D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1" name="Group 270">
            <a:extLst>
              <a:ext uri="{FF2B5EF4-FFF2-40B4-BE49-F238E27FC236}">
                <a16:creationId xmlns:a16="http://schemas.microsoft.com/office/drawing/2014/main" id="{38E13E1E-F34E-4125-8332-100A5CAA0AC3}"/>
              </a:ext>
            </a:extLst>
          </p:cNvPr>
          <p:cNvGrpSpPr/>
          <p:nvPr/>
        </p:nvGrpSpPr>
        <p:grpSpPr>
          <a:xfrm rot="18047685">
            <a:off x="10368400" y="-92722"/>
            <a:ext cx="870108" cy="833267"/>
            <a:chOff x="2895600" y="228600"/>
            <a:chExt cx="6400800" cy="6400800"/>
          </a:xfrm>
        </p:grpSpPr>
        <p:grpSp>
          <p:nvGrpSpPr>
            <p:cNvPr id="272" name="Group 271">
              <a:extLst>
                <a:ext uri="{FF2B5EF4-FFF2-40B4-BE49-F238E27FC236}">
                  <a16:creationId xmlns:a16="http://schemas.microsoft.com/office/drawing/2014/main" id="{5B118B56-B69B-4764-A527-2AEC94138F47}"/>
                </a:ext>
              </a:extLst>
            </p:cNvPr>
            <p:cNvGrpSpPr/>
            <p:nvPr/>
          </p:nvGrpSpPr>
          <p:grpSpPr>
            <a:xfrm>
              <a:off x="5028304" y="3112613"/>
              <a:ext cx="2082917" cy="676275"/>
              <a:chOff x="5028304" y="3112613"/>
              <a:chExt cx="2082917" cy="676275"/>
            </a:xfrm>
          </p:grpSpPr>
          <p:grpSp>
            <p:nvGrpSpPr>
              <p:cNvPr id="274" name="Group 273">
                <a:extLst>
                  <a:ext uri="{FF2B5EF4-FFF2-40B4-BE49-F238E27FC236}">
                    <a16:creationId xmlns:a16="http://schemas.microsoft.com/office/drawing/2014/main" id="{08F406F5-AD04-4D92-A713-8F7AAB145315}"/>
                  </a:ext>
                </a:extLst>
              </p:cNvPr>
              <p:cNvGrpSpPr/>
              <p:nvPr/>
            </p:nvGrpSpPr>
            <p:grpSpPr>
              <a:xfrm>
                <a:off x="5028304" y="3167369"/>
                <a:ext cx="2082917" cy="565811"/>
                <a:chOff x="3993730" y="3167369"/>
                <a:chExt cx="2082917" cy="565811"/>
              </a:xfrm>
            </p:grpSpPr>
            <p:sp>
              <p:nvSpPr>
                <p:cNvPr id="278" name="Flowchart: Merge 277">
                  <a:extLst>
                    <a:ext uri="{FF2B5EF4-FFF2-40B4-BE49-F238E27FC236}">
                      <a16:creationId xmlns:a16="http://schemas.microsoft.com/office/drawing/2014/main" id="{66CFB16E-FFB1-4496-A8B3-49B99D7DBE9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lowchart: Merge 278">
                  <a:extLst>
                    <a:ext uri="{FF2B5EF4-FFF2-40B4-BE49-F238E27FC236}">
                      <a16:creationId xmlns:a16="http://schemas.microsoft.com/office/drawing/2014/main" id="{5FFF115A-36D2-456F-BFC9-931F40B2195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75" name="Group 274">
                <a:extLst>
                  <a:ext uri="{FF2B5EF4-FFF2-40B4-BE49-F238E27FC236}">
                    <a16:creationId xmlns:a16="http://schemas.microsoft.com/office/drawing/2014/main" id="{DD65ECCC-170F-455A-A2FA-27A719BA9D1A}"/>
                  </a:ext>
                </a:extLst>
              </p:cNvPr>
              <p:cNvGrpSpPr/>
              <p:nvPr/>
            </p:nvGrpSpPr>
            <p:grpSpPr>
              <a:xfrm>
                <a:off x="5759403" y="3112613"/>
                <a:ext cx="676275" cy="676275"/>
                <a:chOff x="3144790" y="993300"/>
                <a:chExt cx="676275" cy="676275"/>
              </a:xfrm>
            </p:grpSpPr>
            <p:sp>
              <p:nvSpPr>
                <p:cNvPr id="276" name="Oval 275">
                  <a:extLst>
                    <a:ext uri="{FF2B5EF4-FFF2-40B4-BE49-F238E27FC236}">
                      <a16:creationId xmlns:a16="http://schemas.microsoft.com/office/drawing/2014/main" id="{350977AC-3589-4AB1-8E78-92660C6D367B}"/>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4A37E992-6E4F-4EC0-938C-476A2570C20C}"/>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73" name="Oval 272">
              <a:extLst>
                <a:ext uri="{FF2B5EF4-FFF2-40B4-BE49-F238E27FC236}">
                  <a16:creationId xmlns:a16="http://schemas.microsoft.com/office/drawing/2014/main" id="{3E8E20EC-87E5-4299-97A8-A6377681DA2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0" name="Group 279">
            <a:extLst>
              <a:ext uri="{FF2B5EF4-FFF2-40B4-BE49-F238E27FC236}">
                <a16:creationId xmlns:a16="http://schemas.microsoft.com/office/drawing/2014/main" id="{1DD6E41B-7D24-445E-85A3-4334010BB60C}"/>
              </a:ext>
            </a:extLst>
          </p:cNvPr>
          <p:cNvGrpSpPr/>
          <p:nvPr/>
        </p:nvGrpSpPr>
        <p:grpSpPr>
          <a:xfrm>
            <a:off x="11058525" y="79375"/>
            <a:ext cx="475472" cy="478261"/>
            <a:chOff x="2804160" y="137160"/>
            <a:chExt cx="6583680" cy="6583680"/>
          </a:xfrm>
        </p:grpSpPr>
        <p:sp>
          <p:nvSpPr>
            <p:cNvPr id="281" name="Freeform: Shape 280">
              <a:extLst>
                <a:ext uri="{FF2B5EF4-FFF2-40B4-BE49-F238E27FC236}">
                  <a16:creationId xmlns:a16="http://schemas.microsoft.com/office/drawing/2014/main" id="{57874CB6-FB95-4D6F-937B-4B242620613F}"/>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82" name="Oval 281">
              <a:extLst>
                <a:ext uri="{FF2B5EF4-FFF2-40B4-BE49-F238E27FC236}">
                  <a16:creationId xmlns:a16="http://schemas.microsoft.com/office/drawing/2014/main" id="{A5D801E7-A9E1-4276-A328-A33B8013BA31}"/>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282">
            <a:extLst>
              <a:ext uri="{FF2B5EF4-FFF2-40B4-BE49-F238E27FC236}">
                <a16:creationId xmlns:a16="http://schemas.microsoft.com/office/drawing/2014/main" id="{5A426B6C-95EA-46A4-978B-328A4DD5997E}"/>
              </a:ext>
            </a:extLst>
          </p:cNvPr>
          <p:cNvGrpSpPr/>
          <p:nvPr/>
        </p:nvGrpSpPr>
        <p:grpSpPr>
          <a:xfrm rot="18047685">
            <a:off x="10863700" y="-92722"/>
            <a:ext cx="870108" cy="833267"/>
            <a:chOff x="2895600" y="228600"/>
            <a:chExt cx="6400800" cy="6400800"/>
          </a:xfrm>
        </p:grpSpPr>
        <p:grpSp>
          <p:nvGrpSpPr>
            <p:cNvPr id="284" name="Group 283">
              <a:extLst>
                <a:ext uri="{FF2B5EF4-FFF2-40B4-BE49-F238E27FC236}">
                  <a16:creationId xmlns:a16="http://schemas.microsoft.com/office/drawing/2014/main" id="{34FC99A7-8A3D-4AA5-9F82-804FD153DE92}"/>
                </a:ext>
              </a:extLst>
            </p:cNvPr>
            <p:cNvGrpSpPr/>
            <p:nvPr/>
          </p:nvGrpSpPr>
          <p:grpSpPr>
            <a:xfrm>
              <a:off x="5028304" y="3112613"/>
              <a:ext cx="2082917" cy="676275"/>
              <a:chOff x="5028304" y="3112613"/>
              <a:chExt cx="2082917" cy="676275"/>
            </a:xfrm>
          </p:grpSpPr>
          <p:grpSp>
            <p:nvGrpSpPr>
              <p:cNvPr id="286" name="Group 285">
                <a:extLst>
                  <a:ext uri="{FF2B5EF4-FFF2-40B4-BE49-F238E27FC236}">
                    <a16:creationId xmlns:a16="http://schemas.microsoft.com/office/drawing/2014/main" id="{CCDA4297-D46E-46A5-AD8E-B4E28B7DAF43}"/>
                  </a:ext>
                </a:extLst>
              </p:cNvPr>
              <p:cNvGrpSpPr/>
              <p:nvPr/>
            </p:nvGrpSpPr>
            <p:grpSpPr>
              <a:xfrm>
                <a:off x="5028304" y="3167369"/>
                <a:ext cx="2082917" cy="565811"/>
                <a:chOff x="3993730" y="3167369"/>
                <a:chExt cx="2082917" cy="565811"/>
              </a:xfrm>
            </p:grpSpPr>
            <p:sp>
              <p:nvSpPr>
                <p:cNvPr id="290" name="Flowchart: Merge 289">
                  <a:extLst>
                    <a:ext uri="{FF2B5EF4-FFF2-40B4-BE49-F238E27FC236}">
                      <a16:creationId xmlns:a16="http://schemas.microsoft.com/office/drawing/2014/main" id="{F59340DB-4743-446B-BD15-D601F2867C9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lowchart: Merge 290">
                  <a:extLst>
                    <a:ext uri="{FF2B5EF4-FFF2-40B4-BE49-F238E27FC236}">
                      <a16:creationId xmlns:a16="http://schemas.microsoft.com/office/drawing/2014/main" id="{8FD5EC1C-7225-4420-B686-EF18FF941AC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87" name="Group 286">
                <a:extLst>
                  <a:ext uri="{FF2B5EF4-FFF2-40B4-BE49-F238E27FC236}">
                    <a16:creationId xmlns:a16="http://schemas.microsoft.com/office/drawing/2014/main" id="{5EC2E970-84EB-4C17-A987-C94230D5499F}"/>
                  </a:ext>
                </a:extLst>
              </p:cNvPr>
              <p:cNvGrpSpPr/>
              <p:nvPr/>
            </p:nvGrpSpPr>
            <p:grpSpPr>
              <a:xfrm>
                <a:off x="5759403" y="3112613"/>
                <a:ext cx="676275" cy="676275"/>
                <a:chOff x="3144790" y="993300"/>
                <a:chExt cx="676275" cy="676275"/>
              </a:xfrm>
            </p:grpSpPr>
            <p:sp>
              <p:nvSpPr>
                <p:cNvPr id="288" name="Oval 287">
                  <a:extLst>
                    <a:ext uri="{FF2B5EF4-FFF2-40B4-BE49-F238E27FC236}">
                      <a16:creationId xmlns:a16="http://schemas.microsoft.com/office/drawing/2014/main" id="{8D436C00-3FD1-4467-A1D7-27985570A09F}"/>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a:extLst>
                    <a:ext uri="{FF2B5EF4-FFF2-40B4-BE49-F238E27FC236}">
                      <a16:creationId xmlns:a16="http://schemas.microsoft.com/office/drawing/2014/main" id="{F9E509F3-5764-4DE4-A0B8-1BEA25A3AE4F}"/>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85" name="Oval 284">
              <a:extLst>
                <a:ext uri="{FF2B5EF4-FFF2-40B4-BE49-F238E27FC236}">
                  <a16:creationId xmlns:a16="http://schemas.microsoft.com/office/drawing/2014/main" id="{20ABFEAD-698C-4CA3-8350-F673F164662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2" name="Group 291">
            <a:extLst>
              <a:ext uri="{FF2B5EF4-FFF2-40B4-BE49-F238E27FC236}">
                <a16:creationId xmlns:a16="http://schemas.microsoft.com/office/drawing/2014/main" id="{1BA3DF65-18C4-4120-A9A1-3253EC193BDF}"/>
              </a:ext>
            </a:extLst>
          </p:cNvPr>
          <p:cNvGrpSpPr/>
          <p:nvPr/>
        </p:nvGrpSpPr>
        <p:grpSpPr>
          <a:xfrm>
            <a:off x="11590384" y="124170"/>
            <a:ext cx="475472" cy="478261"/>
            <a:chOff x="2804160" y="137160"/>
            <a:chExt cx="6583680" cy="6583680"/>
          </a:xfrm>
        </p:grpSpPr>
        <p:sp>
          <p:nvSpPr>
            <p:cNvPr id="293" name="Freeform: Shape 292">
              <a:extLst>
                <a:ext uri="{FF2B5EF4-FFF2-40B4-BE49-F238E27FC236}">
                  <a16:creationId xmlns:a16="http://schemas.microsoft.com/office/drawing/2014/main" id="{6431AB29-8576-4CC6-BDBF-4EA1AB8EBCF2}"/>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294" name="Oval 293">
              <a:extLst>
                <a:ext uri="{FF2B5EF4-FFF2-40B4-BE49-F238E27FC236}">
                  <a16:creationId xmlns:a16="http://schemas.microsoft.com/office/drawing/2014/main" id="{7E6B6A27-E262-4B32-9EF5-65EFC2FC4D4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294">
            <a:extLst>
              <a:ext uri="{FF2B5EF4-FFF2-40B4-BE49-F238E27FC236}">
                <a16:creationId xmlns:a16="http://schemas.microsoft.com/office/drawing/2014/main" id="{219062EE-E7B9-4D39-B4EC-85F11EBC0128}"/>
              </a:ext>
            </a:extLst>
          </p:cNvPr>
          <p:cNvGrpSpPr/>
          <p:nvPr/>
        </p:nvGrpSpPr>
        <p:grpSpPr>
          <a:xfrm rot="18047685">
            <a:off x="11395559" y="-73327"/>
            <a:ext cx="870108" cy="833267"/>
            <a:chOff x="2895600" y="228600"/>
            <a:chExt cx="6400800" cy="6400800"/>
          </a:xfrm>
        </p:grpSpPr>
        <p:grpSp>
          <p:nvGrpSpPr>
            <p:cNvPr id="296" name="Group 295">
              <a:extLst>
                <a:ext uri="{FF2B5EF4-FFF2-40B4-BE49-F238E27FC236}">
                  <a16:creationId xmlns:a16="http://schemas.microsoft.com/office/drawing/2014/main" id="{D2664CD6-4822-480B-A046-A0E8D06DF298}"/>
                </a:ext>
              </a:extLst>
            </p:cNvPr>
            <p:cNvGrpSpPr/>
            <p:nvPr/>
          </p:nvGrpSpPr>
          <p:grpSpPr>
            <a:xfrm>
              <a:off x="5028304" y="3112613"/>
              <a:ext cx="2082917" cy="676275"/>
              <a:chOff x="5028304" y="3112613"/>
              <a:chExt cx="2082917" cy="676275"/>
            </a:xfrm>
          </p:grpSpPr>
          <p:grpSp>
            <p:nvGrpSpPr>
              <p:cNvPr id="298" name="Group 297">
                <a:extLst>
                  <a:ext uri="{FF2B5EF4-FFF2-40B4-BE49-F238E27FC236}">
                    <a16:creationId xmlns:a16="http://schemas.microsoft.com/office/drawing/2014/main" id="{2C8C2A24-AF51-4EE1-A9CD-F3D5AE0CEE42}"/>
                  </a:ext>
                </a:extLst>
              </p:cNvPr>
              <p:cNvGrpSpPr/>
              <p:nvPr/>
            </p:nvGrpSpPr>
            <p:grpSpPr>
              <a:xfrm>
                <a:off x="5028304" y="3167369"/>
                <a:ext cx="2082917" cy="565811"/>
                <a:chOff x="3993730" y="3167369"/>
                <a:chExt cx="2082917" cy="565811"/>
              </a:xfrm>
            </p:grpSpPr>
            <p:sp>
              <p:nvSpPr>
                <p:cNvPr id="302" name="Flowchart: Merge 301">
                  <a:extLst>
                    <a:ext uri="{FF2B5EF4-FFF2-40B4-BE49-F238E27FC236}">
                      <a16:creationId xmlns:a16="http://schemas.microsoft.com/office/drawing/2014/main" id="{3570E818-ADE9-4ED5-8592-CB4DA59B7EE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lowchart: Merge 302">
                  <a:extLst>
                    <a:ext uri="{FF2B5EF4-FFF2-40B4-BE49-F238E27FC236}">
                      <a16:creationId xmlns:a16="http://schemas.microsoft.com/office/drawing/2014/main" id="{AB4259A7-9A33-4F4F-9A84-1873EA08A56E}"/>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12C6185F-777A-4A67-95A6-9924C70813DE}"/>
                  </a:ext>
                </a:extLst>
              </p:cNvPr>
              <p:cNvGrpSpPr/>
              <p:nvPr/>
            </p:nvGrpSpPr>
            <p:grpSpPr>
              <a:xfrm>
                <a:off x="5759403" y="3112613"/>
                <a:ext cx="676275" cy="676275"/>
                <a:chOff x="3144790" y="993300"/>
                <a:chExt cx="676275" cy="676275"/>
              </a:xfrm>
            </p:grpSpPr>
            <p:sp>
              <p:nvSpPr>
                <p:cNvPr id="300" name="Oval 299">
                  <a:extLst>
                    <a:ext uri="{FF2B5EF4-FFF2-40B4-BE49-F238E27FC236}">
                      <a16:creationId xmlns:a16="http://schemas.microsoft.com/office/drawing/2014/main" id="{3492A71C-49B2-4252-8A2B-3150518D2F8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a:extLst>
                    <a:ext uri="{FF2B5EF4-FFF2-40B4-BE49-F238E27FC236}">
                      <a16:creationId xmlns:a16="http://schemas.microsoft.com/office/drawing/2014/main" id="{CA2508D4-0872-4B5D-B728-EF1CB7F289B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297" name="Oval 296">
              <a:extLst>
                <a:ext uri="{FF2B5EF4-FFF2-40B4-BE49-F238E27FC236}">
                  <a16:creationId xmlns:a16="http://schemas.microsoft.com/office/drawing/2014/main" id="{1C426BBA-BFA3-4916-85EA-A2E7FF5158B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4" name="Group 303">
            <a:extLst>
              <a:ext uri="{FF2B5EF4-FFF2-40B4-BE49-F238E27FC236}">
                <a16:creationId xmlns:a16="http://schemas.microsoft.com/office/drawing/2014/main" id="{9901532B-4C46-455D-953F-C72A2FB79817}"/>
              </a:ext>
            </a:extLst>
          </p:cNvPr>
          <p:cNvGrpSpPr/>
          <p:nvPr/>
        </p:nvGrpSpPr>
        <p:grpSpPr>
          <a:xfrm>
            <a:off x="139710" y="532236"/>
            <a:ext cx="475472" cy="478261"/>
            <a:chOff x="2804160" y="137160"/>
            <a:chExt cx="6583680" cy="6583680"/>
          </a:xfrm>
        </p:grpSpPr>
        <p:sp>
          <p:nvSpPr>
            <p:cNvPr id="305" name="Freeform: Shape 304">
              <a:extLst>
                <a:ext uri="{FF2B5EF4-FFF2-40B4-BE49-F238E27FC236}">
                  <a16:creationId xmlns:a16="http://schemas.microsoft.com/office/drawing/2014/main" id="{7420BDA0-07BB-4255-9D2E-916B77A35CF5}"/>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06" name="Oval 305">
              <a:extLst>
                <a:ext uri="{FF2B5EF4-FFF2-40B4-BE49-F238E27FC236}">
                  <a16:creationId xmlns:a16="http://schemas.microsoft.com/office/drawing/2014/main" id="{3FAEDD0D-849B-484D-823F-AD6ECFB9FE4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306">
            <a:extLst>
              <a:ext uri="{FF2B5EF4-FFF2-40B4-BE49-F238E27FC236}">
                <a16:creationId xmlns:a16="http://schemas.microsoft.com/office/drawing/2014/main" id="{FA79436F-082B-40BA-9F54-98BF723FF1D5}"/>
              </a:ext>
            </a:extLst>
          </p:cNvPr>
          <p:cNvGrpSpPr/>
          <p:nvPr/>
        </p:nvGrpSpPr>
        <p:grpSpPr>
          <a:xfrm rot="18047685">
            <a:off x="-55115" y="334739"/>
            <a:ext cx="870108" cy="833267"/>
            <a:chOff x="2895600" y="228600"/>
            <a:chExt cx="6400800" cy="6400800"/>
          </a:xfrm>
        </p:grpSpPr>
        <p:grpSp>
          <p:nvGrpSpPr>
            <p:cNvPr id="308" name="Group 307">
              <a:extLst>
                <a:ext uri="{FF2B5EF4-FFF2-40B4-BE49-F238E27FC236}">
                  <a16:creationId xmlns:a16="http://schemas.microsoft.com/office/drawing/2014/main" id="{6688E94D-2095-4E74-BD6E-B716528787E9}"/>
                </a:ext>
              </a:extLst>
            </p:cNvPr>
            <p:cNvGrpSpPr/>
            <p:nvPr/>
          </p:nvGrpSpPr>
          <p:grpSpPr>
            <a:xfrm>
              <a:off x="5028304" y="3112613"/>
              <a:ext cx="2082917" cy="676275"/>
              <a:chOff x="5028304" y="3112613"/>
              <a:chExt cx="2082917" cy="676275"/>
            </a:xfrm>
          </p:grpSpPr>
          <p:grpSp>
            <p:nvGrpSpPr>
              <p:cNvPr id="310" name="Group 309">
                <a:extLst>
                  <a:ext uri="{FF2B5EF4-FFF2-40B4-BE49-F238E27FC236}">
                    <a16:creationId xmlns:a16="http://schemas.microsoft.com/office/drawing/2014/main" id="{51BF76A6-E4A5-4C19-9174-7D78E4DA61A5}"/>
                  </a:ext>
                </a:extLst>
              </p:cNvPr>
              <p:cNvGrpSpPr/>
              <p:nvPr/>
            </p:nvGrpSpPr>
            <p:grpSpPr>
              <a:xfrm>
                <a:off x="5028304" y="3167369"/>
                <a:ext cx="2082917" cy="565811"/>
                <a:chOff x="3993730" y="3167369"/>
                <a:chExt cx="2082917" cy="565811"/>
              </a:xfrm>
            </p:grpSpPr>
            <p:sp>
              <p:nvSpPr>
                <p:cNvPr id="314" name="Flowchart: Merge 313">
                  <a:extLst>
                    <a:ext uri="{FF2B5EF4-FFF2-40B4-BE49-F238E27FC236}">
                      <a16:creationId xmlns:a16="http://schemas.microsoft.com/office/drawing/2014/main" id="{4C7F7A91-019B-40F1-9C37-B8A0D819A93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lowchart: Merge 314">
                  <a:extLst>
                    <a:ext uri="{FF2B5EF4-FFF2-40B4-BE49-F238E27FC236}">
                      <a16:creationId xmlns:a16="http://schemas.microsoft.com/office/drawing/2014/main" id="{A8B54F29-40AE-4043-BD3C-CB3BB55DBDEF}"/>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11" name="Group 310">
                <a:extLst>
                  <a:ext uri="{FF2B5EF4-FFF2-40B4-BE49-F238E27FC236}">
                    <a16:creationId xmlns:a16="http://schemas.microsoft.com/office/drawing/2014/main" id="{292F2FDE-A10E-4979-B41B-E164C64676D4}"/>
                  </a:ext>
                </a:extLst>
              </p:cNvPr>
              <p:cNvGrpSpPr/>
              <p:nvPr/>
            </p:nvGrpSpPr>
            <p:grpSpPr>
              <a:xfrm>
                <a:off x="5759403" y="3112613"/>
                <a:ext cx="676275" cy="676275"/>
                <a:chOff x="3144790" y="993300"/>
                <a:chExt cx="676275" cy="676275"/>
              </a:xfrm>
            </p:grpSpPr>
            <p:sp>
              <p:nvSpPr>
                <p:cNvPr id="312" name="Oval 311">
                  <a:extLst>
                    <a:ext uri="{FF2B5EF4-FFF2-40B4-BE49-F238E27FC236}">
                      <a16:creationId xmlns:a16="http://schemas.microsoft.com/office/drawing/2014/main" id="{326FAFE1-84A8-48D3-882E-8342A92C83F6}"/>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a:extLst>
                    <a:ext uri="{FF2B5EF4-FFF2-40B4-BE49-F238E27FC236}">
                      <a16:creationId xmlns:a16="http://schemas.microsoft.com/office/drawing/2014/main" id="{AF78CAAD-FD25-4686-B722-6FA8103D0779}"/>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09" name="Oval 308">
              <a:extLst>
                <a:ext uri="{FF2B5EF4-FFF2-40B4-BE49-F238E27FC236}">
                  <a16:creationId xmlns:a16="http://schemas.microsoft.com/office/drawing/2014/main" id="{00E26042-C5C2-44CE-B205-F218902790F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6" name="Group 315">
            <a:extLst>
              <a:ext uri="{FF2B5EF4-FFF2-40B4-BE49-F238E27FC236}">
                <a16:creationId xmlns:a16="http://schemas.microsoft.com/office/drawing/2014/main" id="{EBDACFE1-FFCB-4CA6-B63C-185F7920B2BB}"/>
              </a:ext>
            </a:extLst>
          </p:cNvPr>
          <p:cNvGrpSpPr/>
          <p:nvPr/>
        </p:nvGrpSpPr>
        <p:grpSpPr>
          <a:xfrm>
            <a:off x="158750" y="6280150"/>
            <a:ext cx="475472" cy="478261"/>
            <a:chOff x="2804160" y="137160"/>
            <a:chExt cx="6583680" cy="6583680"/>
          </a:xfrm>
        </p:grpSpPr>
        <p:sp>
          <p:nvSpPr>
            <p:cNvPr id="317" name="Freeform: Shape 316">
              <a:extLst>
                <a:ext uri="{FF2B5EF4-FFF2-40B4-BE49-F238E27FC236}">
                  <a16:creationId xmlns:a16="http://schemas.microsoft.com/office/drawing/2014/main" id="{2138E9B6-4F3C-47A9-A578-3DC147A188D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18" name="Oval 317">
              <a:extLst>
                <a:ext uri="{FF2B5EF4-FFF2-40B4-BE49-F238E27FC236}">
                  <a16:creationId xmlns:a16="http://schemas.microsoft.com/office/drawing/2014/main" id="{2F8FF9F4-0219-4893-A9C8-7DAB7A00855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318">
            <a:extLst>
              <a:ext uri="{FF2B5EF4-FFF2-40B4-BE49-F238E27FC236}">
                <a16:creationId xmlns:a16="http://schemas.microsoft.com/office/drawing/2014/main" id="{200EEDEB-C940-486A-BD12-36287D192EB2}"/>
              </a:ext>
            </a:extLst>
          </p:cNvPr>
          <p:cNvGrpSpPr/>
          <p:nvPr/>
        </p:nvGrpSpPr>
        <p:grpSpPr>
          <a:xfrm rot="18047685">
            <a:off x="-36075" y="6108053"/>
            <a:ext cx="870108" cy="833267"/>
            <a:chOff x="2895600" y="228600"/>
            <a:chExt cx="6400800" cy="6400800"/>
          </a:xfrm>
        </p:grpSpPr>
        <p:grpSp>
          <p:nvGrpSpPr>
            <p:cNvPr id="320" name="Group 319">
              <a:extLst>
                <a:ext uri="{FF2B5EF4-FFF2-40B4-BE49-F238E27FC236}">
                  <a16:creationId xmlns:a16="http://schemas.microsoft.com/office/drawing/2014/main" id="{80FA2870-A059-4252-9B82-6B1D20F678CE}"/>
                </a:ext>
              </a:extLst>
            </p:cNvPr>
            <p:cNvGrpSpPr/>
            <p:nvPr/>
          </p:nvGrpSpPr>
          <p:grpSpPr>
            <a:xfrm>
              <a:off x="5028304" y="3112613"/>
              <a:ext cx="2082917" cy="676275"/>
              <a:chOff x="5028304" y="3112613"/>
              <a:chExt cx="2082917" cy="676275"/>
            </a:xfrm>
          </p:grpSpPr>
          <p:grpSp>
            <p:nvGrpSpPr>
              <p:cNvPr id="322" name="Group 321">
                <a:extLst>
                  <a:ext uri="{FF2B5EF4-FFF2-40B4-BE49-F238E27FC236}">
                    <a16:creationId xmlns:a16="http://schemas.microsoft.com/office/drawing/2014/main" id="{14544B55-A9DE-42F7-BD36-AEE5FA21DB52}"/>
                  </a:ext>
                </a:extLst>
              </p:cNvPr>
              <p:cNvGrpSpPr/>
              <p:nvPr/>
            </p:nvGrpSpPr>
            <p:grpSpPr>
              <a:xfrm>
                <a:off x="5028304" y="3167369"/>
                <a:ext cx="2082917" cy="565811"/>
                <a:chOff x="3993730" y="3167369"/>
                <a:chExt cx="2082917" cy="565811"/>
              </a:xfrm>
            </p:grpSpPr>
            <p:sp>
              <p:nvSpPr>
                <p:cNvPr id="326" name="Flowchart: Merge 325">
                  <a:extLst>
                    <a:ext uri="{FF2B5EF4-FFF2-40B4-BE49-F238E27FC236}">
                      <a16:creationId xmlns:a16="http://schemas.microsoft.com/office/drawing/2014/main" id="{15A6017E-98AD-4FC6-921A-1CE98F24DD7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lowchart: Merge 326">
                  <a:extLst>
                    <a:ext uri="{FF2B5EF4-FFF2-40B4-BE49-F238E27FC236}">
                      <a16:creationId xmlns:a16="http://schemas.microsoft.com/office/drawing/2014/main" id="{F3BBF36D-50F4-4282-AAB0-FF0FD42E2D94}"/>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23" name="Group 322">
                <a:extLst>
                  <a:ext uri="{FF2B5EF4-FFF2-40B4-BE49-F238E27FC236}">
                    <a16:creationId xmlns:a16="http://schemas.microsoft.com/office/drawing/2014/main" id="{D5207B96-2FDB-46DD-98AD-35EBAE9B05E4}"/>
                  </a:ext>
                </a:extLst>
              </p:cNvPr>
              <p:cNvGrpSpPr/>
              <p:nvPr/>
            </p:nvGrpSpPr>
            <p:grpSpPr>
              <a:xfrm>
                <a:off x="5759403" y="3112613"/>
                <a:ext cx="676275" cy="676275"/>
                <a:chOff x="3144790" y="993300"/>
                <a:chExt cx="676275" cy="676275"/>
              </a:xfrm>
            </p:grpSpPr>
            <p:sp>
              <p:nvSpPr>
                <p:cNvPr id="324" name="Oval 323">
                  <a:extLst>
                    <a:ext uri="{FF2B5EF4-FFF2-40B4-BE49-F238E27FC236}">
                      <a16:creationId xmlns:a16="http://schemas.microsoft.com/office/drawing/2014/main" id="{0B5FC1ED-EB74-42CD-A7AB-54C3CE0786AC}"/>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324">
                  <a:extLst>
                    <a:ext uri="{FF2B5EF4-FFF2-40B4-BE49-F238E27FC236}">
                      <a16:creationId xmlns:a16="http://schemas.microsoft.com/office/drawing/2014/main" id="{9735B6CA-7967-4B0B-8677-0E65165EB369}"/>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21" name="Oval 320">
              <a:extLst>
                <a:ext uri="{FF2B5EF4-FFF2-40B4-BE49-F238E27FC236}">
                  <a16:creationId xmlns:a16="http://schemas.microsoft.com/office/drawing/2014/main" id="{AC4AF8B7-C962-4D42-9FAF-B856230B7624}"/>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8" name="Group 327">
            <a:extLst>
              <a:ext uri="{FF2B5EF4-FFF2-40B4-BE49-F238E27FC236}">
                <a16:creationId xmlns:a16="http://schemas.microsoft.com/office/drawing/2014/main" id="{08069C69-A1A8-4C6A-9963-33A1759D276C}"/>
              </a:ext>
            </a:extLst>
          </p:cNvPr>
          <p:cNvGrpSpPr/>
          <p:nvPr/>
        </p:nvGrpSpPr>
        <p:grpSpPr>
          <a:xfrm>
            <a:off x="704850" y="6280150"/>
            <a:ext cx="475472" cy="478261"/>
            <a:chOff x="2804160" y="137160"/>
            <a:chExt cx="6583680" cy="6583680"/>
          </a:xfrm>
        </p:grpSpPr>
        <p:sp>
          <p:nvSpPr>
            <p:cNvPr id="329" name="Freeform: Shape 328">
              <a:extLst>
                <a:ext uri="{FF2B5EF4-FFF2-40B4-BE49-F238E27FC236}">
                  <a16:creationId xmlns:a16="http://schemas.microsoft.com/office/drawing/2014/main" id="{96D98240-A9DA-4059-80B6-4D7FF644A27E}"/>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30" name="Oval 329">
              <a:extLst>
                <a:ext uri="{FF2B5EF4-FFF2-40B4-BE49-F238E27FC236}">
                  <a16:creationId xmlns:a16="http://schemas.microsoft.com/office/drawing/2014/main" id="{8BC98AE0-EFA0-451C-8EB3-3367F788A81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330">
            <a:extLst>
              <a:ext uri="{FF2B5EF4-FFF2-40B4-BE49-F238E27FC236}">
                <a16:creationId xmlns:a16="http://schemas.microsoft.com/office/drawing/2014/main" id="{DBF58C0C-E50C-42AD-9F7C-8DE0C54B3645}"/>
              </a:ext>
            </a:extLst>
          </p:cNvPr>
          <p:cNvGrpSpPr/>
          <p:nvPr/>
        </p:nvGrpSpPr>
        <p:grpSpPr>
          <a:xfrm rot="18047685">
            <a:off x="510025" y="6108053"/>
            <a:ext cx="870108" cy="833267"/>
            <a:chOff x="2895600" y="228600"/>
            <a:chExt cx="6400800" cy="6400800"/>
          </a:xfrm>
        </p:grpSpPr>
        <p:grpSp>
          <p:nvGrpSpPr>
            <p:cNvPr id="332" name="Group 331">
              <a:extLst>
                <a:ext uri="{FF2B5EF4-FFF2-40B4-BE49-F238E27FC236}">
                  <a16:creationId xmlns:a16="http://schemas.microsoft.com/office/drawing/2014/main" id="{832F6BDF-BC25-43F6-B698-2AE5DC9F3666}"/>
                </a:ext>
              </a:extLst>
            </p:cNvPr>
            <p:cNvGrpSpPr/>
            <p:nvPr/>
          </p:nvGrpSpPr>
          <p:grpSpPr>
            <a:xfrm>
              <a:off x="5028304" y="3112613"/>
              <a:ext cx="2082917" cy="676275"/>
              <a:chOff x="5028304" y="3112613"/>
              <a:chExt cx="2082917" cy="676275"/>
            </a:xfrm>
          </p:grpSpPr>
          <p:grpSp>
            <p:nvGrpSpPr>
              <p:cNvPr id="334" name="Group 333">
                <a:extLst>
                  <a:ext uri="{FF2B5EF4-FFF2-40B4-BE49-F238E27FC236}">
                    <a16:creationId xmlns:a16="http://schemas.microsoft.com/office/drawing/2014/main" id="{D01E16C9-7CF9-451F-B948-A45FAC1E4445}"/>
                  </a:ext>
                </a:extLst>
              </p:cNvPr>
              <p:cNvGrpSpPr/>
              <p:nvPr/>
            </p:nvGrpSpPr>
            <p:grpSpPr>
              <a:xfrm>
                <a:off x="5028304" y="3167369"/>
                <a:ext cx="2082917" cy="565811"/>
                <a:chOff x="3993730" y="3167369"/>
                <a:chExt cx="2082917" cy="565811"/>
              </a:xfrm>
            </p:grpSpPr>
            <p:sp>
              <p:nvSpPr>
                <p:cNvPr id="338" name="Flowchart: Merge 337">
                  <a:extLst>
                    <a:ext uri="{FF2B5EF4-FFF2-40B4-BE49-F238E27FC236}">
                      <a16:creationId xmlns:a16="http://schemas.microsoft.com/office/drawing/2014/main" id="{21974F3A-89A2-4788-8735-0244380965BD}"/>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lowchart: Merge 338">
                  <a:extLst>
                    <a:ext uri="{FF2B5EF4-FFF2-40B4-BE49-F238E27FC236}">
                      <a16:creationId xmlns:a16="http://schemas.microsoft.com/office/drawing/2014/main" id="{E06E0267-A5E1-47F3-8EDC-E5463080DFC7}"/>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35" name="Group 334">
                <a:extLst>
                  <a:ext uri="{FF2B5EF4-FFF2-40B4-BE49-F238E27FC236}">
                    <a16:creationId xmlns:a16="http://schemas.microsoft.com/office/drawing/2014/main" id="{0135392D-052E-4449-8083-AC834F95340D}"/>
                  </a:ext>
                </a:extLst>
              </p:cNvPr>
              <p:cNvGrpSpPr/>
              <p:nvPr/>
            </p:nvGrpSpPr>
            <p:grpSpPr>
              <a:xfrm>
                <a:off x="5759403" y="3112613"/>
                <a:ext cx="676275" cy="676275"/>
                <a:chOff x="3144790" y="993300"/>
                <a:chExt cx="676275" cy="676275"/>
              </a:xfrm>
            </p:grpSpPr>
            <p:sp>
              <p:nvSpPr>
                <p:cNvPr id="336" name="Oval 335">
                  <a:extLst>
                    <a:ext uri="{FF2B5EF4-FFF2-40B4-BE49-F238E27FC236}">
                      <a16:creationId xmlns:a16="http://schemas.microsoft.com/office/drawing/2014/main" id="{D389DFE3-C5E1-4862-89E4-E6C4C067ABD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a:extLst>
                    <a:ext uri="{FF2B5EF4-FFF2-40B4-BE49-F238E27FC236}">
                      <a16:creationId xmlns:a16="http://schemas.microsoft.com/office/drawing/2014/main" id="{C350AEEB-9C02-4867-97E3-5B7051E36826}"/>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33" name="Oval 332">
              <a:extLst>
                <a:ext uri="{FF2B5EF4-FFF2-40B4-BE49-F238E27FC236}">
                  <a16:creationId xmlns:a16="http://schemas.microsoft.com/office/drawing/2014/main" id="{BBB4DFB9-5D13-4558-BD57-979B93A87EC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0" name="Group 339">
            <a:extLst>
              <a:ext uri="{FF2B5EF4-FFF2-40B4-BE49-F238E27FC236}">
                <a16:creationId xmlns:a16="http://schemas.microsoft.com/office/drawing/2014/main" id="{FD9F37B9-1655-4934-A73D-AF98FD640DF9}"/>
              </a:ext>
            </a:extLst>
          </p:cNvPr>
          <p:cNvGrpSpPr/>
          <p:nvPr/>
        </p:nvGrpSpPr>
        <p:grpSpPr>
          <a:xfrm>
            <a:off x="1200150" y="6280150"/>
            <a:ext cx="475472" cy="478261"/>
            <a:chOff x="2804160" y="137160"/>
            <a:chExt cx="6583680" cy="6583680"/>
          </a:xfrm>
        </p:grpSpPr>
        <p:sp>
          <p:nvSpPr>
            <p:cNvPr id="341" name="Freeform: Shape 340">
              <a:extLst>
                <a:ext uri="{FF2B5EF4-FFF2-40B4-BE49-F238E27FC236}">
                  <a16:creationId xmlns:a16="http://schemas.microsoft.com/office/drawing/2014/main" id="{C0A41BE2-D591-400F-B0D0-28BF4FF3C20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42" name="Oval 341">
              <a:extLst>
                <a:ext uri="{FF2B5EF4-FFF2-40B4-BE49-F238E27FC236}">
                  <a16:creationId xmlns:a16="http://schemas.microsoft.com/office/drawing/2014/main" id="{5587D4FD-DC61-4C9D-BCD4-668D1063502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 name="Group 342">
            <a:extLst>
              <a:ext uri="{FF2B5EF4-FFF2-40B4-BE49-F238E27FC236}">
                <a16:creationId xmlns:a16="http://schemas.microsoft.com/office/drawing/2014/main" id="{1E6E4AF0-AE21-4889-8CE7-4C9AE314137D}"/>
              </a:ext>
            </a:extLst>
          </p:cNvPr>
          <p:cNvGrpSpPr/>
          <p:nvPr/>
        </p:nvGrpSpPr>
        <p:grpSpPr>
          <a:xfrm rot="18047685">
            <a:off x="1005325" y="6108053"/>
            <a:ext cx="870108" cy="833267"/>
            <a:chOff x="2895600" y="228600"/>
            <a:chExt cx="6400800" cy="6400800"/>
          </a:xfrm>
        </p:grpSpPr>
        <p:grpSp>
          <p:nvGrpSpPr>
            <p:cNvPr id="344" name="Group 343">
              <a:extLst>
                <a:ext uri="{FF2B5EF4-FFF2-40B4-BE49-F238E27FC236}">
                  <a16:creationId xmlns:a16="http://schemas.microsoft.com/office/drawing/2014/main" id="{6C31F02E-EE4C-430C-BD7D-BAF74B11C864}"/>
                </a:ext>
              </a:extLst>
            </p:cNvPr>
            <p:cNvGrpSpPr/>
            <p:nvPr/>
          </p:nvGrpSpPr>
          <p:grpSpPr>
            <a:xfrm>
              <a:off x="5028304" y="3112613"/>
              <a:ext cx="2082917" cy="676275"/>
              <a:chOff x="5028304" y="3112613"/>
              <a:chExt cx="2082917" cy="676275"/>
            </a:xfrm>
          </p:grpSpPr>
          <p:grpSp>
            <p:nvGrpSpPr>
              <p:cNvPr id="346" name="Group 345">
                <a:extLst>
                  <a:ext uri="{FF2B5EF4-FFF2-40B4-BE49-F238E27FC236}">
                    <a16:creationId xmlns:a16="http://schemas.microsoft.com/office/drawing/2014/main" id="{3BBE47B9-BC54-4F8B-AE4F-94473B3B5096}"/>
                  </a:ext>
                </a:extLst>
              </p:cNvPr>
              <p:cNvGrpSpPr/>
              <p:nvPr/>
            </p:nvGrpSpPr>
            <p:grpSpPr>
              <a:xfrm>
                <a:off x="5028304" y="3167369"/>
                <a:ext cx="2082917" cy="565811"/>
                <a:chOff x="3993730" y="3167369"/>
                <a:chExt cx="2082917" cy="565811"/>
              </a:xfrm>
            </p:grpSpPr>
            <p:sp>
              <p:nvSpPr>
                <p:cNvPr id="350" name="Flowchart: Merge 349">
                  <a:extLst>
                    <a:ext uri="{FF2B5EF4-FFF2-40B4-BE49-F238E27FC236}">
                      <a16:creationId xmlns:a16="http://schemas.microsoft.com/office/drawing/2014/main" id="{656715CD-7861-461E-81AE-3A39BC62D48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lowchart: Merge 350">
                  <a:extLst>
                    <a:ext uri="{FF2B5EF4-FFF2-40B4-BE49-F238E27FC236}">
                      <a16:creationId xmlns:a16="http://schemas.microsoft.com/office/drawing/2014/main" id="{C538349D-7F51-4931-BBB7-72FC48D0EED6}"/>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47" name="Group 346">
                <a:extLst>
                  <a:ext uri="{FF2B5EF4-FFF2-40B4-BE49-F238E27FC236}">
                    <a16:creationId xmlns:a16="http://schemas.microsoft.com/office/drawing/2014/main" id="{2BF2A2DF-5737-4D19-B49E-4C6356C643E4}"/>
                  </a:ext>
                </a:extLst>
              </p:cNvPr>
              <p:cNvGrpSpPr/>
              <p:nvPr/>
            </p:nvGrpSpPr>
            <p:grpSpPr>
              <a:xfrm>
                <a:off x="5759403" y="3112613"/>
                <a:ext cx="676275" cy="676275"/>
                <a:chOff x="3144790" y="993300"/>
                <a:chExt cx="676275" cy="676275"/>
              </a:xfrm>
            </p:grpSpPr>
            <p:sp>
              <p:nvSpPr>
                <p:cNvPr id="348" name="Oval 347">
                  <a:extLst>
                    <a:ext uri="{FF2B5EF4-FFF2-40B4-BE49-F238E27FC236}">
                      <a16:creationId xmlns:a16="http://schemas.microsoft.com/office/drawing/2014/main" id="{D3446E17-6960-4B9E-886F-25D44C9322B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a:extLst>
                    <a:ext uri="{FF2B5EF4-FFF2-40B4-BE49-F238E27FC236}">
                      <a16:creationId xmlns:a16="http://schemas.microsoft.com/office/drawing/2014/main" id="{AF045EE2-71B7-44A2-835E-A3329D2E8BF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45" name="Oval 344">
              <a:extLst>
                <a:ext uri="{FF2B5EF4-FFF2-40B4-BE49-F238E27FC236}">
                  <a16:creationId xmlns:a16="http://schemas.microsoft.com/office/drawing/2014/main" id="{E6DE7C5B-A372-4B56-BE88-4DB34651270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2" name="Group 351">
            <a:extLst>
              <a:ext uri="{FF2B5EF4-FFF2-40B4-BE49-F238E27FC236}">
                <a16:creationId xmlns:a16="http://schemas.microsoft.com/office/drawing/2014/main" id="{34BB5329-0113-40F8-B74E-98D276531AE1}"/>
              </a:ext>
            </a:extLst>
          </p:cNvPr>
          <p:cNvGrpSpPr/>
          <p:nvPr/>
        </p:nvGrpSpPr>
        <p:grpSpPr>
          <a:xfrm>
            <a:off x="1695450" y="6280150"/>
            <a:ext cx="475472" cy="478261"/>
            <a:chOff x="2804160" y="137160"/>
            <a:chExt cx="6583680" cy="6583680"/>
          </a:xfrm>
        </p:grpSpPr>
        <p:sp>
          <p:nvSpPr>
            <p:cNvPr id="353" name="Freeform: Shape 352">
              <a:extLst>
                <a:ext uri="{FF2B5EF4-FFF2-40B4-BE49-F238E27FC236}">
                  <a16:creationId xmlns:a16="http://schemas.microsoft.com/office/drawing/2014/main" id="{0324B960-C124-4DB4-9507-F574DC113D4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54" name="Oval 353">
              <a:extLst>
                <a:ext uri="{FF2B5EF4-FFF2-40B4-BE49-F238E27FC236}">
                  <a16:creationId xmlns:a16="http://schemas.microsoft.com/office/drawing/2014/main" id="{4069375B-68EF-4FD0-8566-E93D989961B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354">
            <a:extLst>
              <a:ext uri="{FF2B5EF4-FFF2-40B4-BE49-F238E27FC236}">
                <a16:creationId xmlns:a16="http://schemas.microsoft.com/office/drawing/2014/main" id="{64229661-DC74-4303-9B8A-8372ACE70EED}"/>
              </a:ext>
            </a:extLst>
          </p:cNvPr>
          <p:cNvGrpSpPr/>
          <p:nvPr/>
        </p:nvGrpSpPr>
        <p:grpSpPr>
          <a:xfrm rot="18047685">
            <a:off x="1500625" y="6108053"/>
            <a:ext cx="870108" cy="833267"/>
            <a:chOff x="2895600" y="228600"/>
            <a:chExt cx="6400800" cy="6400800"/>
          </a:xfrm>
        </p:grpSpPr>
        <p:grpSp>
          <p:nvGrpSpPr>
            <p:cNvPr id="356" name="Group 355">
              <a:extLst>
                <a:ext uri="{FF2B5EF4-FFF2-40B4-BE49-F238E27FC236}">
                  <a16:creationId xmlns:a16="http://schemas.microsoft.com/office/drawing/2014/main" id="{BAE40361-3E7B-43EE-B975-ED418923F761}"/>
                </a:ext>
              </a:extLst>
            </p:cNvPr>
            <p:cNvGrpSpPr/>
            <p:nvPr/>
          </p:nvGrpSpPr>
          <p:grpSpPr>
            <a:xfrm>
              <a:off x="5028304" y="3112613"/>
              <a:ext cx="2082917" cy="676275"/>
              <a:chOff x="5028304" y="3112613"/>
              <a:chExt cx="2082917" cy="676275"/>
            </a:xfrm>
          </p:grpSpPr>
          <p:grpSp>
            <p:nvGrpSpPr>
              <p:cNvPr id="358" name="Group 357">
                <a:extLst>
                  <a:ext uri="{FF2B5EF4-FFF2-40B4-BE49-F238E27FC236}">
                    <a16:creationId xmlns:a16="http://schemas.microsoft.com/office/drawing/2014/main" id="{65377018-2F14-449C-97D0-3F10F5CC1DB4}"/>
                  </a:ext>
                </a:extLst>
              </p:cNvPr>
              <p:cNvGrpSpPr/>
              <p:nvPr/>
            </p:nvGrpSpPr>
            <p:grpSpPr>
              <a:xfrm>
                <a:off x="5028304" y="3167369"/>
                <a:ext cx="2082917" cy="565811"/>
                <a:chOff x="3993730" y="3167369"/>
                <a:chExt cx="2082917" cy="565811"/>
              </a:xfrm>
            </p:grpSpPr>
            <p:sp>
              <p:nvSpPr>
                <p:cNvPr id="362" name="Flowchart: Merge 361">
                  <a:extLst>
                    <a:ext uri="{FF2B5EF4-FFF2-40B4-BE49-F238E27FC236}">
                      <a16:creationId xmlns:a16="http://schemas.microsoft.com/office/drawing/2014/main" id="{F4468B44-2F48-4246-874D-1DEBF65CB45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lowchart: Merge 362">
                  <a:extLst>
                    <a:ext uri="{FF2B5EF4-FFF2-40B4-BE49-F238E27FC236}">
                      <a16:creationId xmlns:a16="http://schemas.microsoft.com/office/drawing/2014/main" id="{81F3CDB8-1E1C-44BB-BEE0-AE3323FE4FBC}"/>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59" name="Group 358">
                <a:extLst>
                  <a:ext uri="{FF2B5EF4-FFF2-40B4-BE49-F238E27FC236}">
                    <a16:creationId xmlns:a16="http://schemas.microsoft.com/office/drawing/2014/main" id="{A3E97858-2A91-4508-8111-39506A99F26D}"/>
                  </a:ext>
                </a:extLst>
              </p:cNvPr>
              <p:cNvGrpSpPr/>
              <p:nvPr/>
            </p:nvGrpSpPr>
            <p:grpSpPr>
              <a:xfrm>
                <a:off x="5759403" y="3112613"/>
                <a:ext cx="676275" cy="676275"/>
                <a:chOff x="3144790" y="993300"/>
                <a:chExt cx="676275" cy="676275"/>
              </a:xfrm>
            </p:grpSpPr>
            <p:sp>
              <p:nvSpPr>
                <p:cNvPr id="360" name="Oval 359">
                  <a:extLst>
                    <a:ext uri="{FF2B5EF4-FFF2-40B4-BE49-F238E27FC236}">
                      <a16:creationId xmlns:a16="http://schemas.microsoft.com/office/drawing/2014/main" id="{DEAEC711-A224-45C1-97AB-FA6B1552E7FB}"/>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a:extLst>
                    <a:ext uri="{FF2B5EF4-FFF2-40B4-BE49-F238E27FC236}">
                      <a16:creationId xmlns:a16="http://schemas.microsoft.com/office/drawing/2014/main" id="{D880BC95-9E40-4142-AEFB-3264E45108A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57" name="Oval 356">
              <a:extLst>
                <a:ext uri="{FF2B5EF4-FFF2-40B4-BE49-F238E27FC236}">
                  <a16:creationId xmlns:a16="http://schemas.microsoft.com/office/drawing/2014/main" id="{BCB32499-19C2-4A99-BA07-5D4732D469D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4" name="Group 363">
            <a:extLst>
              <a:ext uri="{FF2B5EF4-FFF2-40B4-BE49-F238E27FC236}">
                <a16:creationId xmlns:a16="http://schemas.microsoft.com/office/drawing/2014/main" id="{EDF708B8-FE49-4476-B08B-E61ABEECB168}"/>
              </a:ext>
            </a:extLst>
          </p:cNvPr>
          <p:cNvGrpSpPr/>
          <p:nvPr/>
        </p:nvGrpSpPr>
        <p:grpSpPr>
          <a:xfrm>
            <a:off x="2190750" y="6280150"/>
            <a:ext cx="475472" cy="478261"/>
            <a:chOff x="2804160" y="137160"/>
            <a:chExt cx="6583680" cy="6583680"/>
          </a:xfrm>
        </p:grpSpPr>
        <p:sp>
          <p:nvSpPr>
            <p:cNvPr id="365" name="Freeform: Shape 364">
              <a:extLst>
                <a:ext uri="{FF2B5EF4-FFF2-40B4-BE49-F238E27FC236}">
                  <a16:creationId xmlns:a16="http://schemas.microsoft.com/office/drawing/2014/main" id="{010F102B-2388-413F-ACCA-5D626F2A402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66" name="Oval 365">
              <a:extLst>
                <a:ext uri="{FF2B5EF4-FFF2-40B4-BE49-F238E27FC236}">
                  <a16:creationId xmlns:a16="http://schemas.microsoft.com/office/drawing/2014/main" id="{A9836DED-1458-4731-A079-947413F36A0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7" name="Group 366">
            <a:extLst>
              <a:ext uri="{FF2B5EF4-FFF2-40B4-BE49-F238E27FC236}">
                <a16:creationId xmlns:a16="http://schemas.microsoft.com/office/drawing/2014/main" id="{D146B25F-9B3F-41EC-A99F-B6AA6EEFEAE6}"/>
              </a:ext>
            </a:extLst>
          </p:cNvPr>
          <p:cNvGrpSpPr/>
          <p:nvPr/>
        </p:nvGrpSpPr>
        <p:grpSpPr>
          <a:xfrm rot="18047685">
            <a:off x="1995925" y="6108053"/>
            <a:ext cx="870108" cy="833267"/>
            <a:chOff x="2895600" y="228600"/>
            <a:chExt cx="6400800" cy="6400800"/>
          </a:xfrm>
        </p:grpSpPr>
        <p:grpSp>
          <p:nvGrpSpPr>
            <p:cNvPr id="368" name="Group 367">
              <a:extLst>
                <a:ext uri="{FF2B5EF4-FFF2-40B4-BE49-F238E27FC236}">
                  <a16:creationId xmlns:a16="http://schemas.microsoft.com/office/drawing/2014/main" id="{B2442098-B17E-4A77-A214-E55C422984CA}"/>
                </a:ext>
              </a:extLst>
            </p:cNvPr>
            <p:cNvGrpSpPr/>
            <p:nvPr/>
          </p:nvGrpSpPr>
          <p:grpSpPr>
            <a:xfrm>
              <a:off x="5028304" y="3112613"/>
              <a:ext cx="2082917" cy="676275"/>
              <a:chOff x="5028304" y="3112613"/>
              <a:chExt cx="2082917" cy="676275"/>
            </a:xfrm>
          </p:grpSpPr>
          <p:grpSp>
            <p:nvGrpSpPr>
              <p:cNvPr id="370" name="Group 369">
                <a:extLst>
                  <a:ext uri="{FF2B5EF4-FFF2-40B4-BE49-F238E27FC236}">
                    <a16:creationId xmlns:a16="http://schemas.microsoft.com/office/drawing/2014/main" id="{B6B63B2B-ED82-4852-9456-2B36FE031585}"/>
                  </a:ext>
                </a:extLst>
              </p:cNvPr>
              <p:cNvGrpSpPr/>
              <p:nvPr/>
            </p:nvGrpSpPr>
            <p:grpSpPr>
              <a:xfrm>
                <a:off x="5028304" y="3167369"/>
                <a:ext cx="2082917" cy="565811"/>
                <a:chOff x="3993730" y="3167369"/>
                <a:chExt cx="2082917" cy="565811"/>
              </a:xfrm>
            </p:grpSpPr>
            <p:sp>
              <p:nvSpPr>
                <p:cNvPr id="374" name="Flowchart: Merge 373">
                  <a:extLst>
                    <a:ext uri="{FF2B5EF4-FFF2-40B4-BE49-F238E27FC236}">
                      <a16:creationId xmlns:a16="http://schemas.microsoft.com/office/drawing/2014/main" id="{3B2C03D1-1A42-419F-9455-D69A4907B7E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lowchart: Merge 374">
                  <a:extLst>
                    <a:ext uri="{FF2B5EF4-FFF2-40B4-BE49-F238E27FC236}">
                      <a16:creationId xmlns:a16="http://schemas.microsoft.com/office/drawing/2014/main" id="{6F6ACA85-4C1B-4D2D-B5E7-279BDF18E9AC}"/>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71" name="Group 370">
                <a:extLst>
                  <a:ext uri="{FF2B5EF4-FFF2-40B4-BE49-F238E27FC236}">
                    <a16:creationId xmlns:a16="http://schemas.microsoft.com/office/drawing/2014/main" id="{E3E21764-6BC8-4244-9680-DB456C310F33}"/>
                  </a:ext>
                </a:extLst>
              </p:cNvPr>
              <p:cNvGrpSpPr/>
              <p:nvPr/>
            </p:nvGrpSpPr>
            <p:grpSpPr>
              <a:xfrm>
                <a:off x="5759403" y="3112613"/>
                <a:ext cx="676275" cy="676275"/>
                <a:chOff x="3144790" y="993300"/>
                <a:chExt cx="676275" cy="676275"/>
              </a:xfrm>
            </p:grpSpPr>
            <p:sp>
              <p:nvSpPr>
                <p:cNvPr id="372" name="Oval 371">
                  <a:extLst>
                    <a:ext uri="{FF2B5EF4-FFF2-40B4-BE49-F238E27FC236}">
                      <a16:creationId xmlns:a16="http://schemas.microsoft.com/office/drawing/2014/main" id="{6FCCB65F-36FC-4B80-9D02-EF6A1A58A81E}"/>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a:extLst>
                    <a:ext uri="{FF2B5EF4-FFF2-40B4-BE49-F238E27FC236}">
                      <a16:creationId xmlns:a16="http://schemas.microsoft.com/office/drawing/2014/main" id="{29789D46-AB31-42E8-BFDC-ADE365B2CB9E}"/>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69" name="Oval 368">
              <a:extLst>
                <a:ext uri="{FF2B5EF4-FFF2-40B4-BE49-F238E27FC236}">
                  <a16:creationId xmlns:a16="http://schemas.microsoft.com/office/drawing/2014/main" id="{3733B7CF-BECE-456A-9C1C-7EC0C1C13D6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6" name="Group 375">
            <a:extLst>
              <a:ext uri="{FF2B5EF4-FFF2-40B4-BE49-F238E27FC236}">
                <a16:creationId xmlns:a16="http://schemas.microsoft.com/office/drawing/2014/main" id="{F387F975-2FC6-42F2-96A6-149730A4AADA}"/>
              </a:ext>
            </a:extLst>
          </p:cNvPr>
          <p:cNvGrpSpPr/>
          <p:nvPr/>
        </p:nvGrpSpPr>
        <p:grpSpPr>
          <a:xfrm>
            <a:off x="2686050" y="6280150"/>
            <a:ext cx="475472" cy="478261"/>
            <a:chOff x="2804160" y="137160"/>
            <a:chExt cx="6583680" cy="6583680"/>
          </a:xfrm>
        </p:grpSpPr>
        <p:sp>
          <p:nvSpPr>
            <p:cNvPr id="377" name="Freeform: Shape 376">
              <a:extLst>
                <a:ext uri="{FF2B5EF4-FFF2-40B4-BE49-F238E27FC236}">
                  <a16:creationId xmlns:a16="http://schemas.microsoft.com/office/drawing/2014/main" id="{EA92630F-2571-4027-B78C-EC615AC1462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78" name="Oval 377">
              <a:extLst>
                <a:ext uri="{FF2B5EF4-FFF2-40B4-BE49-F238E27FC236}">
                  <a16:creationId xmlns:a16="http://schemas.microsoft.com/office/drawing/2014/main" id="{7D23FA71-05AE-4DF9-94E0-B27DCE5335D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378">
            <a:extLst>
              <a:ext uri="{FF2B5EF4-FFF2-40B4-BE49-F238E27FC236}">
                <a16:creationId xmlns:a16="http://schemas.microsoft.com/office/drawing/2014/main" id="{00D84AE7-B7D8-4AC4-AA3C-4C832F553048}"/>
              </a:ext>
            </a:extLst>
          </p:cNvPr>
          <p:cNvGrpSpPr/>
          <p:nvPr/>
        </p:nvGrpSpPr>
        <p:grpSpPr>
          <a:xfrm rot="18047685">
            <a:off x="2491225" y="6108053"/>
            <a:ext cx="870108" cy="833267"/>
            <a:chOff x="2895600" y="228600"/>
            <a:chExt cx="6400800" cy="6400800"/>
          </a:xfrm>
        </p:grpSpPr>
        <p:grpSp>
          <p:nvGrpSpPr>
            <p:cNvPr id="380" name="Group 379">
              <a:extLst>
                <a:ext uri="{FF2B5EF4-FFF2-40B4-BE49-F238E27FC236}">
                  <a16:creationId xmlns:a16="http://schemas.microsoft.com/office/drawing/2014/main" id="{086899D0-1AEE-404B-BCC4-3F129E8A3B5F}"/>
                </a:ext>
              </a:extLst>
            </p:cNvPr>
            <p:cNvGrpSpPr/>
            <p:nvPr/>
          </p:nvGrpSpPr>
          <p:grpSpPr>
            <a:xfrm>
              <a:off x="5028304" y="3112613"/>
              <a:ext cx="2082917" cy="676275"/>
              <a:chOff x="5028304" y="3112613"/>
              <a:chExt cx="2082917" cy="676275"/>
            </a:xfrm>
          </p:grpSpPr>
          <p:grpSp>
            <p:nvGrpSpPr>
              <p:cNvPr id="382" name="Group 381">
                <a:extLst>
                  <a:ext uri="{FF2B5EF4-FFF2-40B4-BE49-F238E27FC236}">
                    <a16:creationId xmlns:a16="http://schemas.microsoft.com/office/drawing/2014/main" id="{2F78E9C0-C44A-4830-8960-BFB7DFB8E364}"/>
                  </a:ext>
                </a:extLst>
              </p:cNvPr>
              <p:cNvGrpSpPr/>
              <p:nvPr/>
            </p:nvGrpSpPr>
            <p:grpSpPr>
              <a:xfrm>
                <a:off x="5028304" y="3167369"/>
                <a:ext cx="2082917" cy="565811"/>
                <a:chOff x="3993730" y="3167369"/>
                <a:chExt cx="2082917" cy="565811"/>
              </a:xfrm>
            </p:grpSpPr>
            <p:sp>
              <p:nvSpPr>
                <p:cNvPr id="386" name="Flowchart: Merge 385">
                  <a:extLst>
                    <a:ext uri="{FF2B5EF4-FFF2-40B4-BE49-F238E27FC236}">
                      <a16:creationId xmlns:a16="http://schemas.microsoft.com/office/drawing/2014/main" id="{6D0729C2-CCC6-4E7D-A056-12FBE8B1955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lowchart: Merge 386">
                  <a:extLst>
                    <a:ext uri="{FF2B5EF4-FFF2-40B4-BE49-F238E27FC236}">
                      <a16:creationId xmlns:a16="http://schemas.microsoft.com/office/drawing/2014/main" id="{6BD43D4E-DEFD-43FA-BEC2-86A02B9EE864}"/>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83" name="Group 382">
                <a:extLst>
                  <a:ext uri="{FF2B5EF4-FFF2-40B4-BE49-F238E27FC236}">
                    <a16:creationId xmlns:a16="http://schemas.microsoft.com/office/drawing/2014/main" id="{E2F6C25D-1BD5-4618-8FAD-C689C916981A}"/>
                  </a:ext>
                </a:extLst>
              </p:cNvPr>
              <p:cNvGrpSpPr/>
              <p:nvPr/>
            </p:nvGrpSpPr>
            <p:grpSpPr>
              <a:xfrm>
                <a:off x="5759403" y="3112613"/>
                <a:ext cx="676275" cy="676275"/>
                <a:chOff x="3144790" y="993300"/>
                <a:chExt cx="676275" cy="676275"/>
              </a:xfrm>
            </p:grpSpPr>
            <p:sp>
              <p:nvSpPr>
                <p:cNvPr id="384" name="Oval 383">
                  <a:extLst>
                    <a:ext uri="{FF2B5EF4-FFF2-40B4-BE49-F238E27FC236}">
                      <a16:creationId xmlns:a16="http://schemas.microsoft.com/office/drawing/2014/main" id="{762D0BB0-A5DB-4B6B-9208-C2DCE783F22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a:extLst>
                    <a:ext uri="{FF2B5EF4-FFF2-40B4-BE49-F238E27FC236}">
                      <a16:creationId xmlns:a16="http://schemas.microsoft.com/office/drawing/2014/main" id="{93475322-B092-48AC-83CF-841FC29BA304}"/>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81" name="Oval 380">
              <a:extLst>
                <a:ext uri="{FF2B5EF4-FFF2-40B4-BE49-F238E27FC236}">
                  <a16:creationId xmlns:a16="http://schemas.microsoft.com/office/drawing/2014/main" id="{1D7688D1-AB80-40CE-AD1B-F02190DA106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8" name="Group 387">
            <a:extLst>
              <a:ext uri="{FF2B5EF4-FFF2-40B4-BE49-F238E27FC236}">
                <a16:creationId xmlns:a16="http://schemas.microsoft.com/office/drawing/2014/main" id="{928E3879-1D34-43E0-8D56-06C892F4DE99}"/>
              </a:ext>
            </a:extLst>
          </p:cNvPr>
          <p:cNvGrpSpPr/>
          <p:nvPr/>
        </p:nvGrpSpPr>
        <p:grpSpPr>
          <a:xfrm>
            <a:off x="3181350" y="6280150"/>
            <a:ext cx="475472" cy="478261"/>
            <a:chOff x="2804160" y="137160"/>
            <a:chExt cx="6583680" cy="6583680"/>
          </a:xfrm>
        </p:grpSpPr>
        <p:sp>
          <p:nvSpPr>
            <p:cNvPr id="389" name="Freeform: Shape 388">
              <a:extLst>
                <a:ext uri="{FF2B5EF4-FFF2-40B4-BE49-F238E27FC236}">
                  <a16:creationId xmlns:a16="http://schemas.microsoft.com/office/drawing/2014/main" id="{3C66A44C-7EEB-467A-BA34-762F1CEC0CB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390" name="Oval 389">
              <a:extLst>
                <a:ext uri="{FF2B5EF4-FFF2-40B4-BE49-F238E27FC236}">
                  <a16:creationId xmlns:a16="http://schemas.microsoft.com/office/drawing/2014/main" id="{E0558222-59A6-492B-96E8-E6451066192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390">
            <a:extLst>
              <a:ext uri="{FF2B5EF4-FFF2-40B4-BE49-F238E27FC236}">
                <a16:creationId xmlns:a16="http://schemas.microsoft.com/office/drawing/2014/main" id="{3D99CBFC-3E11-4B87-B45D-96C632EE51FF}"/>
              </a:ext>
            </a:extLst>
          </p:cNvPr>
          <p:cNvGrpSpPr/>
          <p:nvPr/>
        </p:nvGrpSpPr>
        <p:grpSpPr>
          <a:xfrm rot="18047685">
            <a:off x="2986525" y="6108053"/>
            <a:ext cx="870108" cy="833267"/>
            <a:chOff x="2895600" y="228600"/>
            <a:chExt cx="6400800" cy="6400800"/>
          </a:xfrm>
        </p:grpSpPr>
        <p:grpSp>
          <p:nvGrpSpPr>
            <p:cNvPr id="392" name="Group 391">
              <a:extLst>
                <a:ext uri="{FF2B5EF4-FFF2-40B4-BE49-F238E27FC236}">
                  <a16:creationId xmlns:a16="http://schemas.microsoft.com/office/drawing/2014/main" id="{4FBF857C-16D7-483E-AC4A-B2AFAD06489F}"/>
                </a:ext>
              </a:extLst>
            </p:cNvPr>
            <p:cNvGrpSpPr/>
            <p:nvPr/>
          </p:nvGrpSpPr>
          <p:grpSpPr>
            <a:xfrm>
              <a:off x="5028304" y="3112613"/>
              <a:ext cx="2082917" cy="676275"/>
              <a:chOff x="5028304" y="3112613"/>
              <a:chExt cx="2082917" cy="676275"/>
            </a:xfrm>
          </p:grpSpPr>
          <p:grpSp>
            <p:nvGrpSpPr>
              <p:cNvPr id="394" name="Group 393">
                <a:extLst>
                  <a:ext uri="{FF2B5EF4-FFF2-40B4-BE49-F238E27FC236}">
                    <a16:creationId xmlns:a16="http://schemas.microsoft.com/office/drawing/2014/main" id="{26DCB389-7D4F-4A77-A66C-EB825F09214F}"/>
                  </a:ext>
                </a:extLst>
              </p:cNvPr>
              <p:cNvGrpSpPr/>
              <p:nvPr/>
            </p:nvGrpSpPr>
            <p:grpSpPr>
              <a:xfrm>
                <a:off x="5028304" y="3167369"/>
                <a:ext cx="2082917" cy="565811"/>
                <a:chOff x="3993730" y="3167369"/>
                <a:chExt cx="2082917" cy="565811"/>
              </a:xfrm>
            </p:grpSpPr>
            <p:sp>
              <p:nvSpPr>
                <p:cNvPr id="398" name="Flowchart: Merge 397">
                  <a:extLst>
                    <a:ext uri="{FF2B5EF4-FFF2-40B4-BE49-F238E27FC236}">
                      <a16:creationId xmlns:a16="http://schemas.microsoft.com/office/drawing/2014/main" id="{50229C0E-7F92-47ED-B393-244B591F008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lowchart: Merge 398">
                  <a:extLst>
                    <a:ext uri="{FF2B5EF4-FFF2-40B4-BE49-F238E27FC236}">
                      <a16:creationId xmlns:a16="http://schemas.microsoft.com/office/drawing/2014/main" id="{59A1F39A-B33F-4807-A723-563F34C182BA}"/>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395" name="Group 394">
                <a:extLst>
                  <a:ext uri="{FF2B5EF4-FFF2-40B4-BE49-F238E27FC236}">
                    <a16:creationId xmlns:a16="http://schemas.microsoft.com/office/drawing/2014/main" id="{786E31FF-2A4E-401B-B46C-8743C06ED69F}"/>
                  </a:ext>
                </a:extLst>
              </p:cNvPr>
              <p:cNvGrpSpPr/>
              <p:nvPr/>
            </p:nvGrpSpPr>
            <p:grpSpPr>
              <a:xfrm>
                <a:off x="5759403" y="3112613"/>
                <a:ext cx="676275" cy="676275"/>
                <a:chOff x="3144790" y="993300"/>
                <a:chExt cx="676275" cy="676275"/>
              </a:xfrm>
            </p:grpSpPr>
            <p:sp>
              <p:nvSpPr>
                <p:cNvPr id="396" name="Oval 395">
                  <a:extLst>
                    <a:ext uri="{FF2B5EF4-FFF2-40B4-BE49-F238E27FC236}">
                      <a16:creationId xmlns:a16="http://schemas.microsoft.com/office/drawing/2014/main" id="{C6F745BA-0019-4524-816B-5C32FB6F06B2}"/>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a:extLst>
                    <a:ext uri="{FF2B5EF4-FFF2-40B4-BE49-F238E27FC236}">
                      <a16:creationId xmlns:a16="http://schemas.microsoft.com/office/drawing/2014/main" id="{08ACD8CD-CA57-4F8E-8DB7-0ED393A00381}"/>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393" name="Oval 392">
              <a:extLst>
                <a:ext uri="{FF2B5EF4-FFF2-40B4-BE49-F238E27FC236}">
                  <a16:creationId xmlns:a16="http://schemas.microsoft.com/office/drawing/2014/main" id="{106D2798-A1B6-4549-B4E0-8871CB883564}"/>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0" name="Group 399">
            <a:extLst>
              <a:ext uri="{FF2B5EF4-FFF2-40B4-BE49-F238E27FC236}">
                <a16:creationId xmlns:a16="http://schemas.microsoft.com/office/drawing/2014/main" id="{5ABA9B51-81BD-4636-B6FD-521CC9599905}"/>
              </a:ext>
            </a:extLst>
          </p:cNvPr>
          <p:cNvGrpSpPr/>
          <p:nvPr/>
        </p:nvGrpSpPr>
        <p:grpSpPr>
          <a:xfrm>
            <a:off x="3676650" y="6280150"/>
            <a:ext cx="475472" cy="478261"/>
            <a:chOff x="2804160" y="137160"/>
            <a:chExt cx="6583680" cy="6583680"/>
          </a:xfrm>
        </p:grpSpPr>
        <p:sp>
          <p:nvSpPr>
            <p:cNvPr id="401" name="Freeform: Shape 400">
              <a:extLst>
                <a:ext uri="{FF2B5EF4-FFF2-40B4-BE49-F238E27FC236}">
                  <a16:creationId xmlns:a16="http://schemas.microsoft.com/office/drawing/2014/main" id="{F56CEFC4-809F-4940-9B22-3F4BCF9E6DC0}"/>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02" name="Oval 401">
              <a:extLst>
                <a:ext uri="{FF2B5EF4-FFF2-40B4-BE49-F238E27FC236}">
                  <a16:creationId xmlns:a16="http://schemas.microsoft.com/office/drawing/2014/main" id="{56A4A30E-44EC-4593-BB18-11D157E18108}"/>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3" name="Group 402">
            <a:extLst>
              <a:ext uri="{FF2B5EF4-FFF2-40B4-BE49-F238E27FC236}">
                <a16:creationId xmlns:a16="http://schemas.microsoft.com/office/drawing/2014/main" id="{B51A6234-BF29-4931-ADDE-967AD2D5D2D7}"/>
              </a:ext>
            </a:extLst>
          </p:cNvPr>
          <p:cNvGrpSpPr/>
          <p:nvPr/>
        </p:nvGrpSpPr>
        <p:grpSpPr>
          <a:xfrm rot="18047685">
            <a:off x="3481825" y="6108053"/>
            <a:ext cx="870108" cy="833267"/>
            <a:chOff x="2895600" y="228600"/>
            <a:chExt cx="6400800" cy="6400800"/>
          </a:xfrm>
        </p:grpSpPr>
        <p:grpSp>
          <p:nvGrpSpPr>
            <p:cNvPr id="404" name="Group 403">
              <a:extLst>
                <a:ext uri="{FF2B5EF4-FFF2-40B4-BE49-F238E27FC236}">
                  <a16:creationId xmlns:a16="http://schemas.microsoft.com/office/drawing/2014/main" id="{42BA3D46-0A43-4390-9695-BEFF323078CD}"/>
                </a:ext>
              </a:extLst>
            </p:cNvPr>
            <p:cNvGrpSpPr/>
            <p:nvPr/>
          </p:nvGrpSpPr>
          <p:grpSpPr>
            <a:xfrm>
              <a:off x="5028304" y="3112613"/>
              <a:ext cx="2082917" cy="676275"/>
              <a:chOff x="5028304" y="3112613"/>
              <a:chExt cx="2082917" cy="676275"/>
            </a:xfrm>
          </p:grpSpPr>
          <p:grpSp>
            <p:nvGrpSpPr>
              <p:cNvPr id="406" name="Group 405">
                <a:extLst>
                  <a:ext uri="{FF2B5EF4-FFF2-40B4-BE49-F238E27FC236}">
                    <a16:creationId xmlns:a16="http://schemas.microsoft.com/office/drawing/2014/main" id="{792F9061-7022-433E-A4BB-782C8B78AC9A}"/>
                  </a:ext>
                </a:extLst>
              </p:cNvPr>
              <p:cNvGrpSpPr/>
              <p:nvPr/>
            </p:nvGrpSpPr>
            <p:grpSpPr>
              <a:xfrm>
                <a:off x="5028304" y="3167369"/>
                <a:ext cx="2082917" cy="565811"/>
                <a:chOff x="3993730" y="3167369"/>
                <a:chExt cx="2082917" cy="565811"/>
              </a:xfrm>
            </p:grpSpPr>
            <p:sp>
              <p:nvSpPr>
                <p:cNvPr id="410" name="Flowchart: Merge 409">
                  <a:extLst>
                    <a:ext uri="{FF2B5EF4-FFF2-40B4-BE49-F238E27FC236}">
                      <a16:creationId xmlns:a16="http://schemas.microsoft.com/office/drawing/2014/main" id="{92842A8E-B3ED-45BA-AFAB-B71BC2258926}"/>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lowchart: Merge 410">
                  <a:extLst>
                    <a:ext uri="{FF2B5EF4-FFF2-40B4-BE49-F238E27FC236}">
                      <a16:creationId xmlns:a16="http://schemas.microsoft.com/office/drawing/2014/main" id="{D99BE4D1-A6FA-4860-B2A8-A581A01F1FDF}"/>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07" name="Group 406">
                <a:extLst>
                  <a:ext uri="{FF2B5EF4-FFF2-40B4-BE49-F238E27FC236}">
                    <a16:creationId xmlns:a16="http://schemas.microsoft.com/office/drawing/2014/main" id="{A48F86AD-E885-4217-B4A8-53C0DF20274D}"/>
                  </a:ext>
                </a:extLst>
              </p:cNvPr>
              <p:cNvGrpSpPr/>
              <p:nvPr/>
            </p:nvGrpSpPr>
            <p:grpSpPr>
              <a:xfrm>
                <a:off x="5759403" y="3112613"/>
                <a:ext cx="676275" cy="676275"/>
                <a:chOff x="3144790" y="993300"/>
                <a:chExt cx="676275" cy="676275"/>
              </a:xfrm>
            </p:grpSpPr>
            <p:sp>
              <p:nvSpPr>
                <p:cNvPr id="408" name="Oval 407">
                  <a:extLst>
                    <a:ext uri="{FF2B5EF4-FFF2-40B4-BE49-F238E27FC236}">
                      <a16:creationId xmlns:a16="http://schemas.microsoft.com/office/drawing/2014/main" id="{1C6CE623-AD09-43C2-B9E2-BA634665062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a:extLst>
                    <a:ext uri="{FF2B5EF4-FFF2-40B4-BE49-F238E27FC236}">
                      <a16:creationId xmlns:a16="http://schemas.microsoft.com/office/drawing/2014/main" id="{CE855275-0F7D-4690-945F-0D3BD8448EFF}"/>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05" name="Oval 404">
              <a:extLst>
                <a:ext uri="{FF2B5EF4-FFF2-40B4-BE49-F238E27FC236}">
                  <a16:creationId xmlns:a16="http://schemas.microsoft.com/office/drawing/2014/main" id="{0D497CEA-7F75-450B-A0F7-99955125B46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2" name="Group 411">
            <a:extLst>
              <a:ext uri="{FF2B5EF4-FFF2-40B4-BE49-F238E27FC236}">
                <a16:creationId xmlns:a16="http://schemas.microsoft.com/office/drawing/2014/main" id="{1D1F6E62-7D6E-46C9-AA05-603BFBE0E626}"/>
              </a:ext>
            </a:extLst>
          </p:cNvPr>
          <p:cNvGrpSpPr/>
          <p:nvPr/>
        </p:nvGrpSpPr>
        <p:grpSpPr>
          <a:xfrm>
            <a:off x="4171950" y="6280150"/>
            <a:ext cx="475472" cy="478261"/>
            <a:chOff x="2804160" y="137160"/>
            <a:chExt cx="6583680" cy="6583680"/>
          </a:xfrm>
        </p:grpSpPr>
        <p:sp>
          <p:nvSpPr>
            <p:cNvPr id="413" name="Freeform: Shape 412">
              <a:extLst>
                <a:ext uri="{FF2B5EF4-FFF2-40B4-BE49-F238E27FC236}">
                  <a16:creationId xmlns:a16="http://schemas.microsoft.com/office/drawing/2014/main" id="{FC7C8D5A-1F29-499A-A5A7-A101B0EFC4E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14" name="Oval 413">
              <a:extLst>
                <a:ext uri="{FF2B5EF4-FFF2-40B4-BE49-F238E27FC236}">
                  <a16:creationId xmlns:a16="http://schemas.microsoft.com/office/drawing/2014/main" id="{F6CA1FB5-8B9E-4FAC-BA50-6544598C436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5" name="Group 414">
            <a:extLst>
              <a:ext uri="{FF2B5EF4-FFF2-40B4-BE49-F238E27FC236}">
                <a16:creationId xmlns:a16="http://schemas.microsoft.com/office/drawing/2014/main" id="{7719439D-2932-4E4E-BB83-B1D2E5B0F01F}"/>
              </a:ext>
            </a:extLst>
          </p:cNvPr>
          <p:cNvGrpSpPr/>
          <p:nvPr/>
        </p:nvGrpSpPr>
        <p:grpSpPr>
          <a:xfrm rot="18047685">
            <a:off x="3977125" y="6108053"/>
            <a:ext cx="870108" cy="833267"/>
            <a:chOff x="2895600" y="228600"/>
            <a:chExt cx="6400800" cy="6400800"/>
          </a:xfrm>
        </p:grpSpPr>
        <p:grpSp>
          <p:nvGrpSpPr>
            <p:cNvPr id="416" name="Group 415">
              <a:extLst>
                <a:ext uri="{FF2B5EF4-FFF2-40B4-BE49-F238E27FC236}">
                  <a16:creationId xmlns:a16="http://schemas.microsoft.com/office/drawing/2014/main" id="{52132E99-6C43-4811-AD29-E574606568F2}"/>
                </a:ext>
              </a:extLst>
            </p:cNvPr>
            <p:cNvGrpSpPr/>
            <p:nvPr/>
          </p:nvGrpSpPr>
          <p:grpSpPr>
            <a:xfrm>
              <a:off x="5028304" y="3112613"/>
              <a:ext cx="2082917" cy="676275"/>
              <a:chOff x="5028304" y="3112613"/>
              <a:chExt cx="2082917" cy="676275"/>
            </a:xfrm>
          </p:grpSpPr>
          <p:grpSp>
            <p:nvGrpSpPr>
              <p:cNvPr id="418" name="Group 417">
                <a:extLst>
                  <a:ext uri="{FF2B5EF4-FFF2-40B4-BE49-F238E27FC236}">
                    <a16:creationId xmlns:a16="http://schemas.microsoft.com/office/drawing/2014/main" id="{27D06178-A2AA-40BA-9273-A39A53E56361}"/>
                  </a:ext>
                </a:extLst>
              </p:cNvPr>
              <p:cNvGrpSpPr/>
              <p:nvPr/>
            </p:nvGrpSpPr>
            <p:grpSpPr>
              <a:xfrm>
                <a:off x="5028304" y="3167369"/>
                <a:ext cx="2082917" cy="565811"/>
                <a:chOff x="3993730" y="3167369"/>
                <a:chExt cx="2082917" cy="565811"/>
              </a:xfrm>
            </p:grpSpPr>
            <p:sp>
              <p:nvSpPr>
                <p:cNvPr id="422" name="Flowchart: Merge 421">
                  <a:extLst>
                    <a:ext uri="{FF2B5EF4-FFF2-40B4-BE49-F238E27FC236}">
                      <a16:creationId xmlns:a16="http://schemas.microsoft.com/office/drawing/2014/main" id="{BD5B6C5F-A85C-42C6-99AA-2B90D3AF3E45}"/>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lowchart: Merge 422">
                  <a:extLst>
                    <a:ext uri="{FF2B5EF4-FFF2-40B4-BE49-F238E27FC236}">
                      <a16:creationId xmlns:a16="http://schemas.microsoft.com/office/drawing/2014/main" id="{DB80F5CD-F37F-40E5-8BD9-7495158F21E6}"/>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19" name="Group 418">
                <a:extLst>
                  <a:ext uri="{FF2B5EF4-FFF2-40B4-BE49-F238E27FC236}">
                    <a16:creationId xmlns:a16="http://schemas.microsoft.com/office/drawing/2014/main" id="{218C096C-06EB-4487-8F45-7BE8F14B84BC}"/>
                  </a:ext>
                </a:extLst>
              </p:cNvPr>
              <p:cNvGrpSpPr/>
              <p:nvPr/>
            </p:nvGrpSpPr>
            <p:grpSpPr>
              <a:xfrm>
                <a:off x="5759403" y="3112613"/>
                <a:ext cx="676275" cy="676275"/>
                <a:chOff x="3144790" y="993300"/>
                <a:chExt cx="676275" cy="676275"/>
              </a:xfrm>
            </p:grpSpPr>
            <p:sp>
              <p:nvSpPr>
                <p:cNvPr id="420" name="Oval 419">
                  <a:extLst>
                    <a:ext uri="{FF2B5EF4-FFF2-40B4-BE49-F238E27FC236}">
                      <a16:creationId xmlns:a16="http://schemas.microsoft.com/office/drawing/2014/main" id="{3078DFE0-82B4-4591-844C-7B5BCDD8954B}"/>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a:extLst>
                    <a:ext uri="{FF2B5EF4-FFF2-40B4-BE49-F238E27FC236}">
                      <a16:creationId xmlns:a16="http://schemas.microsoft.com/office/drawing/2014/main" id="{B3B20B16-D9DA-42D7-8E12-6BE5C17F53F4}"/>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17" name="Oval 416">
              <a:extLst>
                <a:ext uri="{FF2B5EF4-FFF2-40B4-BE49-F238E27FC236}">
                  <a16:creationId xmlns:a16="http://schemas.microsoft.com/office/drawing/2014/main" id="{C600DF86-03F1-43F8-90FD-72E6BC1505C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4" name="Group 423">
            <a:extLst>
              <a:ext uri="{FF2B5EF4-FFF2-40B4-BE49-F238E27FC236}">
                <a16:creationId xmlns:a16="http://schemas.microsoft.com/office/drawing/2014/main" id="{9EA0755E-C55B-4316-A5E4-2D1800176A97}"/>
              </a:ext>
            </a:extLst>
          </p:cNvPr>
          <p:cNvGrpSpPr/>
          <p:nvPr/>
        </p:nvGrpSpPr>
        <p:grpSpPr>
          <a:xfrm>
            <a:off x="4667250" y="6280150"/>
            <a:ext cx="475472" cy="478261"/>
            <a:chOff x="2804160" y="137160"/>
            <a:chExt cx="6583680" cy="6583680"/>
          </a:xfrm>
        </p:grpSpPr>
        <p:sp>
          <p:nvSpPr>
            <p:cNvPr id="425" name="Freeform: Shape 424">
              <a:extLst>
                <a:ext uri="{FF2B5EF4-FFF2-40B4-BE49-F238E27FC236}">
                  <a16:creationId xmlns:a16="http://schemas.microsoft.com/office/drawing/2014/main" id="{D23562AF-BF58-44FE-8AD6-7772E348B3CD}"/>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26" name="Oval 425">
              <a:extLst>
                <a:ext uri="{FF2B5EF4-FFF2-40B4-BE49-F238E27FC236}">
                  <a16:creationId xmlns:a16="http://schemas.microsoft.com/office/drawing/2014/main" id="{DC95521B-5EA1-44B4-9754-5F2EEB564ED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7" name="Group 426">
            <a:extLst>
              <a:ext uri="{FF2B5EF4-FFF2-40B4-BE49-F238E27FC236}">
                <a16:creationId xmlns:a16="http://schemas.microsoft.com/office/drawing/2014/main" id="{5F5BE333-F96C-4FA4-870C-82A92D035010}"/>
              </a:ext>
            </a:extLst>
          </p:cNvPr>
          <p:cNvGrpSpPr/>
          <p:nvPr/>
        </p:nvGrpSpPr>
        <p:grpSpPr>
          <a:xfrm rot="18047685">
            <a:off x="4472425" y="6108053"/>
            <a:ext cx="870108" cy="833267"/>
            <a:chOff x="2895600" y="228600"/>
            <a:chExt cx="6400800" cy="6400800"/>
          </a:xfrm>
        </p:grpSpPr>
        <p:grpSp>
          <p:nvGrpSpPr>
            <p:cNvPr id="428" name="Group 427">
              <a:extLst>
                <a:ext uri="{FF2B5EF4-FFF2-40B4-BE49-F238E27FC236}">
                  <a16:creationId xmlns:a16="http://schemas.microsoft.com/office/drawing/2014/main" id="{BBE83238-9CAA-4DC9-A08D-E72FE0EEBC5D}"/>
                </a:ext>
              </a:extLst>
            </p:cNvPr>
            <p:cNvGrpSpPr/>
            <p:nvPr/>
          </p:nvGrpSpPr>
          <p:grpSpPr>
            <a:xfrm>
              <a:off x="5028304" y="3112613"/>
              <a:ext cx="2082917" cy="676275"/>
              <a:chOff x="5028304" y="3112613"/>
              <a:chExt cx="2082917" cy="676275"/>
            </a:xfrm>
          </p:grpSpPr>
          <p:grpSp>
            <p:nvGrpSpPr>
              <p:cNvPr id="430" name="Group 429">
                <a:extLst>
                  <a:ext uri="{FF2B5EF4-FFF2-40B4-BE49-F238E27FC236}">
                    <a16:creationId xmlns:a16="http://schemas.microsoft.com/office/drawing/2014/main" id="{261323EF-D377-4177-921E-3FF4CB965FBB}"/>
                  </a:ext>
                </a:extLst>
              </p:cNvPr>
              <p:cNvGrpSpPr/>
              <p:nvPr/>
            </p:nvGrpSpPr>
            <p:grpSpPr>
              <a:xfrm>
                <a:off x="5028304" y="3167369"/>
                <a:ext cx="2082917" cy="565811"/>
                <a:chOff x="3993730" y="3167369"/>
                <a:chExt cx="2082917" cy="565811"/>
              </a:xfrm>
            </p:grpSpPr>
            <p:sp>
              <p:nvSpPr>
                <p:cNvPr id="434" name="Flowchart: Merge 433">
                  <a:extLst>
                    <a:ext uri="{FF2B5EF4-FFF2-40B4-BE49-F238E27FC236}">
                      <a16:creationId xmlns:a16="http://schemas.microsoft.com/office/drawing/2014/main" id="{44DAB802-6B07-4374-B675-ED9F24EB03DD}"/>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Flowchart: Merge 434">
                  <a:extLst>
                    <a:ext uri="{FF2B5EF4-FFF2-40B4-BE49-F238E27FC236}">
                      <a16:creationId xmlns:a16="http://schemas.microsoft.com/office/drawing/2014/main" id="{3CC9266A-4A6C-41F1-A696-F4F6221C4E3B}"/>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31" name="Group 430">
                <a:extLst>
                  <a:ext uri="{FF2B5EF4-FFF2-40B4-BE49-F238E27FC236}">
                    <a16:creationId xmlns:a16="http://schemas.microsoft.com/office/drawing/2014/main" id="{EA31F4C4-A8A9-4B1E-A2B4-95248E04DE43}"/>
                  </a:ext>
                </a:extLst>
              </p:cNvPr>
              <p:cNvGrpSpPr/>
              <p:nvPr/>
            </p:nvGrpSpPr>
            <p:grpSpPr>
              <a:xfrm>
                <a:off x="5759403" y="3112613"/>
                <a:ext cx="676275" cy="676275"/>
                <a:chOff x="3144790" y="993300"/>
                <a:chExt cx="676275" cy="676275"/>
              </a:xfrm>
            </p:grpSpPr>
            <p:sp>
              <p:nvSpPr>
                <p:cNvPr id="432" name="Oval 431">
                  <a:extLst>
                    <a:ext uri="{FF2B5EF4-FFF2-40B4-BE49-F238E27FC236}">
                      <a16:creationId xmlns:a16="http://schemas.microsoft.com/office/drawing/2014/main" id="{68C2DB98-23C6-4325-9A9E-E77DA036F43F}"/>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a:extLst>
                    <a:ext uri="{FF2B5EF4-FFF2-40B4-BE49-F238E27FC236}">
                      <a16:creationId xmlns:a16="http://schemas.microsoft.com/office/drawing/2014/main" id="{FB9FAA5D-629F-4357-8F0D-8FB6D229DD6C}"/>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29" name="Oval 428">
              <a:extLst>
                <a:ext uri="{FF2B5EF4-FFF2-40B4-BE49-F238E27FC236}">
                  <a16:creationId xmlns:a16="http://schemas.microsoft.com/office/drawing/2014/main" id="{11F3B05E-FEA9-4235-8B29-6F08C0A3C56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6" name="Group 435">
            <a:extLst>
              <a:ext uri="{FF2B5EF4-FFF2-40B4-BE49-F238E27FC236}">
                <a16:creationId xmlns:a16="http://schemas.microsoft.com/office/drawing/2014/main" id="{598352FA-97D6-468E-BCB4-749E6F120B86}"/>
              </a:ext>
            </a:extLst>
          </p:cNvPr>
          <p:cNvGrpSpPr/>
          <p:nvPr/>
        </p:nvGrpSpPr>
        <p:grpSpPr>
          <a:xfrm>
            <a:off x="5162550" y="6280150"/>
            <a:ext cx="475472" cy="478261"/>
            <a:chOff x="2804160" y="137160"/>
            <a:chExt cx="6583680" cy="6583680"/>
          </a:xfrm>
        </p:grpSpPr>
        <p:sp>
          <p:nvSpPr>
            <p:cNvPr id="437" name="Freeform: Shape 436">
              <a:extLst>
                <a:ext uri="{FF2B5EF4-FFF2-40B4-BE49-F238E27FC236}">
                  <a16:creationId xmlns:a16="http://schemas.microsoft.com/office/drawing/2014/main" id="{2D4D0500-FF3E-4191-B68D-D824FCAF420A}"/>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38" name="Oval 437">
              <a:extLst>
                <a:ext uri="{FF2B5EF4-FFF2-40B4-BE49-F238E27FC236}">
                  <a16:creationId xmlns:a16="http://schemas.microsoft.com/office/drawing/2014/main" id="{98450884-8189-4466-A8FA-48854D2C5ED8}"/>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438">
            <a:extLst>
              <a:ext uri="{FF2B5EF4-FFF2-40B4-BE49-F238E27FC236}">
                <a16:creationId xmlns:a16="http://schemas.microsoft.com/office/drawing/2014/main" id="{7A364003-324B-4B2B-8855-F24D47E931BE}"/>
              </a:ext>
            </a:extLst>
          </p:cNvPr>
          <p:cNvGrpSpPr/>
          <p:nvPr/>
        </p:nvGrpSpPr>
        <p:grpSpPr>
          <a:xfrm rot="18047685">
            <a:off x="4967725" y="6108053"/>
            <a:ext cx="870108" cy="833267"/>
            <a:chOff x="2895600" y="228600"/>
            <a:chExt cx="6400800" cy="6400800"/>
          </a:xfrm>
        </p:grpSpPr>
        <p:grpSp>
          <p:nvGrpSpPr>
            <p:cNvPr id="440" name="Group 439">
              <a:extLst>
                <a:ext uri="{FF2B5EF4-FFF2-40B4-BE49-F238E27FC236}">
                  <a16:creationId xmlns:a16="http://schemas.microsoft.com/office/drawing/2014/main" id="{590DA55E-F093-4F7D-93DE-91C31D042CE9}"/>
                </a:ext>
              </a:extLst>
            </p:cNvPr>
            <p:cNvGrpSpPr/>
            <p:nvPr/>
          </p:nvGrpSpPr>
          <p:grpSpPr>
            <a:xfrm>
              <a:off x="5028304" y="3112613"/>
              <a:ext cx="2082917" cy="676275"/>
              <a:chOff x="5028304" y="3112613"/>
              <a:chExt cx="2082917" cy="676275"/>
            </a:xfrm>
          </p:grpSpPr>
          <p:grpSp>
            <p:nvGrpSpPr>
              <p:cNvPr id="442" name="Group 441">
                <a:extLst>
                  <a:ext uri="{FF2B5EF4-FFF2-40B4-BE49-F238E27FC236}">
                    <a16:creationId xmlns:a16="http://schemas.microsoft.com/office/drawing/2014/main" id="{0EBABFD7-951A-4BD1-AF66-1F0FFA35C67A}"/>
                  </a:ext>
                </a:extLst>
              </p:cNvPr>
              <p:cNvGrpSpPr/>
              <p:nvPr/>
            </p:nvGrpSpPr>
            <p:grpSpPr>
              <a:xfrm>
                <a:off x="5028304" y="3167369"/>
                <a:ext cx="2082917" cy="565811"/>
                <a:chOff x="3993730" y="3167369"/>
                <a:chExt cx="2082917" cy="565811"/>
              </a:xfrm>
            </p:grpSpPr>
            <p:sp>
              <p:nvSpPr>
                <p:cNvPr id="446" name="Flowchart: Merge 445">
                  <a:extLst>
                    <a:ext uri="{FF2B5EF4-FFF2-40B4-BE49-F238E27FC236}">
                      <a16:creationId xmlns:a16="http://schemas.microsoft.com/office/drawing/2014/main" id="{582FCFA5-E68D-4CE5-A20A-F7E59E2894C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Flowchart: Merge 446">
                  <a:extLst>
                    <a:ext uri="{FF2B5EF4-FFF2-40B4-BE49-F238E27FC236}">
                      <a16:creationId xmlns:a16="http://schemas.microsoft.com/office/drawing/2014/main" id="{07DFB169-CB07-467D-90CA-80387807D94A}"/>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43" name="Group 442">
                <a:extLst>
                  <a:ext uri="{FF2B5EF4-FFF2-40B4-BE49-F238E27FC236}">
                    <a16:creationId xmlns:a16="http://schemas.microsoft.com/office/drawing/2014/main" id="{55F1447D-8792-4966-8649-411CE63834F9}"/>
                  </a:ext>
                </a:extLst>
              </p:cNvPr>
              <p:cNvGrpSpPr/>
              <p:nvPr/>
            </p:nvGrpSpPr>
            <p:grpSpPr>
              <a:xfrm>
                <a:off x="5759403" y="3112613"/>
                <a:ext cx="676275" cy="676275"/>
                <a:chOff x="3144790" y="993300"/>
                <a:chExt cx="676275" cy="676275"/>
              </a:xfrm>
            </p:grpSpPr>
            <p:sp>
              <p:nvSpPr>
                <p:cNvPr id="444" name="Oval 443">
                  <a:extLst>
                    <a:ext uri="{FF2B5EF4-FFF2-40B4-BE49-F238E27FC236}">
                      <a16:creationId xmlns:a16="http://schemas.microsoft.com/office/drawing/2014/main" id="{877404BE-570F-4F1D-8E5D-DEF28A6194A7}"/>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a:extLst>
                    <a:ext uri="{FF2B5EF4-FFF2-40B4-BE49-F238E27FC236}">
                      <a16:creationId xmlns:a16="http://schemas.microsoft.com/office/drawing/2014/main" id="{A5D8DC83-04CF-4568-A140-412F81035D2B}"/>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41" name="Oval 440">
              <a:extLst>
                <a:ext uri="{FF2B5EF4-FFF2-40B4-BE49-F238E27FC236}">
                  <a16:creationId xmlns:a16="http://schemas.microsoft.com/office/drawing/2014/main" id="{F19536BD-9D84-438E-994F-255E092EB4B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8" name="Group 447">
            <a:extLst>
              <a:ext uri="{FF2B5EF4-FFF2-40B4-BE49-F238E27FC236}">
                <a16:creationId xmlns:a16="http://schemas.microsoft.com/office/drawing/2014/main" id="{69708173-3ACD-410E-8750-3361E8520F66}"/>
              </a:ext>
            </a:extLst>
          </p:cNvPr>
          <p:cNvGrpSpPr/>
          <p:nvPr/>
        </p:nvGrpSpPr>
        <p:grpSpPr>
          <a:xfrm>
            <a:off x="5657850" y="6280150"/>
            <a:ext cx="475472" cy="478261"/>
            <a:chOff x="2804160" y="137160"/>
            <a:chExt cx="6583680" cy="6583680"/>
          </a:xfrm>
        </p:grpSpPr>
        <p:sp>
          <p:nvSpPr>
            <p:cNvPr id="449" name="Freeform: Shape 448">
              <a:extLst>
                <a:ext uri="{FF2B5EF4-FFF2-40B4-BE49-F238E27FC236}">
                  <a16:creationId xmlns:a16="http://schemas.microsoft.com/office/drawing/2014/main" id="{71D718AC-1A2D-45F0-BC1B-40B983E6C463}"/>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50" name="Oval 449">
              <a:extLst>
                <a:ext uri="{FF2B5EF4-FFF2-40B4-BE49-F238E27FC236}">
                  <a16:creationId xmlns:a16="http://schemas.microsoft.com/office/drawing/2014/main" id="{2DE948C7-4E45-46BB-981D-E19AF8546C9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450">
            <a:extLst>
              <a:ext uri="{FF2B5EF4-FFF2-40B4-BE49-F238E27FC236}">
                <a16:creationId xmlns:a16="http://schemas.microsoft.com/office/drawing/2014/main" id="{F7AB960E-9C9F-4B2A-84D5-A7B841D40484}"/>
              </a:ext>
            </a:extLst>
          </p:cNvPr>
          <p:cNvGrpSpPr/>
          <p:nvPr/>
        </p:nvGrpSpPr>
        <p:grpSpPr>
          <a:xfrm rot="18047685">
            <a:off x="5463025" y="6108053"/>
            <a:ext cx="870108" cy="833267"/>
            <a:chOff x="2895600" y="228600"/>
            <a:chExt cx="6400800" cy="6400800"/>
          </a:xfrm>
        </p:grpSpPr>
        <p:grpSp>
          <p:nvGrpSpPr>
            <p:cNvPr id="452" name="Group 451">
              <a:extLst>
                <a:ext uri="{FF2B5EF4-FFF2-40B4-BE49-F238E27FC236}">
                  <a16:creationId xmlns:a16="http://schemas.microsoft.com/office/drawing/2014/main" id="{408C803C-F35B-468E-8C36-41C2F99A0F6E}"/>
                </a:ext>
              </a:extLst>
            </p:cNvPr>
            <p:cNvGrpSpPr/>
            <p:nvPr/>
          </p:nvGrpSpPr>
          <p:grpSpPr>
            <a:xfrm>
              <a:off x="5028304" y="3112613"/>
              <a:ext cx="2082917" cy="676275"/>
              <a:chOff x="5028304" y="3112613"/>
              <a:chExt cx="2082917" cy="676275"/>
            </a:xfrm>
          </p:grpSpPr>
          <p:grpSp>
            <p:nvGrpSpPr>
              <p:cNvPr id="454" name="Group 453">
                <a:extLst>
                  <a:ext uri="{FF2B5EF4-FFF2-40B4-BE49-F238E27FC236}">
                    <a16:creationId xmlns:a16="http://schemas.microsoft.com/office/drawing/2014/main" id="{76836FF7-4677-4DA3-9633-B1DCCB8C115F}"/>
                  </a:ext>
                </a:extLst>
              </p:cNvPr>
              <p:cNvGrpSpPr/>
              <p:nvPr/>
            </p:nvGrpSpPr>
            <p:grpSpPr>
              <a:xfrm>
                <a:off x="5028304" y="3167369"/>
                <a:ext cx="2082917" cy="565811"/>
                <a:chOff x="3993730" y="3167369"/>
                <a:chExt cx="2082917" cy="565811"/>
              </a:xfrm>
            </p:grpSpPr>
            <p:sp>
              <p:nvSpPr>
                <p:cNvPr id="458" name="Flowchart: Merge 457">
                  <a:extLst>
                    <a:ext uri="{FF2B5EF4-FFF2-40B4-BE49-F238E27FC236}">
                      <a16:creationId xmlns:a16="http://schemas.microsoft.com/office/drawing/2014/main" id="{7EFB6CCC-0C0C-413A-A1BB-3B59CD375163}"/>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lowchart: Merge 458">
                  <a:extLst>
                    <a:ext uri="{FF2B5EF4-FFF2-40B4-BE49-F238E27FC236}">
                      <a16:creationId xmlns:a16="http://schemas.microsoft.com/office/drawing/2014/main" id="{1B900D4F-3B6A-4DFA-A861-6BCE23F2036F}"/>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55" name="Group 454">
                <a:extLst>
                  <a:ext uri="{FF2B5EF4-FFF2-40B4-BE49-F238E27FC236}">
                    <a16:creationId xmlns:a16="http://schemas.microsoft.com/office/drawing/2014/main" id="{E36FCC39-729C-46DB-8C7B-B98805691997}"/>
                  </a:ext>
                </a:extLst>
              </p:cNvPr>
              <p:cNvGrpSpPr/>
              <p:nvPr/>
            </p:nvGrpSpPr>
            <p:grpSpPr>
              <a:xfrm>
                <a:off x="5759403" y="3112613"/>
                <a:ext cx="676275" cy="676275"/>
                <a:chOff x="3144790" y="993300"/>
                <a:chExt cx="676275" cy="676275"/>
              </a:xfrm>
            </p:grpSpPr>
            <p:sp>
              <p:nvSpPr>
                <p:cNvPr id="456" name="Oval 455">
                  <a:extLst>
                    <a:ext uri="{FF2B5EF4-FFF2-40B4-BE49-F238E27FC236}">
                      <a16:creationId xmlns:a16="http://schemas.microsoft.com/office/drawing/2014/main" id="{979307DF-51D8-4E9D-BEFF-A1E1E2F9AC28}"/>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46C8B3FA-D885-4042-BAD7-05C4083E4570}"/>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53" name="Oval 452">
              <a:extLst>
                <a:ext uri="{FF2B5EF4-FFF2-40B4-BE49-F238E27FC236}">
                  <a16:creationId xmlns:a16="http://schemas.microsoft.com/office/drawing/2014/main" id="{1F66D8B3-F16A-4CE6-A8D9-B3D5B2EA2D9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0" name="Group 459">
            <a:extLst>
              <a:ext uri="{FF2B5EF4-FFF2-40B4-BE49-F238E27FC236}">
                <a16:creationId xmlns:a16="http://schemas.microsoft.com/office/drawing/2014/main" id="{0668C7BF-A07E-444C-BB39-3907196F0C8E}"/>
              </a:ext>
            </a:extLst>
          </p:cNvPr>
          <p:cNvGrpSpPr/>
          <p:nvPr/>
        </p:nvGrpSpPr>
        <p:grpSpPr>
          <a:xfrm>
            <a:off x="6153150" y="6280150"/>
            <a:ext cx="475472" cy="478261"/>
            <a:chOff x="2804160" y="137160"/>
            <a:chExt cx="6583680" cy="6583680"/>
          </a:xfrm>
        </p:grpSpPr>
        <p:sp>
          <p:nvSpPr>
            <p:cNvPr id="461" name="Freeform: Shape 460">
              <a:extLst>
                <a:ext uri="{FF2B5EF4-FFF2-40B4-BE49-F238E27FC236}">
                  <a16:creationId xmlns:a16="http://schemas.microsoft.com/office/drawing/2014/main" id="{01F86121-177C-4195-99B9-CDAFA727FDB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62" name="Oval 461">
              <a:extLst>
                <a:ext uri="{FF2B5EF4-FFF2-40B4-BE49-F238E27FC236}">
                  <a16:creationId xmlns:a16="http://schemas.microsoft.com/office/drawing/2014/main" id="{FA40E85B-A14B-460F-89D4-D97020BB9E1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3" name="Group 462">
            <a:extLst>
              <a:ext uri="{FF2B5EF4-FFF2-40B4-BE49-F238E27FC236}">
                <a16:creationId xmlns:a16="http://schemas.microsoft.com/office/drawing/2014/main" id="{D22E1C66-CBFB-4D81-A8BA-6B25C2F277A3}"/>
              </a:ext>
            </a:extLst>
          </p:cNvPr>
          <p:cNvGrpSpPr/>
          <p:nvPr/>
        </p:nvGrpSpPr>
        <p:grpSpPr>
          <a:xfrm rot="18047685">
            <a:off x="5958325" y="6108053"/>
            <a:ext cx="870108" cy="833267"/>
            <a:chOff x="2895600" y="228600"/>
            <a:chExt cx="6400800" cy="6400800"/>
          </a:xfrm>
        </p:grpSpPr>
        <p:grpSp>
          <p:nvGrpSpPr>
            <p:cNvPr id="464" name="Group 463">
              <a:extLst>
                <a:ext uri="{FF2B5EF4-FFF2-40B4-BE49-F238E27FC236}">
                  <a16:creationId xmlns:a16="http://schemas.microsoft.com/office/drawing/2014/main" id="{38E773C9-5695-4348-B1BC-18657F5F3AD7}"/>
                </a:ext>
              </a:extLst>
            </p:cNvPr>
            <p:cNvGrpSpPr/>
            <p:nvPr/>
          </p:nvGrpSpPr>
          <p:grpSpPr>
            <a:xfrm>
              <a:off x="5028304" y="3112613"/>
              <a:ext cx="2082917" cy="676275"/>
              <a:chOff x="5028304" y="3112613"/>
              <a:chExt cx="2082917" cy="676275"/>
            </a:xfrm>
          </p:grpSpPr>
          <p:grpSp>
            <p:nvGrpSpPr>
              <p:cNvPr id="466" name="Group 465">
                <a:extLst>
                  <a:ext uri="{FF2B5EF4-FFF2-40B4-BE49-F238E27FC236}">
                    <a16:creationId xmlns:a16="http://schemas.microsoft.com/office/drawing/2014/main" id="{E9E8638E-B14C-4945-A229-C8CB88970258}"/>
                  </a:ext>
                </a:extLst>
              </p:cNvPr>
              <p:cNvGrpSpPr/>
              <p:nvPr/>
            </p:nvGrpSpPr>
            <p:grpSpPr>
              <a:xfrm>
                <a:off x="5028304" y="3167369"/>
                <a:ext cx="2082917" cy="565811"/>
                <a:chOff x="3993730" y="3167369"/>
                <a:chExt cx="2082917" cy="565811"/>
              </a:xfrm>
            </p:grpSpPr>
            <p:sp>
              <p:nvSpPr>
                <p:cNvPr id="470" name="Flowchart: Merge 469">
                  <a:extLst>
                    <a:ext uri="{FF2B5EF4-FFF2-40B4-BE49-F238E27FC236}">
                      <a16:creationId xmlns:a16="http://schemas.microsoft.com/office/drawing/2014/main" id="{75961261-B729-4FB1-A155-F857C7EAD4D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Flowchart: Merge 470">
                  <a:extLst>
                    <a:ext uri="{FF2B5EF4-FFF2-40B4-BE49-F238E27FC236}">
                      <a16:creationId xmlns:a16="http://schemas.microsoft.com/office/drawing/2014/main" id="{6E8AD40A-FF69-4D4E-9276-9588C9E1D4ED}"/>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67" name="Group 466">
                <a:extLst>
                  <a:ext uri="{FF2B5EF4-FFF2-40B4-BE49-F238E27FC236}">
                    <a16:creationId xmlns:a16="http://schemas.microsoft.com/office/drawing/2014/main" id="{B5FEFC76-C72E-485B-8C1D-A978B9AA1044}"/>
                  </a:ext>
                </a:extLst>
              </p:cNvPr>
              <p:cNvGrpSpPr/>
              <p:nvPr/>
            </p:nvGrpSpPr>
            <p:grpSpPr>
              <a:xfrm>
                <a:off x="5759403" y="3112613"/>
                <a:ext cx="676275" cy="676275"/>
                <a:chOff x="3144790" y="993300"/>
                <a:chExt cx="676275" cy="676275"/>
              </a:xfrm>
            </p:grpSpPr>
            <p:sp>
              <p:nvSpPr>
                <p:cNvPr id="468" name="Oval 467">
                  <a:extLst>
                    <a:ext uri="{FF2B5EF4-FFF2-40B4-BE49-F238E27FC236}">
                      <a16:creationId xmlns:a16="http://schemas.microsoft.com/office/drawing/2014/main" id="{148D6E7B-A0DE-44E0-99B0-57EF764DB386}"/>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a:extLst>
                    <a:ext uri="{FF2B5EF4-FFF2-40B4-BE49-F238E27FC236}">
                      <a16:creationId xmlns:a16="http://schemas.microsoft.com/office/drawing/2014/main" id="{F096D5A5-4961-43D0-BF57-EAD388A620E3}"/>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65" name="Oval 464">
              <a:extLst>
                <a:ext uri="{FF2B5EF4-FFF2-40B4-BE49-F238E27FC236}">
                  <a16:creationId xmlns:a16="http://schemas.microsoft.com/office/drawing/2014/main" id="{31BC37DF-1B91-431C-949E-7115655A032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2" name="Group 471">
            <a:extLst>
              <a:ext uri="{FF2B5EF4-FFF2-40B4-BE49-F238E27FC236}">
                <a16:creationId xmlns:a16="http://schemas.microsoft.com/office/drawing/2014/main" id="{363F4122-5CAD-4482-806A-75698799C7F7}"/>
              </a:ext>
            </a:extLst>
          </p:cNvPr>
          <p:cNvGrpSpPr/>
          <p:nvPr/>
        </p:nvGrpSpPr>
        <p:grpSpPr>
          <a:xfrm>
            <a:off x="6648450" y="6280150"/>
            <a:ext cx="475472" cy="478261"/>
            <a:chOff x="2804160" y="137160"/>
            <a:chExt cx="6583680" cy="6583680"/>
          </a:xfrm>
        </p:grpSpPr>
        <p:sp>
          <p:nvSpPr>
            <p:cNvPr id="473" name="Freeform: Shape 472">
              <a:extLst>
                <a:ext uri="{FF2B5EF4-FFF2-40B4-BE49-F238E27FC236}">
                  <a16:creationId xmlns:a16="http://schemas.microsoft.com/office/drawing/2014/main" id="{002C5236-1CCC-4E51-9C28-CBC5390E66C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74" name="Oval 473">
              <a:extLst>
                <a:ext uri="{FF2B5EF4-FFF2-40B4-BE49-F238E27FC236}">
                  <a16:creationId xmlns:a16="http://schemas.microsoft.com/office/drawing/2014/main" id="{23BFBA6B-E1AB-4FCD-8763-3CA1A70C985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474">
            <a:extLst>
              <a:ext uri="{FF2B5EF4-FFF2-40B4-BE49-F238E27FC236}">
                <a16:creationId xmlns:a16="http://schemas.microsoft.com/office/drawing/2014/main" id="{27F3A386-F005-4316-9F2A-38971AF292BE}"/>
              </a:ext>
            </a:extLst>
          </p:cNvPr>
          <p:cNvGrpSpPr/>
          <p:nvPr/>
        </p:nvGrpSpPr>
        <p:grpSpPr>
          <a:xfrm rot="18047685">
            <a:off x="6453625" y="6108053"/>
            <a:ext cx="870108" cy="833267"/>
            <a:chOff x="2895600" y="228600"/>
            <a:chExt cx="6400800" cy="6400800"/>
          </a:xfrm>
        </p:grpSpPr>
        <p:grpSp>
          <p:nvGrpSpPr>
            <p:cNvPr id="476" name="Group 475">
              <a:extLst>
                <a:ext uri="{FF2B5EF4-FFF2-40B4-BE49-F238E27FC236}">
                  <a16:creationId xmlns:a16="http://schemas.microsoft.com/office/drawing/2014/main" id="{19E20581-7D99-4ACD-9A02-F600C5B22334}"/>
                </a:ext>
              </a:extLst>
            </p:cNvPr>
            <p:cNvGrpSpPr/>
            <p:nvPr/>
          </p:nvGrpSpPr>
          <p:grpSpPr>
            <a:xfrm>
              <a:off x="5028304" y="3112613"/>
              <a:ext cx="2082917" cy="676275"/>
              <a:chOff x="5028304" y="3112613"/>
              <a:chExt cx="2082917" cy="676275"/>
            </a:xfrm>
          </p:grpSpPr>
          <p:grpSp>
            <p:nvGrpSpPr>
              <p:cNvPr id="478" name="Group 477">
                <a:extLst>
                  <a:ext uri="{FF2B5EF4-FFF2-40B4-BE49-F238E27FC236}">
                    <a16:creationId xmlns:a16="http://schemas.microsoft.com/office/drawing/2014/main" id="{191DDD9A-4E60-4BF5-B87E-C80A1685A70C}"/>
                  </a:ext>
                </a:extLst>
              </p:cNvPr>
              <p:cNvGrpSpPr/>
              <p:nvPr/>
            </p:nvGrpSpPr>
            <p:grpSpPr>
              <a:xfrm>
                <a:off x="5028304" y="3167369"/>
                <a:ext cx="2082917" cy="565811"/>
                <a:chOff x="3993730" y="3167369"/>
                <a:chExt cx="2082917" cy="565811"/>
              </a:xfrm>
            </p:grpSpPr>
            <p:sp>
              <p:nvSpPr>
                <p:cNvPr id="482" name="Flowchart: Merge 481">
                  <a:extLst>
                    <a:ext uri="{FF2B5EF4-FFF2-40B4-BE49-F238E27FC236}">
                      <a16:creationId xmlns:a16="http://schemas.microsoft.com/office/drawing/2014/main" id="{A8FB8EDD-2098-4D62-9805-93274BE83465}"/>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Flowchart: Merge 482">
                  <a:extLst>
                    <a:ext uri="{FF2B5EF4-FFF2-40B4-BE49-F238E27FC236}">
                      <a16:creationId xmlns:a16="http://schemas.microsoft.com/office/drawing/2014/main" id="{EC63F6E1-0BC9-4B17-B0D0-8ABA9A590B4D}"/>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79" name="Group 478">
                <a:extLst>
                  <a:ext uri="{FF2B5EF4-FFF2-40B4-BE49-F238E27FC236}">
                    <a16:creationId xmlns:a16="http://schemas.microsoft.com/office/drawing/2014/main" id="{3743F012-A1CC-4971-9034-2C7F610344A2}"/>
                  </a:ext>
                </a:extLst>
              </p:cNvPr>
              <p:cNvGrpSpPr/>
              <p:nvPr/>
            </p:nvGrpSpPr>
            <p:grpSpPr>
              <a:xfrm>
                <a:off x="5759403" y="3112613"/>
                <a:ext cx="676275" cy="676275"/>
                <a:chOff x="3144790" y="993300"/>
                <a:chExt cx="676275" cy="676275"/>
              </a:xfrm>
            </p:grpSpPr>
            <p:sp>
              <p:nvSpPr>
                <p:cNvPr id="480" name="Oval 479">
                  <a:extLst>
                    <a:ext uri="{FF2B5EF4-FFF2-40B4-BE49-F238E27FC236}">
                      <a16:creationId xmlns:a16="http://schemas.microsoft.com/office/drawing/2014/main" id="{B7087000-B3FE-451C-8625-25B46B92403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a:extLst>
                    <a:ext uri="{FF2B5EF4-FFF2-40B4-BE49-F238E27FC236}">
                      <a16:creationId xmlns:a16="http://schemas.microsoft.com/office/drawing/2014/main" id="{1602D2EC-DA82-4E47-AF16-A9D0E409916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77" name="Oval 476">
              <a:extLst>
                <a:ext uri="{FF2B5EF4-FFF2-40B4-BE49-F238E27FC236}">
                  <a16:creationId xmlns:a16="http://schemas.microsoft.com/office/drawing/2014/main" id="{4128F218-516E-4CAE-8AFA-7BAFB9A99F2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4" name="Group 483">
            <a:extLst>
              <a:ext uri="{FF2B5EF4-FFF2-40B4-BE49-F238E27FC236}">
                <a16:creationId xmlns:a16="http://schemas.microsoft.com/office/drawing/2014/main" id="{A2CCC8AF-828B-4B73-A8DA-FEE32EF72D88}"/>
              </a:ext>
            </a:extLst>
          </p:cNvPr>
          <p:cNvGrpSpPr/>
          <p:nvPr/>
        </p:nvGrpSpPr>
        <p:grpSpPr>
          <a:xfrm>
            <a:off x="7143750" y="6280150"/>
            <a:ext cx="475472" cy="478261"/>
            <a:chOff x="2804160" y="137160"/>
            <a:chExt cx="6583680" cy="6583680"/>
          </a:xfrm>
        </p:grpSpPr>
        <p:sp>
          <p:nvSpPr>
            <p:cNvPr id="485" name="Freeform: Shape 484">
              <a:extLst>
                <a:ext uri="{FF2B5EF4-FFF2-40B4-BE49-F238E27FC236}">
                  <a16:creationId xmlns:a16="http://schemas.microsoft.com/office/drawing/2014/main" id="{1D4C61DC-8C56-49C4-9AF1-8B62D59EBABC}"/>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86" name="Oval 485">
              <a:extLst>
                <a:ext uri="{FF2B5EF4-FFF2-40B4-BE49-F238E27FC236}">
                  <a16:creationId xmlns:a16="http://schemas.microsoft.com/office/drawing/2014/main" id="{B8EF60DE-FE70-4D57-AAE0-581A56F43B9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7" name="Group 486">
            <a:extLst>
              <a:ext uri="{FF2B5EF4-FFF2-40B4-BE49-F238E27FC236}">
                <a16:creationId xmlns:a16="http://schemas.microsoft.com/office/drawing/2014/main" id="{55ABAEBC-3D77-41BF-B87A-ECB38C129B5D}"/>
              </a:ext>
            </a:extLst>
          </p:cNvPr>
          <p:cNvGrpSpPr/>
          <p:nvPr/>
        </p:nvGrpSpPr>
        <p:grpSpPr>
          <a:xfrm rot="18047685">
            <a:off x="6948925" y="6108053"/>
            <a:ext cx="870108" cy="833267"/>
            <a:chOff x="2895600" y="228600"/>
            <a:chExt cx="6400800" cy="6400800"/>
          </a:xfrm>
        </p:grpSpPr>
        <p:grpSp>
          <p:nvGrpSpPr>
            <p:cNvPr id="488" name="Group 487">
              <a:extLst>
                <a:ext uri="{FF2B5EF4-FFF2-40B4-BE49-F238E27FC236}">
                  <a16:creationId xmlns:a16="http://schemas.microsoft.com/office/drawing/2014/main" id="{9A41824D-BF3A-4947-9CE6-AC41D90972C0}"/>
                </a:ext>
              </a:extLst>
            </p:cNvPr>
            <p:cNvGrpSpPr/>
            <p:nvPr/>
          </p:nvGrpSpPr>
          <p:grpSpPr>
            <a:xfrm>
              <a:off x="5028304" y="3112613"/>
              <a:ext cx="2082917" cy="676275"/>
              <a:chOff x="5028304" y="3112613"/>
              <a:chExt cx="2082917" cy="676275"/>
            </a:xfrm>
          </p:grpSpPr>
          <p:grpSp>
            <p:nvGrpSpPr>
              <p:cNvPr id="490" name="Group 489">
                <a:extLst>
                  <a:ext uri="{FF2B5EF4-FFF2-40B4-BE49-F238E27FC236}">
                    <a16:creationId xmlns:a16="http://schemas.microsoft.com/office/drawing/2014/main" id="{6FD8BBB6-A0E5-47C7-B83F-1B1AFAA5E62E}"/>
                  </a:ext>
                </a:extLst>
              </p:cNvPr>
              <p:cNvGrpSpPr/>
              <p:nvPr/>
            </p:nvGrpSpPr>
            <p:grpSpPr>
              <a:xfrm>
                <a:off x="5028304" y="3167369"/>
                <a:ext cx="2082917" cy="565811"/>
                <a:chOff x="3993730" y="3167369"/>
                <a:chExt cx="2082917" cy="565811"/>
              </a:xfrm>
            </p:grpSpPr>
            <p:sp>
              <p:nvSpPr>
                <p:cNvPr id="494" name="Flowchart: Merge 493">
                  <a:extLst>
                    <a:ext uri="{FF2B5EF4-FFF2-40B4-BE49-F238E27FC236}">
                      <a16:creationId xmlns:a16="http://schemas.microsoft.com/office/drawing/2014/main" id="{35970CA2-D5A1-4C5C-9FCF-8341AE5BC19C}"/>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Flowchart: Merge 494">
                  <a:extLst>
                    <a:ext uri="{FF2B5EF4-FFF2-40B4-BE49-F238E27FC236}">
                      <a16:creationId xmlns:a16="http://schemas.microsoft.com/office/drawing/2014/main" id="{03F764BC-592F-4B9F-8B1E-DEA44A2875E3}"/>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491" name="Group 490">
                <a:extLst>
                  <a:ext uri="{FF2B5EF4-FFF2-40B4-BE49-F238E27FC236}">
                    <a16:creationId xmlns:a16="http://schemas.microsoft.com/office/drawing/2014/main" id="{67416873-5585-4BD4-A5A6-230874339309}"/>
                  </a:ext>
                </a:extLst>
              </p:cNvPr>
              <p:cNvGrpSpPr/>
              <p:nvPr/>
            </p:nvGrpSpPr>
            <p:grpSpPr>
              <a:xfrm>
                <a:off x="5759403" y="3112613"/>
                <a:ext cx="676275" cy="676275"/>
                <a:chOff x="3144790" y="993300"/>
                <a:chExt cx="676275" cy="676275"/>
              </a:xfrm>
            </p:grpSpPr>
            <p:sp>
              <p:nvSpPr>
                <p:cNvPr id="492" name="Oval 491">
                  <a:extLst>
                    <a:ext uri="{FF2B5EF4-FFF2-40B4-BE49-F238E27FC236}">
                      <a16:creationId xmlns:a16="http://schemas.microsoft.com/office/drawing/2014/main" id="{346B689D-5409-4DF5-A9AA-A984B598F9F0}"/>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a:extLst>
                    <a:ext uri="{FF2B5EF4-FFF2-40B4-BE49-F238E27FC236}">
                      <a16:creationId xmlns:a16="http://schemas.microsoft.com/office/drawing/2014/main" id="{C58E7A9A-F0EB-4BD1-A83E-FC6D352AD24F}"/>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489" name="Oval 488">
              <a:extLst>
                <a:ext uri="{FF2B5EF4-FFF2-40B4-BE49-F238E27FC236}">
                  <a16:creationId xmlns:a16="http://schemas.microsoft.com/office/drawing/2014/main" id="{D7C24C5C-6F24-48AD-891A-2D75AA7151E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6" name="Group 495">
            <a:extLst>
              <a:ext uri="{FF2B5EF4-FFF2-40B4-BE49-F238E27FC236}">
                <a16:creationId xmlns:a16="http://schemas.microsoft.com/office/drawing/2014/main" id="{310E5AE2-5ED5-4D86-9929-9CE45032421F}"/>
              </a:ext>
            </a:extLst>
          </p:cNvPr>
          <p:cNvGrpSpPr/>
          <p:nvPr/>
        </p:nvGrpSpPr>
        <p:grpSpPr>
          <a:xfrm>
            <a:off x="7639050" y="6280150"/>
            <a:ext cx="475472" cy="478261"/>
            <a:chOff x="2804160" y="137160"/>
            <a:chExt cx="6583680" cy="6583680"/>
          </a:xfrm>
        </p:grpSpPr>
        <p:sp>
          <p:nvSpPr>
            <p:cNvPr id="497" name="Freeform: Shape 496">
              <a:extLst>
                <a:ext uri="{FF2B5EF4-FFF2-40B4-BE49-F238E27FC236}">
                  <a16:creationId xmlns:a16="http://schemas.microsoft.com/office/drawing/2014/main" id="{A2FF2B8A-32CB-4F44-A2AB-3FE514B323EE}"/>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498" name="Oval 497">
              <a:extLst>
                <a:ext uri="{FF2B5EF4-FFF2-40B4-BE49-F238E27FC236}">
                  <a16:creationId xmlns:a16="http://schemas.microsoft.com/office/drawing/2014/main" id="{7D9BE7B6-FAC8-4DE9-BD2F-0C9C2ACFEF1D}"/>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498">
            <a:extLst>
              <a:ext uri="{FF2B5EF4-FFF2-40B4-BE49-F238E27FC236}">
                <a16:creationId xmlns:a16="http://schemas.microsoft.com/office/drawing/2014/main" id="{288F4C0C-773D-4097-B061-AB42BCEFE28C}"/>
              </a:ext>
            </a:extLst>
          </p:cNvPr>
          <p:cNvGrpSpPr/>
          <p:nvPr/>
        </p:nvGrpSpPr>
        <p:grpSpPr>
          <a:xfrm rot="18047685">
            <a:off x="7444225" y="6108053"/>
            <a:ext cx="870108" cy="833267"/>
            <a:chOff x="2895600" y="228600"/>
            <a:chExt cx="6400800" cy="6400800"/>
          </a:xfrm>
        </p:grpSpPr>
        <p:grpSp>
          <p:nvGrpSpPr>
            <p:cNvPr id="500" name="Group 499">
              <a:extLst>
                <a:ext uri="{FF2B5EF4-FFF2-40B4-BE49-F238E27FC236}">
                  <a16:creationId xmlns:a16="http://schemas.microsoft.com/office/drawing/2014/main" id="{4FB34D46-86ED-478D-B799-0C58A7DB0182}"/>
                </a:ext>
              </a:extLst>
            </p:cNvPr>
            <p:cNvGrpSpPr/>
            <p:nvPr/>
          </p:nvGrpSpPr>
          <p:grpSpPr>
            <a:xfrm>
              <a:off x="5028304" y="3112613"/>
              <a:ext cx="2082917" cy="676275"/>
              <a:chOff x="5028304" y="3112613"/>
              <a:chExt cx="2082917" cy="676275"/>
            </a:xfrm>
          </p:grpSpPr>
          <p:grpSp>
            <p:nvGrpSpPr>
              <p:cNvPr id="502" name="Group 501">
                <a:extLst>
                  <a:ext uri="{FF2B5EF4-FFF2-40B4-BE49-F238E27FC236}">
                    <a16:creationId xmlns:a16="http://schemas.microsoft.com/office/drawing/2014/main" id="{70BFB541-F59C-4150-BF15-74A70B016EB7}"/>
                  </a:ext>
                </a:extLst>
              </p:cNvPr>
              <p:cNvGrpSpPr/>
              <p:nvPr/>
            </p:nvGrpSpPr>
            <p:grpSpPr>
              <a:xfrm>
                <a:off x="5028304" y="3167369"/>
                <a:ext cx="2082917" cy="565811"/>
                <a:chOff x="3993730" y="3167369"/>
                <a:chExt cx="2082917" cy="565811"/>
              </a:xfrm>
            </p:grpSpPr>
            <p:sp>
              <p:nvSpPr>
                <p:cNvPr id="506" name="Flowchart: Merge 505">
                  <a:extLst>
                    <a:ext uri="{FF2B5EF4-FFF2-40B4-BE49-F238E27FC236}">
                      <a16:creationId xmlns:a16="http://schemas.microsoft.com/office/drawing/2014/main" id="{4D9B701F-FE56-4BBF-88D7-B89D28186D0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Flowchart: Merge 506">
                  <a:extLst>
                    <a:ext uri="{FF2B5EF4-FFF2-40B4-BE49-F238E27FC236}">
                      <a16:creationId xmlns:a16="http://schemas.microsoft.com/office/drawing/2014/main" id="{E43E0379-CAE2-48E0-808F-7B57C668D824}"/>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03" name="Group 502">
                <a:extLst>
                  <a:ext uri="{FF2B5EF4-FFF2-40B4-BE49-F238E27FC236}">
                    <a16:creationId xmlns:a16="http://schemas.microsoft.com/office/drawing/2014/main" id="{8F4ECBF7-3F96-4C4C-AA3F-26EA07D465BE}"/>
                  </a:ext>
                </a:extLst>
              </p:cNvPr>
              <p:cNvGrpSpPr/>
              <p:nvPr/>
            </p:nvGrpSpPr>
            <p:grpSpPr>
              <a:xfrm>
                <a:off x="5759403" y="3112613"/>
                <a:ext cx="676275" cy="676275"/>
                <a:chOff x="3144790" y="993300"/>
                <a:chExt cx="676275" cy="676275"/>
              </a:xfrm>
            </p:grpSpPr>
            <p:sp>
              <p:nvSpPr>
                <p:cNvPr id="504" name="Oval 503">
                  <a:extLst>
                    <a:ext uri="{FF2B5EF4-FFF2-40B4-BE49-F238E27FC236}">
                      <a16:creationId xmlns:a16="http://schemas.microsoft.com/office/drawing/2014/main" id="{2C26FE1A-B6D8-4A09-A926-C0B406398F94}"/>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a:extLst>
                    <a:ext uri="{FF2B5EF4-FFF2-40B4-BE49-F238E27FC236}">
                      <a16:creationId xmlns:a16="http://schemas.microsoft.com/office/drawing/2014/main" id="{05EA0A22-6913-43AC-A5B7-F98CEDDD37A4}"/>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01" name="Oval 500">
              <a:extLst>
                <a:ext uri="{FF2B5EF4-FFF2-40B4-BE49-F238E27FC236}">
                  <a16:creationId xmlns:a16="http://schemas.microsoft.com/office/drawing/2014/main" id="{38540B9E-F597-47F5-A79D-0B78FEDBFF2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8" name="Group 507">
            <a:extLst>
              <a:ext uri="{FF2B5EF4-FFF2-40B4-BE49-F238E27FC236}">
                <a16:creationId xmlns:a16="http://schemas.microsoft.com/office/drawing/2014/main" id="{BBD68AD4-A7B2-4ED2-B19D-25A04C4BA7FA}"/>
              </a:ext>
            </a:extLst>
          </p:cNvPr>
          <p:cNvGrpSpPr/>
          <p:nvPr/>
        </p:nvGrpSpPr>
        <p:grpSpPr>
          <a:xfrm>
            <a:off x="8134350" y="6280150"/>
            <a:ext cx="475472" cy="478261"/>
            <a:chOff x="2804160" y="137160"/>
            <a:chExt cx="6583680" cy="6583680"/>
          </a:xfrm>
        </p:grpSpPr>
        <p:sp>
          <p:nvSpPr>
            <p:cNvPr id="509" name="Freeform: Shape 508">
              <a:extLst>
                <a:ext uri="{FF2B5EF4-FFF2-40B4-BE49-F238E27FC236}">
                  <a16:creationId xmlns:a16="http://schemas.microsoft.com/office/drawing/2014/main" id="{58A54E53-2612-4C92-A1E1-EDECA96AF3C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10" name="Oval 509">
              <a:extLst>
                <a:ext uri="{FF2B5EF4-FFF2-40B4-BE49-F238E27FC236}">
                  <a16:creationId xmlns:a16="http://schemas.microsoft.com/office/drawing/2014/main" id="{ABE11AC3-F5C9-4B3C-9EA5-B45914DE97C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510">
            <a:extLst>
              <a:ext uri="{FF2B5EF4-FFF2-40B4-BE49-F238E27FC236}">
                <a16:creationId xmlns:a16="http://schemas.microsoft.com/office/drawing/2014/main" id="{319BBCD1-2218-4D56-800E-6CAA96932831}"/>
              </a:ext>
            </a:extLst>
          </p:cNvPr>
          <p:cNvGrpSpPr/>
          <p:nvPr/>
        </p:nvGrpSpPr>
        <p:grpSpPr>
          <a:xfrm rot="18047685">
            <a:off x="7939525" y="6108053"/>
            <a:ext cx="870108" cy="833267"/>
            <a:chOff x="2895600" y="228600"/>
            <a:chExt cx="6400800" cy="6400800"/>
          </a:xfrm>
        </p:grpSpPr>
        <p:grpSp>
          <p:nvGrpSpPr>
            <p:cNvPr id="512" name="Group 511">
              <a:extLst>
                <a:ext uri="{FF2B5EF4-FFF2-40B4-BE49-F238E27FC236}">
                  <a16:creationId xmlns:a16="http://schemas.microsoft.com/office/drawing/2014/main" id="{3B88AD82-D59C-4395-A5D5-2CE1B8F9AA3F}"/>
                </a:ext>
              </a:extLst>
            </p:cNvPr>
            <p:cNvGrpSpPr/>
            <p:nvPr/>
          </p:nvGrpSpPr>
          <p:grpSpPr>
            <a:xfrm>
              <a:off x="5028304" y="3112613"/>
              <a:ext cx="2082917" cy="676275"/>
              <a:chOff x="5028304" y="3112613"/>
              <a:chExt cx="2082917" cy="676275"/>
            </a:xfrm>
          </p:grpSpPr>
          <p:grpSp>
            <p:nvGrpSpPr>
              <p:cNvPr id="514" name="Group 513">
                <a:extLst>
                  <a:ext uri="{FF2B5EF4-FFF2-40B4-BE49-F238E27FC236}">
                    <a16:creationId xmlns:a16="http://schemas.microsoft.com/office/drawing/2014/main" id="{9E89095D-BDC3-4158-9A23-0E325651CD2C}"/>
                  </a:ext>
                </a:extLst>
              </p:cNvPr>
              <p:cNvGrpSpPr/>
              <p:nvPr/>
            </p:nvGrpSpPr>
            <p:grpSpPr>
              <a:xfrm>
                <a:off x="5028304" y="3167369"/>
                <a:ext cx="2082917" cy="565811"/>
                <a:chOff x="3993730" y="3167369"/>
                <a:chExt cx="2082917" cy="565811"/>
              </a:xfrm>
            </p:grpSpPr>
            <p:sp>
              <p:nvSpPr>
                <p:cNvPr id="518" name="Flowchart: Merge 517">
                  <a:extLst>
                    <a:ext uri="{FF2B5EF4-FFF2-40B4-BE49-F238E27FC236}">
                      <a16:creationId xmlns:a16="http://schemas.microsoft.com/office/drawing/2014/main" id="{95969EB3-E837-4178-AE61-E48225DA1844}"/>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Flowchart: Merge 518">
                  <a:extLst>
                    <a:ext uri="{FF2B5EF4-FFF2-40B4-BE49-F238E27FC236}">
                      <a16:creationId xmlns:a16="http://schemas.microsoft.com/office/drawing/2014/main" id="{A7C1C3A8-3CCB-4D6F-8396-13C8A5E158C0}"/>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15" name="Group 514">
                <a:extLst>
                  <a:ext uri="{FF2B5EF4-FFF2-40B4-BE49-F238E27FC236}">
                    <a16:creationId xmlns:a16="http://schemas.microsoft.com/office/drawing/2014/main" id="{DDB3B93D-067E-4A9A-A9D7-6A289C20D123}"/>
                  </a:ext>
                </a:extLst>
              </p:cNvPr>
              <p:cNvGrpSpPr/>
              <p:nvPr/>
            </p:nvGrpSpPr>
            <p:grpSpPr>
              <a:xfrm>
                <a:off x="5759403" y="3112613"/>
                <a:ext cx="676275" cy="676275"/>
                <a:chOff x="3144790" y="993300"/>
                <a:chExt cx="676275" cy="676275"/>
              </a:xfrm>
            </p:grpSpPr>
            <p:sp>
              <p:nvSpPr>
                <p:cNvPr id="516" name="Oval 515">
                  <a:extLst>
                    <a:ext uri="{FF2B5EF4-FFF2-40B4-BE49-F238E27FC236}">
                      <a16:creationId xmlns:a16="http://schemas.microsoft.com/office/drawing/2014/main" id="{4ABD4233-58E5-49DF-B510-8C3635C0641E}"/>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a:extLst>
                    <a:ext uri="{FF2B5EF4-FFF2-40B4-BE49-F238E27FC236}">
                      <a16:creationId xmlns:a16="http://schemas.microsoft.com/office/drawing/2014/main" id="{EAF58D15-73B9-4E97-B972-BC63D28DD1DA}"/>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13" name="Oval 512">
              <a:extLst>
                <a:ext uri="{FF2B5EF4-FFF2-40B4-BE49-F238E27FC236}">
                  <a16:creationId xmlns:a16="http://schemas.microsoft.com/office/drawing/2014/main" id="{C0EC307C-7FBB-4487-929D-18897E19B01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0" name="Group 519">
            <a:extLst>
              <a:ext uri="{FF2B5EF4-FFF2-40B4-BE49-F238E27FC236}">
                <a16:creationId xmlns:a16="http://schemas.microsoft.com/office/drawing/2014/main" id="{E814F3D8-43D1-46BD-BCD7-2AA8241F1787}"/>
              </a:ext>
            </a:extLst>
          </p:cNvPr>
          <p:cNvGrpSpPr/>
          <p:nvPr/>
        </p:nvGrpSpPr>
        <p:grpSpPr>
          <a:xfrm>
            <a:off x="8629650" y="6280150"/>
            <a:ext cx="475472" cy="478261"/>
            <a:chOff x="2804160" y="137160"/>
            <a:chExt cx="6583680" cy="6583680"/>
          </a:xfrm>
        </p:grpSpPr>
        <p:sp>
          <p:nvSpPr>
            <p:cNvPr id="521" name="Freeform: Shape 520">
              <a:extLst>
                <a:ext uri="{FF2B5EF4-FFF2-40B4-BE49-F238E27FC236}">
                  <a16:creationId xmlns:a16="http://schemas.microsoft.com/office/drawing/2014/main" id="{C33518B2-B82B-447B-B0ED-E6036029BB7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22" name="Oval 521">
              <a:extLst>
                <a:ext uri="{FF2B5EF4-FFF2-40B4-BE49-F238E27FC236}">
                  <a16:creationId xmlns:a16="http://schemas.microsoft.com/office/drawing/2014/main" id="{AA05611E-AA7F-4F0C-8160-5F2623FBC32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3" name="Group 522">
            <a:extLst>
              <a:ext uri="{FF2B5EF4-FFF2-40B4-BE49-F238E27FC236}">
                <a16:creationId xmlns:a16="http://schemas.microsoft.com/office/drawing/2014/main" id="{AAFC7938-65E2-4FD9-B9CE-5219354906F9}"/>
              </a:ext>
            </a:extLst>
          </p:cNvPr>
          <p:cNvGrpSpPr/>
          <p:nvPr/>
        </p:nvGrpSpPr>
        <p:grpSpPr>
          <a:xfrm rot="18047685">
            <a:off x="8434825" y="6108053"/>
            <a:ext cx="870108" cy="833267"/>
            <a:chOff x="2895600" y="228600"/>
            <a:chExt cx="6400800" cy="6400800"/>
          </a:xfrm>
        </p:grpSpPr>
        <p:grpSp>
          <p:nvGrpSpPr>
            <p:cNvPr id="524" name="Group 523">
              <a:extLst>
                <a:ext uri="{FF2B5EF4-FFF2-40B4-BE49-F238E27FC236}">
                  <a16:creationId xmlns:a16="http://schemas.microsoft.com/office/drawing/2014/main" id="{44C0B23A-59EE-4399-9FF1-ED04BAB0987D}"/>
                </a:ext>
              </a:extLst>
            </p:cNvPr>
            <p:cNvGrpSpPr/>
            <p:nvPr/>
          </p:nvGrpSpPr>
          <p:grpSpPr>
            <a:xfrm>
              <a:off x="5028304" y="3112613"/>
              <a:ext cx="2082917" cy="676275"/>
              <a:chOff x="5028304" y="3112613"/>
              <a:chExt cx="2082917" cy="676275"/>
            </a:xfrm>
          </p:grpSpPr>
          <p:grpSp>
            <p:nvGrpSpPr>
              <p:cNvPr id="526" name="Group 525">
                <a:extLst>
                  <a:ext uri="{FF2B5EF4-FFF2-40B4-BE49-F238E27FC236}">
                    <a16:creationId xmlns:a16="http://schemas.microsoft.com/office/drawing/2014/main" id="{E8896DB3-812E-459D-B786-3D62326543B2}"/>
                  </a:ext>
                </a:extLst>
              </p:cNvPr>
              <p:cNvGrpSpPr/>
              <p:nvPr/>
            </p:nvGrpSpPr>
            <p:grpSpPr>
              <a:xfrm>
                <a:off x="5028304" y="3167369"/>
                <a:ext cx="2082917" cy="565811"/>
                <a:chOff x="3993730" y="3167369"/>
                <a:chExt cx="2082917" cy="565811"/>
              </a:xfrm>
            </p:grpSpPr>
            <p:sp>
              <p:nvSpPr>
                <p:cNvPr id="530" name="Flowchart: Merge 529">
                  <a:extLst>
                    <a:ext uri="{FF2B5EF4-FFF2-40B4-BE49-F238E27FC236}">
                      <a16:creationId xmlns:a16="http://schemas.microsoft.com/office/drawing/2014/main" id="{D524460E-8B8F-4908-ABE9-F4EE7F496D2F}"/>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Flowchart: Merge 530">
                  <a:extLst>
                    <a:ext uri="{FF2B5EF4-FFF2-40B4-BE49-F238E27FC236}">
                      <a16:creationId xmlns:a16="http://schemas.microsoft.com/office/drawing/2014/main" id="{FF3E2812-1AD2-4E82-9A58-31CE2B911BCC}"/>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27" name="Group 526">
                <a:extLst>
                  <a:ext uri="{FF2B5EF4-FFF2-40B4-BE49-F238E27FC236}">
                    <a16:creationId xmlns:a16="http://schemas.microsoft.com/office/drawing/2014/main" id="{72A7FE54-355D-4DED-9C6F-21A0B636F73F}"/>
                  </a:ext>
                </a:extLst>
              </p:cNvPr>
              <p:cNvGrpSpPr/>
              <p:nvPr/>
            </p:nvGrpSpPr>
            <p:grpSpPr>
              <a:xfrm>
                <a:off x="5759403" y="3112613"/>
                <a:ext cx="676275" cy="676275"/>
                <a:chOff x="3144790" y="993300"/>
                <a:chExt cx="676275" cy="676275"/>
              </a:xfrm>
            </p:grpSpPr>
            <p:sp>
              <p:nvSpPr>
                <p:cNvPr id="528" name="Oval 527">
                  <a:extLst>
                    <a:ext uri="{FF2B5EF4-FFF2-40B4-BE49-F238E27FC236}">
                      <a16:creationId xmlns:a16="http://schemas.microsoft.com/office/drawing/2014/main" id="{8ED60105-369D-427A-A12B-493E72B64816}"/>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a:extLst>
                    <a:ext uri="{FF2B5EF4-FFF2-40B4-BE49-F238E27FC236}">
                      <a16:creationId xmlns:a16="http://schemas.microsoft.com/office/drawing/2014/main" id="{9B60AB70-E89C-442C-96C5-83C35EA29CE2}"/>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25" name="Oval 524">
              <a:extLst>
                <a:ext uri="{FF2B5EF4-FFF2-40B4-BE49-F238E27FC236}">
                  <a16:creationId xmlns:a16="http://schemas.microsoft.com/office/drawing/2014/main" id="{11210430-035D-4C19-B2C2-AEAA297A442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2" name="Group 531">
            <a:extLst>
              <a:ext uri="{FF2B5EF4-FFF2-40B4-BE49-F238E27FC236}">
                <a16:creationId xmlns:a16="http://schemas.microsoft.com/office/drawing/2014/main" id="{E3D610DB-3522-4D9B-83B7-52DF7A718853}"/>
              </a:ext>
            </a:extLst>
          </p:cNvPr>
          <p:cNvGrpSpPr/>
          <p:nvPr/>
        </p:nvGrpSpPr>
        <p:grpSpPr>
          <a:xfrm>
            <a:off x="9124950" y="6280150"/>
            <a:ext cx="475472" cy="478261"/>
            <a:chOff x="2804160" y="137160"/>
            <a:chExt cx="6583680" cy="6583680"/>
          </a:xfrm>
        </p:grpSpPr>
        <p:sp>
          <p:nvSpPr>
            <p:cNvPr id="533" name="Freeform: Shape 532">
              <a:extLst>
                <a:ext uri="{FF2B5EF4-FFF2-40B4-BE49-F238E27FC236}">
                  <a16:creationId xmlns:a16="http://schemas.microsoft.com/office/drawing/2014/main" id="{AF94515C-177F-411B-AA68-56B9B349D81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34" name="Oval 533">
              <a:extLst>
                <a:ext uri="{FF2B5EF4-FFF2-40B4-BE49-F238E27FC236}">
                  <a16:creationId xmlns:a16="http://schemas.microsoft.com/office/drawing/2014/main" id="{E1A4D2A9-EFFB-45AA-AE3A-A5445BD3D69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5" name="Group 534">
            <a:extLst>
              <a:ext uri="{FF2B5EF4-FFF2-40B4-BE49-F238E27FC236}">
                <a16:creationId xmlns:a16="http://schemas.microsoft.com/office/drawing/2014/main" id="{328C6050-6A32-455D-88CC-5106DDA0506F}"/>
              </a:ext>
            </a:extLst>
          </p:cNvPr>
          <p:cNvGrpSpPr/>
          <p:nvPr/>
        </p:nvGrpSpPr>
        <p:grpSpPr>
          <a:xfrm rot="18047685">
            <a:off x="8930125" y="6108053"/>
            <a:ext cx="870108" cy="833267"/>
            <a:chOff x="2895600" y="228600"/>
            <a:chExt cx="6400800" cy="6400800"/>
          </a:xfrm>
        </p:grpSpPr>
        <p:grpSp>
          <p:nvGrpSpPr>
            <p:cNvPr id="536" name="Group 535">
              <a:extLst>
                <a:ext uri="{FF2B5EF4-FFF2-40B4-BE49-F238E27FC236}">
                  <a16:creationId xmlns:a16="http://schemas.microsoft.com/office/drawing/2014/main" id="{E7269CF9-7837-4BC9-A61E-87888847E349}"/>
                </a:ext>
              </a:extLst>
            </p:cNvPr>
            <p:cNvGrpSpPr/>
            <p:nvPr/>
          </p:nvGrpSpPr>
          <p:grpSpPr>
            <a:xfrm>
              <a:off x="5028304" y="3112613"/>
              <a:ext cx="2082917" cy="676275"/>
              <a:chOff x="5028304" y="3112613"/>
              <a:chExt cx="2082917" cy="676275"/>
            </a:xfrm>
          </p:grpSpPr>
          <p:grpSp>
            <p:nvGrpSpPr>
              <p:cNvPr id="538" name="Group 537">
                <a:extLst>
                  <a:ext uri="{FF2B5EF4-FFF2-40B4-BE49-F238E27FC236}">
                    <a16:creationId xmlns:a16="http://schemas.microsoft.com/office/drawing/2014/main" id="{D55578D4-30AC-409C-81AB-180D9D1DDDAD}"/>
                  </a:ext>
                </a:extLst>
              </p:cNvPr>
              <p:cNvGrpSpPr/>
              <p:nvPr/>
            </p:nvGrpSpPr>
            <p:grpSpPr>
              <a:xfrm>
                <a:off x="5028304" y="3167369"/>
                <a:ext cx="2082917" cy="565811"/>
                <a:chOff x="3993730" y="3167369"/>
                <a:chExt cx="2082917" cy="565811"/>
              </a:xfrm>
            </p:grpSpPr>
            <p:sp>
              <p:nvSpPr>
                <p:cNvPr id="542" name="Flowchart: Merge 541">
                  <a:extLst>
                    <a:ext uri="{FF2B5EF4-FFF2-40B4-BE49-F238E27FC236}">
                      <a16:creationId xmlns:a16="http://schemas.microsoft.com/office/drawing/2014/main" id="{DB71BD81-06EB-4BD5-9C81-A890B3049415}"/>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Flowchart: Merge 542">
                  <a:extLst>
                    <a:ext uri="{FF2B5EF4-FFF2-40B4-BE49-F238E27FC236}">
                      <a16:creationId xmlns:a16="http://schemas.microsoft.com/office/drawing/2014/main" id="{303849D8-0342-49BC-9938-8F19A850A9A2}"/>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39" name="Group 538">
                <a:extLst>
                  <a:ext uri="{FF2B5EF4-FFF2-40B4-BE49-F238E27FC236}">
                    <a16:creationId xmlns:a16="http://schemas.microsoft.com/office/drawing/2014/main" id="{1E125D34-8376-4EAD-88DC-98C1DAF24560}"/>
                  </a:ext>
                </a:extLst>
              </p:cNvPr>
              <p:cNvGrpSpPr/>
              <p:nvPr/>
            </p:nvGrpSpPr>
            <p:grpSpPr>
              <a:xfrm>
                <a:off x="5759403" y="3112613"/>
                <a:ext cx="676275" cy="676275"/>
                <a:chOff x="3144790" y="993300"/>
                <a:chExt cx="676275" cy="676275"/>
              </a:xfrm>
            </p:grpSpPr>
            <p:sp>
              <p:nvSpPr>
                <p:cNvPr id="540" name="Oval 539">
                  <a:extLst>
                    <a:ext uri="{FF2B5EF4-FFF2-40B4-BE49-F238E27FC236}">
                      <a16:creationId xmlns:a16="http://schemas.microsoft.com/office/drawing/2014/main" id="{7CC8C5C6-DEFC-4D92-B91E-8D4A004A2D73}"/>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a:extLst>
                    <a:ext uri="{FF2B5EF4-FFF2-40B4-BE49-F238E27FC236}">
                      <a16:creationId xmlns:a16="http://schemas.microsoft.com/office/drawing/2014/main" id="{3478CEDF-03E4-4EEB-923B-CCFA5254644E}"/>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37" name="Oval 536">
              <a:extLst>
                <a:ext uri="{FF2B5EF4-FFF2-40B4-BE49-F238E27FC236}">
                  <a16:creationId xmlns:a16="http://schemas.microsoft.com/office/drawing/2014/main" id="{43514FCD-939B-4863-8233-399CE6091EB8}"/>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4" name="Group 543">
            <a:extLst>
              <a:ext uri="{FF2B5EF4-FFF2-40B4-BE49-F238E27FC236}">
                <a16:creationId xmlns:a16="http://schemas.microsoft.com/office/drawing/2014/main" id="{304B4A00-5584-4F36-A6C0-9E35FB4B6FFD}"/>
              </a:ext>
            </a:extLst>
          </p:cNvPr>
          <p:cNvGrpSpPr/>
          <p:nvPr/>
        </p:nvGrpSpPr>
        <p:grpSpPr>
          <a:xfrm>
            <a:off x="9620250" y="6280150"/>
            <a:ext cx="475472" cy="478261"/>
            <a:chOff x="2804160" y="137160"/>
            <a:chExt cx="6583680" cy="6583680"/>
          </a:xfrm>
        </p:grpSpPr>
        <p:sp>
          <p:nvSpPr>
            <p:cNvPr id="545" name="Freeform: Shape 544">
              <a:extLst>
                <a:ext uri="{FF2B5EF4-FFF2-40B4-BE49-F238E27FC236}">
                  <a16:creationId xmlns:a16="http://schemas.microsoft.com/office/drawing/2014/main" id="{DD7817C0-1BAB-4E71-848A-27F22FBA9F3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46" name="Oval 545">
              <a:extLst>
                <a:ext uri="{FF2B5EF4-FFF2-40B4-BE49-F238E27FC236}">
                  <a16:creationId xmlns:a16="http://schemas.microsoft.com/office/drawing/2014/main" id="{A95A5D76-EBAA-413D-B090-F14DCDEC264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7" name="Group 546">
            <a:extLst>
              <a:ext uri="{FF2B5EF4-FFF2-40B4-BE49-F238E27FC236}">
                <a16:creationId xmlns:a16="http://schemas.microsoft.com/office/drawing/2014/main" id="{FE92B7E7-1660-42EF-90FB-7B69EC9C5B54}"/>
              </a:ext>
            </a:extLst>
          </p:cNvPr>
          <p:cNvGrpSpPr/>
          <p:nvPr/>
        </p:nvGrpSpPr>
        <p:grpSpPr>
          <a:xfrm rot="18047685">
            <a:off x="9425425" y="6108053"/>
            <a:ext cx="870108" cy="833267"/>
            <a:chOff x="2895600" y="228600"/>
            <a:chExt cx="6400800" cy="6400800"/>
          </a:xfrm>
        </p:grpSpPr>
        <p:grpSp>
          <p:nvGrpSpPr>
            <p:cNvPr id="548" name="Group 547">
              <a:extLst>
                <a:ext uri="{FF2B5EF4-FFF2-40B4-BE49-F238E27FC236}">
                  <a16:creationId xmlns:a16="http://schemas.microsoft.com/office/drawing/2014/main" id="{64406F9F-EE1D-44DE-85CC-AD0907710B20}"/>
                </a:ext>
              </a:extLst>
            </p:cNvPr>
            <p:cNvGrpSpPr/>
            <p:nvPr/>
          </p:nvGrpSpPr>
          <p:grpSpPr>
            <a:xfrm>
              <a:off x="5028304" y="3112613"/>
              <a:ext cx="2082917" cy="676275"/>
              <a:chOff x="5028304" y="3112613"/>
              <a:chExt cx="2082917" cy="676275"/>
            </a:xfrm>
          </p:grpSpPr>
          <p:grpSp>
            <p:nvGrpSpPr>
              <p:cNvPr id="550" name="Group 549">
                <a:extLst>
                  <a:ext uri="{FF2B5EF4-FFF2-40B4-BE49-F238E27FC236}">
                    <a16:creationId xmlns:a16="http://schemas.microsoft.com/office/drawing/2014/main" id="{036C574B-8A3D-4378-BC31-391C719CE3F8}"/>
                  </a:ext>
                </a:extLst>
              </p:cNvPr>
              <p:cNvGrpSpPr/>
              <p:nvPr/>
            </p:nvGrpSpPr>
            <p:grpSpPr>
              <a:xfrm>
                <a:off x="5028304" y="3167369"/>
                <a:ext cx="2082917" cy="565811"/>
                <a:chOff x="3993730" y="3167369"/>
                <a:chExt cx="2082917" cy="565811"/>
              </a:xfrm>
            </p:grpSpPr>
            <p:sp>
              <p:nvSpPr>
                <p:cNvPr id="554" name="Flowchart: Merge 553">
                  <a:extLst>
                    <a:ext uri="{FF2B5EF4-FFF2-40B4-BE49-F238E27FC236}">
                      <a16:creationId xmlns:a16="http://schemas.microsoft.com/office/drawing/2014/main" id="{42C2BADA-7B41-4BB5-B781-9E0C8860400D}"/>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Flowchart: Merge 554">
                  <a:extLst>
                    <a:ext uri="{FF2B5EF4-FFF2-40B4-BE49-F238E27FC236}">
                      <a16:creationId xmlns:a16="http://schemas.microsoft.com/office/drawing/2014/main" id="{88B6F640-B979-4ABF-A723-F34861BFC6D5}"/>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51" name="Group 550">
                <a:extLst>
                  <a:ext uri="{FF2B5EF4-FFF2-40B4-BE49-F238E27FC236}">
                    <a16:creationId xmlns:a16="http://schemas.microsoft.com/office/drawing/2014/main" id="{B0E51543-9F39-44BB-9CF4-1A2A50D15BC3}"/>
                  </a:ext>
                </a:extLst>
              </p:cNvPr>
              <p:cNvGrpSpPr/>
              <p:nvPr/>
            </p:nvGrpSpPr>
            <p:grpSpPr>
              <a:xfrm>
                <a:off x="5759403" y="3112613"/>
                <a:ext cx="676275" cy="676275"/>
                <a:chOff x="3144790" y="993300"/>
                <a:chExt cx="676275" cy="676275"/>
              </a:xfrm>
            </p:grpSpPr>
            <p:sp>
              <p:nvSpPr>
                <p:cNvPr id="552" name="Oval 551">
                  <a:extLst>
                    <a:ext uri="{FF2B5EF4-FFF2-40B4-BE49-F238E27FC236}">
                      <a16:creationId xmlns:a16="http://schemas.microsoft.com/office/drawing/2014/main" id="{A14B2F53-BD12-4AC6-B5B9-5E3EFFBFE66D}"/>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a:extLst>
                    <a:ext uri="{FF2B5EF4-FFF2-40B4-BE49-F238E27FC236}">
                      <a16:creationId xmlns:a16="http://schemas.microsoft.com/office/drawing/2014/main" id="{37223BC8-7842-48DB-97DA-1A1222B4D11A}"/>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49" name="Oval 548">
              <a:extLst>
                <a:ext uri="{FF2B5EF4-FFF2-40B4-BE49-F238E27FC236}">
                  <a16:creationId xmlns:a16="http://schemas.microsoft.com/office/drawing/2014/main" id="{FBAF04B9-5802-464D-85E1-5417132774F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6" name="Group 555">
            <a:extLst>
              <a:ext uri="{FF2B5EF4-FFF2-40B4-BE49-F238E27FC236}">
                <a16:creationId xmlns:a16="http://schemas.microsoft.com/office/drawing/2014/main" id="{AFB8B29E-CE70-481A-A9DA-974DDE45A6FB}"/>
              </a:ext>
            </a:extLst>
          </p:cNvPr>
          <p:cNvGrpSpPr/>
          <p:nvPr/>
        </p:nvGrpSpPr>
        <p:grpSpPr>
          <a:xfrm>
            <a:off x="10115550" y="6280150"/>
            <a:ext cx="475472" cy="478261"/>
            <a:chOff x="2804160" y="137160"/>
            <a:chExt cx="6583680" cy="6583680"/>
          </a:xfrm>
        </p:grpSpPr>
        <p:sp>
          <p:nvSpPr>
            <p:cNvPr id="557" name="Freeform: Shape 556">
              <a:extLst>
                <a:ext uri="{FF2B5EF4-FFF2-40B4-BE49-F238E27FC236}">
                  <a16:creationId xmlns:a16="http://schemas.microsoft.com/office/drawing/2014/main" id="{3A6A04AE-B19E-4184-8742-F8F47AD26BA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58" name="Oval 557">
              <a:extLst>
                <a:ext uri="{FF2B5EF4-FFF2-40B4-BE49-F238E27FC236}">
                  <a16:creationId xmlns:a16="http://schemas.microsoft.com/office/drawing/2014/main" id="{BDBCE3CE-BE7A-4F9A-BDDD-F78CDB0B0694}"/>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558">
            <a:extLst>
              <a:ext uri="{FF2B5EF4-FFF2-40B4-BE49-F238E27FC236}">
                <a16:creationId xmlns:a16="http://schemas.microsoft.com/office/drawing/2014/main" id="{BF180FBA-4292-4B9D-8E30-40A15E2920E8}"/>
              </a:ext>
            </a:extLst>
          </p:cNvPr>
          <p:cNvGrpSpPr/>
          <p:nvPr/>
        </p:nvGrpSpPr>
        <p:grpSpPr>
          <a:xfrm rot="18047685">
            <a:off x="9920725" y="6108053"/>
            <a:ext cx="870108" cy="833267"/>
            <a:chOff x="2895600" y="228600"/>
            <a:chExt cx="6400800" cy="6400800"/>
          </a:xfrm>
        </p:grpSpPr>
        <p:grpSp>
          <p:nvGrpSpPr>
            <p:cNvPr id="560" name="Group 559">
              <a:extLst>
                <a:ext uri="{FF2B5EF4-FFF2-40B4-BE49-F238E27FC236}">
                  <a16:creationId xmlns:a16="http://schemas.microsoft.com/office/drawing/2014/main" id="{1EB017F7-3FDA-4693-813B-48FE6ADB07C4}"/>
                </a:ext>
              </a:extLst>
            </p:cNvPr>
            <p:cNvGrpSpPr/>
            <p:nvPr/>
          </p:nvGrpSpPr>
          <p:grpSpPr>
            <a:xfrm>
              <a:off x="5028304" y="3112613"/>
              <a:ext cx="2082917" cy="676275"/>
              <a:chOff x="5028304" y="3112613"/>
              <a:chExt cx="2082917" cy="676275"/>
            </a:xfrm>
          </p:grpSpPr>
          <p:grpSp>
            <p:nvGrpSpPr>
              <p:cNvPr id="562" name="Group 561">
                <a:extLst>
                  <a:ext uri="{FF2B5EF4-FFF2-40B4-BE49-F238E27FC236}">
                    <a16:creationId xmlns:a16="http://schemas.microsoft.com/office/drawing/2014/main" id="{5850220E-1495-4425-8D78-86BF8C75A1B4}"/>
                  </a:ext>
                </a:extLst>
              </p:cNvPr>
              <p:cNvGrpSpPr/>
              <p:nvPr/>
            </p:nvGrpSpPr>
            <p:grpSpPr>
              <a:xfrm>
                <a:off x="5028304" y="3167369"/>
                <a:ext cx="2082917" cy="565811"/>
                <a:chOff x="3993730" y="3167369"/>
                <a:chExt cx="2082917" cy="565811"/>
              </a:xfrm>
            </p:grpSpPr>
            <p:sp>
              <p:nvSpPr>
                <p:cNvPr id="566" name="Flowchart: Merge 565">
                  <a:extLst>
                    <a:ext uri="{FF2B5EF4-FFF2-40B4-BE49-F238E27FC236}">
                      <a16:creationId xmlns:a16="http://schemas.microsoft.com/office/drawing/2014/main" id="{1A8C557B-4BA4-481F-9D8B-68588284677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Flowchart: Merge 566">
                  <a:extLst>
                    <a:ext uri="{FF2B5EF4-FFF2-40B4-BE49-F238E27FC236}">
                      <a16:creationId xmlns:a16="http://schemas.microsoft.com/office/drawing/2014/main" id="{92518C1F-593D-47CE-945D-0EEA63A8D623}"/>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63" name="Group 562">
                <a:extLst>
                  <a:ext uri="{FF2B5EF4-FFF2-40B4-BE49-F238E27FC236}">
                    <a16:creationId xmlns:a16="http://schemas.microsoft.com/office/drawing/2014/main" id="{4369A07C-B19F-45BF-9B80-BC6DB672C43D}"/>
                  </a:ext>
                </a:extLst>
              </p:cNvPr>
              <p:cNvGrpSpPr/>
              <p:nvPr/>
            </p:nvGrpSpPr>
            <p:grpSpPr>
              <a:xfrm>
                <a:off x="5759403" y="3112613"/>
                <a:ext cx="676275" cy="676275"/>
                <a:chOff x="3144790" y="993300"/>
                <a:chExt cx="676275" cy="676275"/>
              </a:xfrm>
            </p:grpSpPr>
            <p:sp>
              <p:nvSpPr>
                <p:cNvPr id="564" name="Oval 563">
                  <a:extLst>
                    <a:ext uri="{FF2B5EF4-FFF2-40B4-BE49-F238E27FC236}">
                      <a16:creationId xmlns:a16="http://schemas.microsoft.com/office/drawing/2014/main" id="{1CD43310-5859-4BD7-ADB9-ADDD9ADC560B}"/>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Oval 564">
                  <a:extLst>
                    <a:ext uri="{FF2B5EF4-FFF2-40B4-BE49-F238E27FC236}">
                      <a16:creationId xmlns:a16="http://schemas.microsoft.com/office/drawing/2014/main" id="{2229CAA6-EEFF-429F-B4B2-75B41CF96215}"/>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61" name="Oval 560">
              <a:extLst>
                <a:ext uri="{FF2B5EF4-FFF2-40B4-BE49-F238E27FC236}">
                  <a16:creationId xmlns:a16="http://schemas.microsoft.com/office/drawing/2014/main" id="{E19DECF7-E1AB-4E7D-9D4C-CE47CC03D2B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8" name="Group 567">
            <a:extLst>
              <a:ext uri="{FF2B5EF4-FFF2-40B4-BE49-F238E27FC236}">
                <a16:creationId xmlns:a16="http://schemas.microsoft.com/office/drawing/2014/main" id="{A4FDEE53-0D5D-4743-A67E-A61D7552C3A7}"/>
              </a:ext>
            </a:extLst>
          </p:cNvPr>
          <p:cNvGrpSpPr/>
          <p:nvPr/>
        </p:nvGrpSpPr>
        <p:grpSpPr>
          <a:xfrm>
            <a:off x="10610850" y="6280150"/>
            <a:ext cx="475472" cy="478261"/>
            <a:chOff x="2804160" y="137160"/>
            <a:chExt cx="6583680" cy="6583680"/>
          </a:xfrm>
        </p:grpSpPr>
        <p:sp>
          <p:nvSpPr>
            <p:cNvPr id="569" name="Freeform: Shape 568">
              <a:extLst>
                <a:ext uri="{FF2B5EF4-FFF2-40B4-BE49-F238E27FC236}">
                  <a16:creationId xmlns:a16="http://schemas.microsoft.com/office/drawing/2014/main" id="{D204D641-4CBC-4A14-854F-70AA704B0210}"/>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70" name="Oval 569">
              <a:extLst>
                <a:ext uri="{FF2B5EF4-FFF2-40B4-BE49-F238E27FC236}">
                  <a16:creationId xmlns:a16="http://schemas.microsoft.com/office/drawing/2014/main" id="{44BFD693-9774-4A80-8DF5-33E175CCD9E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1" name="Group 570">
            <a:extLst>
              <a:ext uri="{FF2B5EF4-FFF2-40B4-BE49-F238E27FC236}">
                <a16:creationId xmlns:a16="http://schemas.microsoft.com/office/drawing/2014/main" id="{AE68CBBA-7BBE-43E5-8004-D2D48D16A54C}"/>
              </a:ext>
            </a:extLst>
          </p:cNvPr>
          <p:cNvGrpSpPr/>
          <p:nvPr/>
        </p:nvGrpSpPr>
        <p:grpSpPr>
          <a:xfrm rot="18047685">
            <a:off x="10416025" y="6108053"/>
            <a:ext cx="870108" cy="833267"/>
            <a:chOff x="2895600" y="228600"/>
            <a:chExt cx="6400800" cy="6400800"/>
          </a:xfrm>
        </p:grpSpPr>
        <p:grpSp>
          <p:nvGrpSpPr>
            <p:cNvPr id="572" name="Group 571">
              <a:extLst>
                <a:ext uri="{FF2B5EF4-FFF2-40B4-BE49-F238E27FC236}">
                  <a16:creationId xmlns:a16="http://schemas.microsoft.com/office/drawing/2014/main" id="{F3FA846C-E892-4B25-9D38-A69B787402AD}"/>
                </a:ext>
              </a:extLst>
            </p:cNvPr>
            <p:cNvGrpSpPr/>
            <p:nvPr/>
          </p:nvGrpSpPr>
          <p:grpSpPr>
            <a:xfrm>
              <a:off x="5028304" y="3112613"/>
              <a:ext cx="2082917" cy="676275"/>
              <a:chOff x="5028304" y="3112613"/>
              <a:chExt cx="2082917" cy="676275"/>
            </a:xfrm>
          </p:grpSpPr>
          <p:grpSp>
            <p:nvGrpSpPr>
              <p:cNvPr id="574" name="Group 573">
                <a:extLst>
                  <a:ext uri="{FF2B5EF4-FFF2-40B4-BE49-F238E27FC236}">
                    <a16:creationId xmlns:a16="http://schemas.microsoft.com/office/drawing/2014/main" id="{2429FF16-E591-4449-9C74-A3D55187424B}"/>
                  </a:ext>
                </a:extLst>
              </p:cNvPr>
              <p:cNvGrpSpPr/>
              <p:nvPr/>
            </p:nvGrpSpPr>
            <p:grpSpPr>
              <a:xfrm>
                <a:off x="5028304" y="3167369"/>
                <a:ext cx="2082917" cy="565811"/>
                <a:chOff x="3993730" y="3167369"/>
                <a:chExt cx="2082917" cy="565811"/>
              </a:xfrm>
            </p:grpSpPr>
            <p:sp>
              <p:nvSpPr>
                <p:cNvPr id="578" name="Flowchart: Merge 577">
                  <a:extLst>
                    <a:ext uri="{FF2B5EF4-FFF2-40B4-BE49-F238E27FC236}">
                      <a16:creationId xmlns:a16="http://schemas.microsoft.com/office/drawing/2014/main" id="{A71B3428-39D2-4384-A39A-D39AD9D032FC}"/>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Flowchart: Merge 578">
                  <a:extLst>
                    <a:ext uri="{FF2B5EF4-FFF2-40B4-BE49-F238E27FC236}">
                      <a16:creationId xmlns:a16="http://schemas.microsoft.com/office/drawing/2014/main" id="{12A27F9E-36F1-42C1-824D-026D4B491A58}"/>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75" name="Group 574">
                <a:extLst>
                  <a:ext uri="{FF2B5EF4-FFF2-40B4-BE49-F238E27FC236}">
                    <a16:creationId xmlns:a16="http://schemas.microsoft.com/office/drawing/2014/main" id="{CE7FD5AC-F7FE-48C1-9D0F-8DD5C047BF10}"/>
                  </a:ext>
                </a:extLst>
              </p:cNvPr>
              <p:cNvGrpSpPr/>
              <p:nvPr/>
            </p:nvGrpSpPr>
            <p:grpSpPr>
              <a:xfrm>
                <a:off x="5759403" y="3112613"/>
                <a:ext cx="676275" cy="676275"/>
                <a:chOff x="3144790" y="993300"/>
                <a:chExt cx="676275" cy="676275"/>
              </a:xfrm>
            </p:grpSpPr>
            <p:sp>
              <p:nvSpPr>
                <p:cNvPr id="576" name="Oval 575">
                  <a:extLst>
                    <a:ext uri="{FF2B5EF4-FFF2-40B4-BE49-F238E27FC236}">
                      <a16:creationId xmlns:a16="http://schemas.microsoft.com/office/drawing/2014/main" id="{9FB3DAA3-B9A5-410A-993B-5C7EABFF63EE}"/>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a:extLst>
                    <a:ext uri="{FF2B5EF4-FFF2-40B4-BE49-F238E27FC236}">
                      <a16:creationId xmlns:a16="http://schemas.microsoft.com/office/drawing/2014/main" id="{8CB36A43-E414-48E4-8B39-B10B5D6370CB}"/>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73" name="Oval 572">
              <a:extLst>
                <a:ext uri="{FF2B5EF4-FFF2-40B4-BE49-F238E27FC236}">
                  <a16:creationId xmlns:a16="http://schemas.microsoft.com/office/drawing/2014/main" id="{85E5D3F9-9EE5-4696-A1A5-E73B36C6463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0" name="Group 579">
            <a:extLst>
              <a:ext uri="{FF2B5EF4-FFF2-40B4-BE49-F238E27FC236}">
                <a16:creationId xmlns:a16="http://schemas.microsoft.com/office/drawing/2014/main" id="{329D6524-7670-4E6E-8715-37E0D86112BA}"/>
              </a:ext>
            </a:extLst>
          </p:cNvPr>
          <p:cNvGrpSpPr/>
          <p:nvPr/>
        </p:nvGrpSpPr>
        <p:grpSpPr>
          <a:xfrm>
            <a:off x="11106150" y="6280150"/>
            <a:ext cx="475472" cy="478261"/>
            <a:chOff x="2804160" y="137160"/>
            <a:chExt cx="6583680" cy="6583680"/>
          </a:xfrm>
        </p:grpSpPr>
        <p:sp>
          <p:nvSpPr>
            <p:cNvPr id="581" name="Freeform: Shape 580">
              <a:extLst>
                <a:ext uri="{FF2B5EF4-FFF2-40B4-BE49-F238E27FC236}">
                  <a16:creationId xmlns:a16="http://schemas.microsoft.com/office/drawing/2014/main" id="{049CFE88-099C-4930-827D-AA552F884FD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82" name="Oval 581">
              <a:extLst>
                <a:ext uri="{FF2B5EF4-FFF2-40B4-BE49-F238E27FC236}">
                  <a16:creationId xmlns:a16="http://schemas.microsoft.com/office/drawing/2014/main" id="{C7549BC8-5AA4-4CCB-B5EE-6CEC363C9B12}"/>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3" name="Group 582">
            <a:extLst>
              <a:ext uri="{FF2B5EF4-FFF2-40B4-BE49-F238E27FC236}">
                <a16:creationId xmlns:a16="http://schemas.microsoft.com/office/drawing/2014/main" id="{D750A1FE-9125-4415-B623-CE909E93C102}"/>
              </a:ext>
            </a:extLst>
          </p:cNvPr>
          <p:cNvGrpSpPr/>
          <p:nvPr/>
        </p:nvGrpSpPr>
        <p:grpSpPr>
          <a:xfrm rot="18047685">
            <a:off x="10911325" y="6108053"/>
            <a:ext cx="870108" cy="833267"/>
            <a:chOff x="2895600" y="228600"/>
            <a:chExt cx="6400800" cy="6400800"/>
          </a:xfrm>
        </p:grpSpPr>
        <p:grpSp>
          <p:nvGrpSpPr>
            <p:cNvPr id="584" name="Group 583">
              <a:extLst>
                <a:ext uri="{FF2B5EF4-FFF2-40B4-BE49-F238E27FC236}">
                  <a16:creationId xmlns:a16="http://schemas.microsoft.com/office/drawing/2014/main" id="{CA0C51B9-CC76-43A8-9464-358D7412190E}"/>
                </a:ext>
              </a:extLst>
            </p:cNvPr>
            <p:cNvGrpSpPr/>
            <p:nvPr/>
          </p:nvGrpSpPr>
          <p:grpSpPr>
            <a:xfrm>
              <a:off x="5028304" y="3112613"/>
              <a:ext cx="2082917" cy="676275"/>
              <a:chOff x="5028304" y="3112613"/>
              <a:chExt cx="2082917" cy="676275"/>
            </a:xfrm>
          </p:grpSpPr>
          <p:grpSp>
            <p:nvGrpSpPr>
              <p:cNvPr id="586" name="Group 585">
                <a:extLst>
                  <a:ext uri="{FF2B5EF4-FFF2-40B4-BE49-F238E27FC236}">
                    <a16:creationId xmlns:a16="http://schemas.microsoft.com/office/drawing/2014/main" id="{E74A9E96-01EA-492C-98A4-D5EBCEF3933D}"/>
                  </a:ext>
                </a:extLst>
              </p:cNvPr>
              <p:cNvGrpSpPr/>
              <p:nvPr/>
            </p:nvGrpSpPr>
            <p:grpSpPr>
              <a:xfrm>
                <a:off x="5028304" y="3167369"/>
                <a:ext cx="2082917" cy="565811"/>
                <a:chOff x="3993730" y="3167369"/>
                <a:chExt cx="2082917" cy="565811"/>
              </a:xfrm>
            </p:grpSpPr>
            <p:sp>
              <p:nvSpPr>
                <p:cNvPr id="590" name="Flowchart: Merge 589">
                  <a:extLst>
                    <a:ext uri="{FF2B5EF4-FFF2-40B4-BE49-F238E27FC236}">
                      <a16:creationId xmlns:a16="http://schemas.microsoft.com/office/drawing/2014/main" id="{E03B204F-050C-496D-A4EB-1A5C9C71446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Flowchart: Merge 590">
                  <a:extLst>
                    <a:ext uri="{FF2B5EF4-FFF2-40B4-BE49-F238E27FC236}">
                      <a16:creationId xmlns:a16="http://schemas.microsoft.com/office/drawing/2014/main" id="{F014B518-7395-42CC-B94F-D0868903E3F4}"/>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87" name="Group 586">
                <a:extLst>
                  <a:ext uri="{FF2B5EF4-FFF2-40B4-BE49-F238E27FC236}">
                    <a16:creationId xmlns:a16="http://schemas.microsoft.com/office/drawing/2014/main" id="{C09C14F8-7DAB-484E-8A9C-5E5E397285B3}"/>
                  </a:ext>
                </a:extLst>
              </p:cNvPr>
              <p:cNvGrpSpPr/>
              <p:nvPr/>
            </p:nvGrpSpPr>
            <p:grpSpPr>
              <a:xfrm>
                <a:off x="5759403" y="3112613"/>
                <a:ext cx="676275" cy="676275"/>
                <a:chOff x="3144790" y="993300"/>
                <a:chExt cx="676275" cy="676275"/>
              </a:xfrm>
            </p:grpSpPr>
            <p:sp>
              <p:nvSpPr>
                <p:cNvPr id="588" name="Oval 587">
                  <a:extLst>
                    <a:ext uri="{FF2B5EF4-FFF2-40B4-BE49-F238E27FC236}">
                      <a16:creationId xmlns:a16="http://schemas.microsoft.com/office/drawing/2014/main" id="{CF9DD311-3E3F-4D18-A673-7288F6B79CD1}"/>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a:extLst>
                    <a:ext uri="{FF2B5EF4-FFF2-40B4-BE49-F238E27FC236}">
                      <a16:creationId xmlns:a16="http://schemas.microsoft.com/office/drawing/2014/main" id="{C542A985-C2A9-4E37-8D1D-53F26E287EA7}"/>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85" name="Oval 584">
              <a:extLst>
                <a:ext uri="{FF2B5EF4-FFF2-40B4-BE49-F238E27FC236}">
                  <a16:creationId xmlns:a16="http://schemas.microsoft.com/office/drawing/2014/main" id="{BCEE7794-7480-45C6-A77E-08CF9DAC49C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2" name="Group 591">
            <a:extLst>
              <a:ext uri="{FF2B5EF4-FFF2-40B4-BE49-F238E27FC236}">
                <a16:creationId xmlns:a16="http://schemas.microsoft.com/office/drawing/2014/main" id="{7571EDAB-3F22-4DEC-A42C-FA19FC9E4E73}"/>
              </a:ext>
            </a:extLst>
          </p:cNvPr>
          <p:cNvGrpSpPr/>
          <p:nvPr/>
        </p:nvGrpSpPr>
        <p:grpSpPr>
          <a:xfrm>
            <a:off x="11594465" y="6281401"/>
            <a:ext cx="475472" cy="478261"/>
            <a:chOff x="2804160" y="137160"/>
            <a:chExt cx="6583680" cy="6583680"/>
          </a:xfrm>
        </p:grpSpPr>
        <p:sp>
          <p:nvSpPr>
            <p:cNvPr id="593" name="Freeform: Shape 592">
              <a:extLst>
                <a:ext uri="{FF2B5EF4-FFF2-40B4-BE49-F238E27FC236}">
                  <a16:creationId xmlns:a16="http://schemas.microsoft.com/office/drawing/2014/main" id="{5E645F9E-9BB4-4B36-AA43-E9F658E8CA9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594" name="Oval 593">
              <a:extLst>
                <a:ext uri="{FF2B5EF4-FFF2-40B4-BE49-F238E27FC236}">
                  <a16:creationId xmlns:a16="http://schemas.microsoft.com/office/drawing/2014/main" id="{0F132107-3B05-40C2-8736-EBB95C7A2EC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5" name="Group 594">
            <a:extLst>
              <a:ext uri="{FF2B5EF4-FFF2-40B4-BE49-F238E27FC236}">
                <a16:creationId xmlns:a16="http://schemas.microsoft.com/office/drawing/2014/main" id="{FF15475D-0A50-4087-AF9B-897C50AA3DC0}"/>
              </a:ext>
            </a:extLst>
          </p:cNvPr>
          <p:cNvGrpSpPr/>
          <p:nvPr/>
        </p:nvGrpSpPr>
        <p:grpSpPr>
          <a:xfrm rot="18047685">
            <a:off x="11399640" y="6096604"/>
            <a:ext cx="870108" cy="833267"/>
            <a:chOff x="2895600" y="228600"/>
            <a:chExt cx="6400800" cy="6400800"/>
          </a:xfrm>
        </p:grpSpPr>
        <p:grpSp>
          <p:nvGrpSpPr>
            <p:cNvPr id="596" name="Group 595">
              <a:extLst>
                <a:ext uri="{FF2B5EF4-FFF2-40B4-BE49-F238E27FC236}">
                  <a16:creationId xmlns:a16="http://schemas.microsoft.com/office/drawing/2014/main" id="{EF6EE91A-9F50-414A-8C03-EB3F38BABD79}"/>
                </a:ext>
              </a:extLst>
            </p:cNvPr>
            <p:cNvGrpSpPr/>
            <p:nvPr/>
          </p:nvGrpSpPr>
          <p:grpSpPr>
            <a:xfrm>
              <a:off x="5028304" y="3112613"/>
              <a:ext cx="2082917" cy="676275"/>
              <a:chOff x="5028304" y="3112613"/>
              <a:chExt cx="2082917" cy="676275"/>
            </a:xfrm>
          </p:grpSpPr>
          <p:grpSp>
            <p:nvGrpSpPr>
              <p:cNvPr id="598" name="Group 597">
                <a:extLst>
                  <a:ext uri="{FF2B5EF4-FFF2-40B4-BE49-F238E27FC236}">
                    <a16:creationId xmlns:a16="http://schemas.microsoft.com/office/drawing/2014/main" id="{0326A2BA-06F4-4EB2-BC17-927B3B4FEE76}"/>
                  </a:ext>
                </a:extLst>
              </p:cNvPr>
              <p:cNvGrpSpPr/>
              <p:nvPr/>
            </p:nvGrpSpPr>
            <p:grpSpPr>
              <a:xfrm>
                <a:off x="5028304" y="3167369"/>
                <a:ext cx="2082917" cy="565811"/>
                <a:chOff x="3993730" y="3167369"/>
                <a:chExt cx="2082917" cy="565811"/>
              </a:xfrm>
            </p:grpSpPr>
            <p:sp>
              <p:nvSpPr>
                <p:cNvPr id="602" name="Flowchart: Merge 601">
                  <a:extLst>
                    <a:ext uri="{FF2B5EF4-FFF2-40B4-BE49-F238E27FC236}">
                      <a16:creationId xmlns:a16="http://schemas.microsoft.com/office/drawing/2014/main" id="{2A1F15DF-7A02-42C5-AFB4-7529F16A7A3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Flowchart: Merge 602">
                  <a:extLst>
                    <a:ext uri="{FF2B5EF4-FFF2-40B4-BE49-F238E27FC236}">
                      <a16:creationId xmlns:a16="http://schemas.microsoft.com/office/drawing/2014/main" id="{1AA0EE39-0F4B-4899-B9A3-0626503B8EB1}"/>
                    </a:ext>
                  </a:extLst>
                </p:cNvPr>
                <p:cNvSpPr/>
                <p:nvPr/>
              </p:nvSpPr>
              <p:spPr>
                <a:xfrm rot="5400000">
                  <a:off x="4280564" y="2880535"/>
                  <a:ext cx="537063" cy="1110731"/>
                </a:xfrm>
                <a:prstGeom prst="flowChartMerg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599" name="Group 598">
                <a:extLst>
                  <a:ext uri="{FF2B5EF4-FFF2-40B4-BE49-F238E27FC236}">
                    <a16:creationId xmlns:a16="http://schemas.microsoft.com/office/drawing/2014/main" id="{D57A385C-A238-477C-80DA-AB63EA56590C}"/>
                  </a:ext>
                </a:extLst>
              </p:cNvPr>
              <p:cNvGrpSpPr/>
              <p:nvPr/>
            </p:nvGrpSpPr>
            <p:grpSpPr>
              <a:xfrm>
                <a:off x="5759403" y="3112613"/>
                <a:ext cx="676275" cy="676275"/>
                <a:chOff x="3144790" y="993300"/>
                <a:chExt cx="676275" cy="676275"/>
              </a:xfrm>
            </p:grpSpPr>
            <p:sp>
              <p:nvSpPr>
                <p:cNvPr id="600" name="Oval 599">
                  <a:extLst>
                    <a:ext uri="{FF2B5EF4-FFF2-40B4-BE49-F238E27FC236}">
                      <a16:creationId xmlns:a16="http://schemas.microsoft.com/office/drawing/2014/main" id="{D524BFCC-8C46-4996-82A4-D9EE2EF4F2FD}"/>
                    </a:ext>
                  </a:extLst>
                </p:cNvPr>
                <p:cNvSpPr/>
                <p:nvPr/>
              </p:nvSpPr>
              <p:spPr>
                <a:xfrm>
                  <a:off x="3144790" y="993300"/>
                  <a:ext cx="676275" cy="676275"/>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a:extLst>
                    <a:ext uri="{FF2B5EF4-FFF2-40B4-BE49-F238E27FC236}">
                      <a16:creationId xmlns:a16="http://schemas.microsoft.com/office/drawing/2014/main" id="{219AC07D-F073-40D0-A2D0-745A0083BAB3}"/>
                    </a:ext>
                  </a:extLst>
                </p:cNvPr>
                <p:cNvSpPr/>
                <p:nvPr/>
              </p:nvSpPr>
              <p:spPr>
                <a:xfrm>
                  <a:off x="3274225" y="1104324"/>
                  <a:ext cx="438151" cy="433392"/>
                </a:xfrm>
                <a:prstGeom prst="ellipse">
                  <a:avLst/>
                </a:prstGeom>
                <a:gradFill>
                  <a:gsLst>
                    <a:gs pos="0">
                      <a:srgbClr val="FF3399"/>
                    </a:gs>
                    <a:gs pos="50000">
                      <a:schemeClr val="accent2">
                        <a:lumMod val="105000"/>
                        <a:satMod val="103000"/>
                        <a:tint val="73000"/>
                      </a:schemeClr>
                    </a:gs>
                    <a:gs pos="100000">
                      <a:schemeClr val="accent2">
                        <a:lumMod val="105000"/>
                        <a:satMod val="109000"/>
                        <a:tint val="81000"/>
                      </a:schemeClr>
                    </a:gs>
                  </a:gsLst>
                </a:gra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597" name="Oval 596">
              <a:extLst>
                <a:ext uri="{FF2B5EF4-FFF2-40B4-BE49-F238E27FC236}">
                  <a16:creationId xmlns:a16="http://schemas.microsoft.com/office/drawing/2014/main" id="{47196458-607C-4763-867B-A084A604824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4" name="Group 603">
            <a:extLst>
              <a:ext uri="{FF2B5EF4-FFF2-40B4-BE49-F238E27FC236}">
                <a16:creationId xmlns:a16="http://schemas.microsoft.com/office/drawing/2014/main" id="{92D7FB72-E136-4892-9A8A-F6F98773100D}"/>
              </a:ext>
            </a:extLst>
          </p:cNvPr>
          <p:cNvGrpSpPr/>
          <p:nvPr/>
        </p:nvGrpSpPr>
        <p:grpSpPr>
          <a:xfrm>
            <a:off x="149235" y="983086"/>
            <a:ext cx="475472" cy="478261"/>
            <a:chOff x="2804160" y="137160"/>
            <a:chExt cx="6583680" cy="6583680"/>
          </a:xfrm>
        </p:grpSpPr>
        <p:sp>
          <p:nvSpPr>
            <p:cNvPr id="605" name="Freeform: Shape 604">
              <a:extLst>
                <a:ext uri="{FF2B5EF4-FFF2-40B4-BE49-F238E27FC236}">
                  <a16:creationId xmlns:a16="http://schemas.microsoft.com/office/drawing/2014/main" id="{CA9D34E5-8A00-40D8-9170-BFC76BACD390}"/>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06" name="Oval 605">
              <a:extLst>
                <a:ext uri="{FF2B5EF4-FFF2-40B4-BE49-F238E27FC236}">
                  <a16:creationId xmlns:a16="http://schemas.microsoft.com/office/drawing/2014/main" id="{758C20B3-F6FB-42EB-AC95-4E03027065D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7" name="Group 606">
            <a:extLst>
              <a:ext uri="{FF2B5EF4-FFF2-40B4-BE49-F238E27FC236}">
                <a16:creationId xmlns:a16="http://schemas.microsoft.com/office/drawing/2014/main" id="{1C3D53A9-0671-4092-B75B-2035758B85E8}"/>
              </a:ext>
            </a:extLst>
          </p:cNvPr>
          <p:cNvGrpSpPr/>
          <p:nvPr/>
        </p:nvGrpSpPr>
        <p:grpSpPr>
          <a:xfrm rot="18047685">
            <a:off x="-45590" y="810989"/>
            <a:ext cx="870108" cy="833267"/>
            <a:chOff x="2895600" y="228600"/>
            <a:chExt cx="6400800" cy="6400800"/>
          </a:xfrm>
        </p:grpSpPr>
        <p:grpSp>
          <p:nvGrpSpPr>
            <p:cNvPr id="608" name="Group 607">
              <a:extLst>
                <a:ext uri="{FF2B5EF4-FFF2-40B4-BE49-F238E27FC236}">
                  <a16:creationId xmlns:a16="http://schemas.microsoft.com/office/drawing/2014/main" id="{617927E5-1835-41FA-B793-B5A96819B877}"/>
                </a:ext>
              </a:extLst>
            </p:cNvPr>
            <p:cNvGrpSpPr/>
            <p:nvPr/>
          </p:nvGrpSpPr>
          <p:grpSpPr>
            <a:xfrm>
              <a:off x="5028304" y="3112613"/>
              <a:ext cx="2082917" cy="676275"/>
              <a:chOff x="5028304" y="3112613"/>
              <a:chExt cx="2082917" cy="676275"/>
            </a:xfrm>
          </p:grpSpPr>
          <p:grpSp>
            <p:nvGrpSpPr>
              <p:cNvPr id="610" name="Group 609">
                <a:extLst>
                  <a:ext uri="{FF2B5EF4-FFF2-40B4-BE49-F238E27FC236}">
                    <a16:creationId xmlns:a16="http://schemas.microsoft.com/office/drawing/2014/main" id="{4408425A-CEA5-4945-8FB2-C936F9667526}"/>
                  </a:ext>
                </a:extLst>
              </p:cNvPr>
              <p:cNvGrpSpPr/>
              <p:nvPr/>
            </p:nvGrpSpPr>
            <p:grpSpPr>
              <a:xfrm>
                <a:off x="5028304" y="3167369"/>
                <a:ext cx="2082917" cy="565811"/>
                <a:chOff x="3993730" y="3167369"/>
                <a:chExt cx="2082917" cy="565811"/>
              </a:xfrm>
            </p:grpSpPr>
            <p:sp>
              <p:nvSpPr>
                <p:cNvPr id="614" name="Flowchart: Merge 613">
                  <a:extLst>
                    <a:ext uri="{FF2B5EF4-FFF2-40B4-BE49-F238E27FC236}">
                      <a16:creationId xmlns:a16="http://schemas.microsoft.com/office/drawing/2014/main" id="{68ADEB07-FA46-4D97-9E6F-EAABBA05C6B7}"/>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Flowchart: Merge 614">
                  <a:extLst>
                    <a:ext uri="{FF2B5EF4-FFF2-40B4-BE49-F238E27FC236}">
                      <a16:creationId xmlns:a16="http://schemas.microsoft.com/office/drawing/2014/main" id="{F473F63A-00F0-44AE-A053-E371A3D145C0}"/>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11" name="Group 610">
                <a:extLst>
                  <a:ext uri="{FF2B5EF4-FFF2-40B4-BE49-F238E27FC236}">
                    <a16:creationId xmlns:a16="http://schemas.microsoft.com/office/drawing/2014/main" id="{A4E25EE7-1276-4189-ABAE-222223108219}"/>
                  </a:ext>
                </a:extLst>
              </p:cNvPr>
              <p:cNvGrpSpPr/>
              <p:nvPr/>
            </p:nvGrpSpPr>
            <p:grpSpPr>
              <a:xfrm>
                <a:off x="5759403" y="3112613"/>
                <a:ext cx="676275" cy="676275"/>
                <a:chOff x="3144790" y="993300"/>
                <a:chExt cx="676275" cy="676275"/>
              </a:xfrm>
            </p:grpSpPr>
            <p:sp>
              <p:nvSpPr>
                <p:cNvPr id="612" name="Oval 611">
                  <a:extLst>
                    <a:ext uri="{FF2B5EF4-FFF2-40B4-BE49-F238E27FC236}">
                      <a16:creationId xmlns:a16="http://schemas.microsoft.com/office/drawing/2014/main" id="{50702A52-8734-4E20-89AA-80DE75FA9510}"/>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612">
                  <a:extLst>
                    <a:ext uri="{FF2B5EF4-FFF2-40B4-BE49-F238E27FC236}">
                      <a16:creationId xmlns:a16="http://schemas.microsoft.com/office/drawing/2014/main" id="{659A4A77-74BD-485C-824F-C3E2EC65FDB3}"/>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09" name="Oval 608">
              <a:extLst>
                <a:ext uri="{FF2B5EF4-FFF2-40B4-BE49-F238E27FC236}">
                  <a16:creationId xmlns:a16="http://schemas.microsoft.com/office/drawing/2014/main" id="{D70FE786-1878-44D8-9529-5E5994DD6C93}"/>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6" name="Group 615">
            <a:extLst>
              <a:ext uri="{FF2B5EF4-FFF2-40B4-BE49-F238E27FC236}">
                <a16:creationId xmlns:a16="http://schemas.microsoft.com/office/drawing/2014/main" id="{DC9C0EC3-BD4C-4FDA-9831-43A0D2F46C70}"/>
              </a:ext>
            </a:extLst>
          </p:cNvPr>
          <p:cNvGrpSpPr/>
          <p:nvPr/>
        </p:nvGrpSpPr>
        <p:grpSpPr>
          <a:xfrm>
            <a:off x="139710" y="1459336"/>
            <a:ext cx="475472" cy="478261"/>
            <a:chOff x="2804160" y="137160"/>
            <a:chExt cx="6583680" cy="6583680"/>
          </a:xfrm>
        </p:grpSpPr>
        <p:sp>
          <p:nvSpPr>
            <p:cNvPr id="617" name="Freeform: Shape 616">
              <a:extLst>
                <a:ext uri="{FF2B5EF4-FFF2-40B4-BE49-F238E27FC236}">
                  <a16:creationId xmlns:a16="http://schemas.microsoft.com/office/drawing/2014/main" id="{9D15D8EB-3B01-4DE8-A230-92F7C56EC6B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18" name="Oval 617">
              <a:extLst>
                <a:ext uri="{FF2B5EF4-FFF2-40B4-BE49-F238E27FC236}">
                  <a16:creationId xmlns:a16="http://schemas.microsoft.com/office/drawing/2014/main" id="{07C33E37-0525-4A06-9B64-0E75EFC439C1}"/>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9" name="Group 618">
            <a:extLst>
              <a:ext uri="{FF2B5EF4-FFF2-40B4-BE49-F238E27FC236}">
                <a16:creationId xmlns:a16="http://schemas.microsoft.com/office/drawing/2014/main" id="{9E2805AC-FFCD-415A-BBF9-1818BC536CB5}"/>
              </a:ext>
            </a:extLst>
          </p:cNvPr>
          <p:cNvGrpSpPr/>
          <p:nvPr/>
        </p:nvGrpSpPr>
        <p:grpSpPr>
          <a:xfrm rot="18047685">
            <a:off x="-55115" y="1287239"/>
            <a:ext cx="870108" cy="833267"/>
            <a:chOff x="2895600" y="228600"/>
            <a:chExt cx="6400800" cy="6400800"/>
          </a:xfrm>
        </p:grpSpPr>
        <p:grpSp>
          <p:nvGrpSpPr>
            <p:cNvPr id="620" name="Group 619">
              <a:extLst>
                <a:ext uri="{FF2B5EF4-FFF2-40B4-BE49-F238E27FC236}">
                  <a16:creationId xmlns:a16="http://schemas.microsoft.com/office/drawing/2014/main" id="{54C9B832-0083-4235-9ABB-3F7B7C4A3AD0}"/>
                </a:ext>
              </a:extLst>
            </p:cNvPr>
            <p:cNvGrpSpPr/>
            <p:nvPr/>
          </p:nvGrpSpPr>
          <p:grpSpPr>
            <a:xfrm>
              <a:off x="5028304" y="3112613"/>
              <a:ext cx="2082917" cy="676275"/>
              <a:chOff x="5028304" y="3112613"/>
              <a:chExt cx="2082917" cy="676275"/>
            </a:xfrm>
          </p:grpSpPr>
          <p:grpSp>
            <p:nvGrpSpPr>
              <p:cNvPr id="622" name="Group 621">
                <a:extLst>
                  <a:ext uri="{FF2B5EF4-FFF2-40B4-BE49-F238E27FC236}">
                    <a16:creationId xmlns:a16="http://schemas.microsoft.com/office/drawing/2014/main" id="{4359123F-3C68-4BC2-B5A1-D8E7803D48FE}"/>
                  </a:ext>
                </a:extLst>
              </p:cNvPr>
              <p:cNvGrpSpPr/>
              <p:nvPr/>
            </p:nvGrpSpPr>
            <p:grpSpPr>
              <a:xfrm>
                <a:off x="5028304" y="3167369"/>
                <a:ext cx="2082917" cy="565811"/>
                <a:chOff x="3993730" y="3167369"/>
                <a:chExt cx="2082917" cy="565811"/>
              </a:xfrm>
            </p:grpSpPr>
            <p:sp>
              <p:nvSpPr>
                <p:cNvPr id="626" name="Flowchart: Merge 625">
                  <a:extLst>
                    <a:ext uri="{FF2B5EF4-FFF2-40B4-BE49-F238E27FC236}">
                      <a16:creationId xmlns:a16="http://schemas.microsoft.com/office/drawing/2014/main" id="{EEA03F2A-EA8C-437E-9408-6A9128BE217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Flowchart: Merge 626">
                  <a:extLst>
                    <a:ext uri="{FF2B5EF4-FFF2-40B4-BE49-F238E27FC236}">
                      <a16:creationId xmlns:a16="http://schemas.microsoft.com/office/drawing/2014/main" id="{F001C678-46AA-412C-9664-9D8387AD512D}"/>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23" name="Group 622">
                <a:extLst>
                  <a:ext uri="{FF2B5EF4-FFF2-40B4-BE49-F238E27FC236}">
                    <a16:creationId xmlns:a16="http://schemas.microsoft.com/office/drawing/2014/main" id="{C8AB67F0-27C3-47E4-A248-6F16E34BC203}"/>
                  </a:ext>
                </a:extLst>
              </p:cNvPr>
              <p:cNvGrpSpPr/>
              <p:nvPr/>
            </p:nvGrpSpPr>
            <p:grpSpPr>
              <a:xfrm>
                <a:off x="5759403" y="3112613"/>
                <a:ext cx="676275" cy="676275"/>
                <a:chOff x="3144790" y="993300"/>
                <a:chExt cx="676275" cy="676275"/>
              </a:xfrm>
            </p:grpSpPr>
            <p:sp>
              <p:nvSpPr>
                <p:cNvPr id="624" name="Oval 623">
                  <a:extLst>
                    <a:ext uri="{FF2B5EF4-FFF2-40B4-BE49-F238E27FC236}">
                      <a16:creationId xmlns:a16="http://schemas.microsoft.com/office/drawing/2014/main" id="{11531A29-FB5A-4DB6-96FD-3BB1F9CABB72}"/>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a:extLst>
                    <a:ext uri="{FF2B5EF4-FFF2-40B4-BE49-F238E27FC236}">
                      <a16:creationId xmlns:a16="http://schemas.microsoft.com/office/drawing/2014/main" id="{A667D8DD-D9C2-4974-AD4F-16D929DB662C}"/>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21" name="Oval 620">
              <a:extLst>
                <a:ext uri="{FF2B5EF4-FFF2-40B4-BE49-F238E27FC236}">
                  <a16:creationId xmlns:a16="http://schemas.microsoft.com/office/drawing/2014/main" id="{16300631-7CB3-4FF3-B501-3313192907BB}"/>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8" name="Group 627">
            <a:extLst>
              <a:ext uri="{FF2B5EF4-FFF2-40B4-BE49-F238E27FC236}">
                <a16:creationId xmlns:a16="http://schemas.microsoft.com/office/drawing/2014/main" id="{D44FE388-53D5-4A8C-A163-ECE460EE4B44}"/>
              </a:ext>
            </a:extLst>
          </p:cNvPr>
          <p:cNvGrpSpPr/>
          <p:nvPr/>
        </p:nvGrpSpPr>
        <p:grpSpPr>
          <a:xfrm>
            <a:off x="130185" y="1935586"/>
            <a:ext cx="475472" cy="478261"/>
            <a:chOff x="2804160" y="137160"/>
            <a:chExt cx="6583680" cy="6583680"/>
          </a:xfrm>
        </p:grpSpPr>
        <p:sp>
          <p:nvSpPr>
            <p:cNvPr id="629" name="Freeform: Shape 628">
              <a:extLst>
                <a:ext uri="{FF2B5EF4-FFF2-40B4-BE49-F238E27FC236}">
                  <a16:creationId xmlns:a16="http://schemas.microsoft.com/office/drawing/2014/main" id="{43D0BDC0-8ECF-46ED-A127-4D8EED7972AC}"/>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30" name="Oval 629">
              <a:extLst>
                <a:ext uri="{FF2B5EF4-FFF2-40B4-BE49-F238E27FC236}">
                  <a16:creationId xmlns:a16="http://schemas.microsoft.com/office/drawing/2014/main" id="{624B3B36-C290-4F50-B0E6-16FFFBC8BA42}"/>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1" name="Group 630">
            <a:extLst>
              <a:ext uri="{FF2B5EF4-FFF2-40B4-BE49-F238E27FC236}">
                <a16:creationId xmlns:a16="http://schemas.microsoft.com/office/drawing/2014/main" id="{A728F39E-93BC-4ABD-A62D-CDDBDD795D23}"/>
              </a:ext>
            </a:extLst>
          </p:cNvPr>
          <p:cNvGrpSpPr/>
          <p:nvPr/>
        </p:nvGrpSpPr>
        <p:grpSpPr>
          <a:xfrm rot="18047685">
            <a:off x="-64640" y="1763489"/>
            <a:ext cx="870108" cy="833267"/>
            <a:chOff x="2895600" y="228600"/>
            <a:chExt cx="6400800" cy="6400800"/>
          </a:xfrm>
        </p:grpSpPr>
        <p:grpSp>
          <p:nvGrpSpPr>
            <p:cNvPr id="632" name="Group 631">
              <a:extLst>
                <a:ext uri="{FF2B5EF4-FFF2-40B4-BE49-F238E27FC236}">
                  <a16:creationId xmlns:a16="http://schemas.microsoft.com/office/drawing/2014/main" id="{792B2F9F-257B-4AE4-AB1F-595FC89F9D80}"/>
                </a:ext>
              </a:extLst>
            </p:cNvPr>
            <p:cNvGrpSpPr/>
            <p:nvPr/>
          </p:nvGrpSpPr>
          <p:grpSpPr>
            <a:xfrm>
              <a:off x="5028304" y="3112613"/>
              <a:ext cx="2082917" cy="676275"/>
              <a:chOff x="5028304" y="3112613"/>
              <a:chExt cx="2082917" cy="676275"/>
            </a:xfrm>
          </p:grpSpPr>
          <p:grpSp>
            <p:nvGrpSpPr>
              <p:cNvPr id="634" name="Group 633">
                <a:extLst>
                  <a:ext uri="{FF2B5EF4-FFF2-40B4-BE49-F238E27FC236}">
                    <a16:creationId xmlns:a16="http://schemas.microsoft.com/office/drawing/2014/main" id="{9E6A7858-E96F-4B8E-AD9D-02047E3F4F78}"/>
                  </a:ext>
                </a:extLst>
              </p:cNvPr>
              <p:cNvGrpSpPr/>
              <p:nvPr/>
            </p:nvGrpSpPr>
            <p:grpSpPr>
              <a:xfrm>
                <a:off x="5028304" y="3167369"/>
                <a:ext cx="2082917" cy="565811"/>
                <a:chOff x="3993730" y="3167369"/>
                <a:chExt cx="2082917" cy="565811"/>
              </a:xfrm>
            </p:grpSpPr>
            <p:sp>
              <p:nvSpPr>
                <p:cNvPr id="638" name="Flowchart: Merge 637">
                  <a:extLst>
                    <a:ext uri="{FF2B5EF4-FFF2-40B4-BE49-F238E27FC236}">
                      <a16:creationId xmlns:a16="http://schemas.microsoft.com/office/drawing/2014/main" id="{2A268F2C-7D48-4462-BE71-65682DC34BAA}"/>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Flowchart: Merge 638">
                  <a:extLst>
                    <a:ext uri="{FF2B5EF4-FFF2-40B4-BE49-F238E27FC236}">
                      <a16:creationId xmlns:a16="http://schemas.microsoft.com/office/drawing/2014/main" id="{052C3F07-C5DB-4970-B89B-7C093C21B3FA}"/>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35" name="Group 634">
                <a:extLst>
                  <a:ext uri="{FF2B5EF4-FFF2-40B4-BE49-F238E27FC236}">
                    <a16:creationId xmlns:a16="http://schemas.microsoft.com/office/drawing/2014/main" id="{DDC661CD-0D3E-4FF6-8FA5-B38E59D53B21}"/>
                  </a:ext>
                </a:extLst>
              </p:cNvPr>
              <p:cNvGrpSpPr/>
              <p:nvPr/>
            </p:nvGrpSpPr>
            <p:grpSpPr>
              <a:xfrm>
                <a:off x="5759403" y="3112613"/>
                <a:ext cx="676275" cy="676275"/>
                <a:chOff x="3144790" y="993300"/>
                <a:chExt cx="676275" cy="676275"/>
              </a:xfrm>
            </p:grpSpPr>
            <p:sp>
              <p:nvSpPr>
                <p:cNvPr id="636" name="Oval 635">
                  <a:extLst>
                    <a:ext uri="{FF2B5EF4-FFF2-40B4-BE49-F238E27FC236}">
                      <a16:creationId xmlns:a16="http://schemas.microsoft.com/office/drawing/2014/main" id="{52C98FF7-926A-4811-8694-4E3FFE5FF6EB}"/>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a:extLst>
                    <a:ext uri="{FF2B5EF4-FFF2-40B4-BE49-F238E27FC236}">
                      <a16:creationId xmlns:a16="http://schemas.microsoft.com/office/drawing/2014/main" id="{04998DBF-E820-4704-878F-45122BB24941}"/>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33" name="Oval 632">
              <a:extLst>
                <a:ext uri="{FF2B5EF4-FFF2-40B4-BE49-F238E27FC236}">
                  <a16:creationId xmlns:a16="http://schemas.microsoft.com/office/drawing/2014/main" id="{40AE6BE7-5820-44F1-8CB8-C81A151C3716}"/>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0" name="Group 639">
            <a:extLst>
              <a:ext uri="{FF2B5EF4-FFF2-40B4-BE49-F238E27FC236}">
                <a16:creationId xmlns:a16="http://schemas.microsoft.com/office/drawing/2014/main" id="{B6CD5D60-ECDD-4D5C-BE6B-484D29DBC0A4}"/>
              </a:ext>
            </a:extLst>
          </p:cNvPr>
          <p:cNvGrpSpPr/>
          <p:nvPr/>
        </p:nvGrpSpPr>
        <p:grpSpPr>
          <a:xfrm>
            <a:off x="139710" y="2392786"/>
            <a:ext cx="475472" cy="478261"/>
            <a:chOff x="2804160" y="137160"/>
            <a:chExt cx="6583680" cy="6583680"/>
          </a:xfrm>
        </p:grpSpPr>
        <p:sp>
          <p:nvSpPr>
            <p:cNvPr id="641" name="Freeform: Shape 640">
              <a:extLst>
                <a:ext uri="{FF2B5EF4-FFF2-40B4-BE49-F238E27FC236}">
                  <a16:creationId xmlns:a16="http://schemas.microsoft.com/office/drawing/2014/main" id="{F8086FEF-F324-477B-BFA8-4C4C8F94224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42" name="Oval 641">
              <a:extLst>
                <a:ext uri="{FF2B5EF4-FFF2-40B4-BE49-F238E27FC236}">
                  <a16:creationId xmlns:a16="http://schemas.microsoft.com/office/drawing/2014/main" id="{76E1E600-F734-458E-B552-A09BE9F8B04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3" name="Group 642">
            <a:extLst>
              <a:ext uri="{FF2B5EF4-FFF2-40B4-BE49-F238E27FC236}">
                <a16:creationId xmlns:a16="http://schemas.microsoft.com/office/drawing/2014/main" id="{1241765A-6EB3-4683-9373-C3F7EF2D61EA}"/>
              </a:ext>
            </a:extLst>
          </p:cNvPr>
          <p:cNvGrpSpPr/>
          <p:nvPr/>
        </p:nvGrpSpPr>
        <p:grpSpPr>
          <a:xfrm rot="18047685">
            <a:off x="-55115" y="2220689"/>
            <a:ext cx="870108" cy="833267"/>
            <a:chOff x="2895600" y="228600"/>
            <a:chExt cx="6400800" cy="6400800"/>
          </a:xfrm>
        </p:grpSpPr>
        <p:grpSp>
          <p:nvGrpSpPr>
            <p:cNvPr id="644" name="Group 643">
              <a:extLst>
                <a:ext uri="{FF2B5EF4-FFF2-40B4-BE49-F238E27FC236}">
                  <a16:creationId xmlns:a16="http://schemas.microsoft.com/office/drawing/2014/main" id="{4F76E075-8810-4FF4-829A-70416AD21ABC}"/>
                </a:ext>
              </a:extLst>
            </p:cNvPr>
            <p:cNvGrpSpPr/>
            <p:nvPr/>
          </p:nvGrpSpPr>
          <p:grpSpPr>
            <a:xfrm>
              <a:off x="5028304" y="3112613"/>
              <a:ext cx="2082917" cy="676275"/>
              <a:chOff x="5028304" y="3112613"/>
              <a:chExt cx="2082917" cy="676275"/>
            </a:xfrm>
          </p:grpSpPr>
          <p:grpSp>
            <p:nvGrpSpPr>
              <p:cNvPr id="646" name="Group 645">
                <a:extLst>
                  <a:ext uri="{FF2B5EF4-FFF2-40B4-BE49-F238E27FC236}">
                    <a16:creationId xmlns:a16="http://schemas.microsoft.com/office/drawing/2014/main" id="{D1B47B92-FC33-458A-AC78-036429299FE8}"/>
                  </a:ext>
                </a:extLst>
              </p:cNvPr>
              <p:cNvGrpSpPr/>
              <p:nvPr/>
            </p:nvGrpSpPr>
            <p:grpSpPr>
              <a:xfrm>
                <a:off x="5028304" y="3167369"/>
                <a:ext cx="2082917" cy="565811"/>
                <a:chOff x="3993730" y="3167369"/>
                <a:chExt cx="2082917" cy="565811"/>
              </a:xfrm>
            </p:grpSpPr>
            <p:sp>
              <p:nvSpPr>
                <p:cNvPr id="650" name="Flowchart: Merge 649">
                  <a:extLst>
                    <a:ext uri="{FF2B5EF4-FFF2-40B4-BE49-F238E27FC236}">
                      <a16:creationId xmlns:a16="http://schemas.microsoft.com/office/drawing/2014/main" id="{626DA3A9-3154-4013-A2C8-47B88EE5E960}"/>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Flowchart: Merge 650">
                  <a:extLst>
                    <a:ext uri="{FF2B5EF4-FFF2-40B4-BE49-F238E27FC236}">
                      <a16:creationId xmlns:a16="http://schemas.microsoft.com/office/drawing/2014/main" id="{0DCB3633-44FC-46A6-8079-5B6950810230}"/>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47" name="Group 646">
                <a:extLst>
                  <a:ext uri="{FF2B5EF4-FFF2-40B4-BE49-F238E27FC236}">
                    <a16:creationId xmlns:a16="http://schemas.microsoft.com/office/drawing/2014/main" id="{A5DEB663-68FA-4ED9-92F8-7BCC5B8F5DF5}"/>
                  </a:ext>
                </a:extLst>
              </p:cNvPr>
              <p:cNvGrpSpPr/>
              <p:nvPr/>
            </p:nvGrpSpPr>
            <p:grpSpPr>
              <a:xfrm>
                <a:off x="5759403" y="3112613"/>
                <a:ext cx="676275" cy="676275"/>
                <a:chOff x="3144790" y="993300"/>
                <a:chExt cx="676275" cy="676275"/>
              </a:xfrm>
            </p:grpSpPr>
            <p:sp>
              <p:nvSpPr>
                <p:cNvPr id="648" name="Oval 647">
                  <a:extLst>
                    <a:ext uri="{FF2B5EF4-FFF2-40B4-BE49-F238E27FC236}">
                      <a16:creationId xmlns:a16="http://schemas.microsoft.com/office/drawing/2014/main" id="{082B26CA-07BE-4020-93AD-11EC7D653D38}"/>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a:extLst>
                    <a:ext uri="{FF2B5EF4-FFF2-40B4-BE49-F238E27FC236}">
                      <a16:creationId xmlns:a16="http://schemas.microsoft.com/office/drawing/2014/main" id="{0F55C684-9481-4555-9C24-31D5BB06522E}"/>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45" name="Oval 644">
              <a:extLst>
                <a:ext uri="{FF2B5EF4-FFF2-40B4-BE49-F238E27FC236}">
                  <a16:creationId xmlns:a16="http://schemas.microsoft.com/office/drawing/2014/main" id="{7849904F-634A-4565-B7B4-BFFB77B6B61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2" name="Group 651">
            <a:extLst>
              <a:ext uri="{FF2B5EF4-FFF2-40B4-BE49-F238E27FC236}">
                <a16:creationId xmlns:a16="http://schemas.microsoft.com/office/drawing/2014/main" id="{896F28D9-2EA0-4DE1-AAFE-F906F34D3ED8}"/>
              </a:ext>
            </a:extLst>
          </p:cNvPr>
          <p:cNvGrpSpPr/>
          <p:nvPr/>
        </p:nvGrpSpPr>
        <p:grpSpPr>
          <a:xfrm>
            <a:off x="130185" y="2869251"/>
            <a:ext cx="475472" cy="478261"/>
            <a:chOff x="2804160" y="137160"/>
            <a:chExt cx="6583680" cy="6583680"/>
          </a:xfrm>
        </p:grpSpPr>
        <p:sp>
          <p:nvSpPr>
            <p:cNvPr id="653" name="Freeform: Shape 652">
              <a:extLst>
                <a:ext uri="{FF2B5EF4-FFF2-40B4-BE49-F238E27FC236}">
                  <a16:creationId xmlns:a16="http://schemas.microsoft.com/office/drawing/2014/main" id="{7EF4EA9C-AF94-483C-9573-24CFD633CC6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54" name="Oval 653">
              <a:extLst>
                <a:ext uri="{FF2B5EF4-FFF2-40B4-BE49-F238E27FC236}">
                  <a16:creationId xmlns:a16="http://schemas.microsoft.com/office/drawing/2014/main" id="{E13D7E48-259B-4F43-9F14-654E9C46E1C0}"/>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5" name="Group 654">
            <a:extLst>
              <a:ext uri="{FF2B5EF4-FFF2-40B4-BE49-F238E27FC236}">
                <a16:creationId xmlns:a16="http://schemas.microsoft.com/office/drawing/2014/main" id="{E3067E3C-B127-4481-B6A3-0B59F8CF8E95}"/>
              </a:ext>
            </a:extLst>
          </p:cNvPr>
          <p:cNvGrpSpPr/>
          <p:nvPr/>
        </p:nvGrpSpPr>
        <p:grpSpPr>
          <a:xfrm rot="18047685">
            <a:off x="-64640" y="2697154"/>
            <a:ext cx="870108" cy="833267"/>
            <a:chOff x="2895600" y="228600"/>
            <a:chExt cx="6400800" cy="6400800"/>
          </a:xfrm>
        </p:grpSpPr>
        <p:grpSp>
          <p:nvGrpSpPr>
            <p:cNvPr id="656" name="Group 655">
              <a:extLst>
                <a:ext uri="{FF2B5EF4-FFF2-40B4-BE49-F238E27FC236}">
                  <a16:creationId xmlns:a16="http://schemas.microsoft.com/office/drawing/2014/main" id="{D51B7BC2-C0CC-4349-95CC-3365BFA12B40}"/>
                </a:ext>
              </a:extLst>
            </p:cNvPr>
            <p:cNvGrpSpPr/>
            <p:nvPr/>
          </p:nvGrpSpPr>
          <p:grpSpPr>
            <a:xfrm>
              <a:off x="5028304" y="3112613"/>
              <a:ext cx="2082917" cy="676275"/>
              <a:chOff x="5028304" y="3112613"/>
              <a:chExt cx="2082917" cy="676275"/>
            </a:xfrm>
          </p:grpSpPr>
          <p:grpSp>
            <p:nvGrpSpPr>
              <p:cNvPr id="658" name="Group 657">
                <a:extLst>
                  <a:ext uri="{FF2B5EF4-FFF2-40B4-BE49-F238E27FC236}">
                    <a16:creationId xmlns:a16="http://schemas.microsoft.com/office/drawing/2014/main" id="{958A4A9A-6F62-4C7C-97F1-AFE01CDF39E5}"/>
                  </a:ext>
                </a:extLst>
              </p:cNvPr>
              <p:cNvGrpSpPr/>
              <p:nvPr/>
            </p:nvGrpSpPr>
            <p:grpSpPr>
              <a:xfrm>
                <a:off x="5028304" y="3167369"/>
                <a:ext cx="2082917" cy="565811"/>
                <a:chOff x="3993730" y="3167369"/>
                <a:chExt cx="2082917" cy="565811"/>
              </a:xfrm>
            </p:grpSpPr>
            <p:sp>
              <p:nvSpPr>
                <p:cNvPr id="662" name="Flowchart: Merge 661">
                  <a:extLst>
                    <a:ext uri="{FF2B5EF4-FFF2-40B4-BE49-F238E27FC236}">
                      <a16:creationId xmlns:a16="http://schemas.microsoft.com/office/drawing/2014/main" id="{2B5032E4-15C4-43D2-91AB-09153EE1BD71}"/>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Flowchart: Merge 662">
                  <a:extLst>
                    <a:ext uri="{FF2B5EF4-FFF2-40B4-BE49-F238E27FC236}">
                      <a16:creationId xmlns:a16="http://schemas.microsoft.com/office/drawing/2014/main" id="{B551A90B-6D55-491C-B9F2-CB98F91B9FE0}"/>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59" name="Group 658">
                <a:extLst>
                  <a:ext uri="{FF2B5EF4-FFF2-40B4-BE49-F238E27FC236}">
                    <a16:creationId xmlns:a16="http://schemas.microsoft.com/office/drawing/2014/main" id="{8ACF28AD-59DA-47AD-BEC4-D84B64FE6138}"/>
                  </a:ext>
                </a:extLst>
              </p:cNvPr>
              <p:cNvGrpSpPr/>
              <p:nvPr/>
            </p:nvGrpSpPr>
            <p:grpSpPr>
              <a:xfrm>
                <a:off x="5759403" y="3112613"/>
                <a:ext cx="676275" cy="676275"/>
                <a:chOff x="3144790" y="993300"/>
                <a:chExt cx="676275" cy="676275"/>
              </a:xfrm>
            </p:grpSpPr>
            <p:sp>
              <p:nvSpPr>
                <p:cNvPr id="660" name="Oval 659">
                  <a:extLst>
                    <a:ext uri="{FF2B5EF4-FFF2-40B4-BE49-F238E27FC236}">
                      <a16:creationId xmlns:a16="http://schemas.microsoft.com/office/drawing/2014/main" id="{7EF15400-536E-4920-A806-CAE4C618B433}"/>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a:extLst>
                    <a:ext uri="{FF2B5EF4-FFF2-40B4-BE49-F238E27FC236}">
                      <a16:creationId xmlns:a16="http://schemas.microsoft.com/office/drawing/2014/main" id="{BC0451D2-1DA2-40B1-ACC3-700F1BB3A05A}"/>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57" name="Oval 656">
              <a:extLst>
                <a:ext uri="{FF2B5EF4-FFF2-40B4-BE49-F238E27FC236}">
                  <a16:creationId xmlns:a16="http://schemas.microsoft.com/office/drawing/2014/main" id="{CAD0D008-01E5-4D43-9A3D-5A8CB9F868F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64" name="Group 663">
            <a:extLst>
              <a:ext uri="{FF2B5EF4-FFF2-40B4-BE49-F238E27FC236}">
                <a16:creationId xmlns:a16="http://schemas.microsoft.com/office/drawing/2014/main" id="{4C3C464B-C973-4057-9E17-5D23DB62803E}"/>
              </a:ext>
            </a:extLst>
          </p:cNvPr>
          <p:cNvGrpSpPr/>
          <p:nvPr/>
        </p:nvGrpSpPr>
        <p:grpSpPr>
          <a:xfrm>
            <a:off x="149235" y="3393126"/>
            <a:ext cx="475472" cy="478261"/>
            <a:chOff x="2804160" y="137160"/>
            <a:chExt cx="6583680" cy="6583680"/>
          </a:xfrm>
        </p:grpSpPr>
        <p:sp>
          <p:nvSpPr>
            <p:cNvPr id="665" name="Freeform: Shape 664">
              <a:extLst>
                <a:ext uri="{FF2B5EF4-FFF2-40B4-BE49-F238E27FC236}">
                  <a16:creationId xmlns:a16="http://schemas.microsoft.com/office/drawing/2014/main" id="{20C46880-0E2C-4281-BE33-F90DB0AB0CC1}"/>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66" name="Oval 665">
              <a:extLst>
                <a:ext uri="{FF2B5EF4-FFF2-40B4-BE49-F238E27FC236}">
                  <a16:creationId xmlns:a16="http://schemas.microsoft.com/office/drawing/2014/main" id="{F43A4240-7E76-4010-A504-F56582E341C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7" name="Group 666">
            <a:extLst>
              <a:ext uri="{FF2B5EF4-FFF2-40B4-BE49-F238E27FC236}">
                <a16:creationId xmlns:a16="http://schemas.microsoft.com/office/drawing/2014/main" id="{281B7C2D-0489-4A56-90D2-E9B6619217E4}"/>
              </a:ext>
            </a:extLst>
          </p:cNvPr>
          <p:cNvGrpSpPr/>
          <p:nvPr/>
        </p:nvGrpSpPr>
        <p:grpSpPr>
          <a:xfrm rot="18047685">
            <a:off x="-45590" y="3221029"/>
            <a:ext cx="870108" cy="833267"/>
            <a:chOff x="2895600" y="228600"/>
            <a:chExt cx="6400800" cy="6400800"/>
          </a:xfrm>
        </p:grpSpPr>
        <p:grpSp>
          <p:nvGrpSpPr>
            <p:cNvPr id="668" name="Group 667">
              <a:extLst>
                <a:ext uri="{FF2B5EF4-FFF2-40B4-BE49-F238E27FC236}">
                  <a16:creationId xmlns:a16="http://schemas.microsoft.com/office/drawing/2014/main" id="{05F50013-96B5-4A5C-BB71-F382F5E46823}"/>
                </a:ext>
              </a:extLst>
            </p:cNvPr>
            <p:cNvGrpSpPr/>
            <p:nvPr/>
          </p:nvGrpSpPr>
          <p:grpSpPr>
            <a:xfrm>
              <a:off x="5028304" y="3112613"/>
              <a:ext cx="2082917" cy="676275"/>
              <a:chOff x="5028304" y="3112613"/>
              <a:chExt cx="2082917" cy="676275"/>
            </a:xfrm>
          </p:grpSpPr>
          <p:grpSp>
            <p:nvGrpSpPr>
              <p:cNvPr id="670" name="Group 669">
                <a:extLst>
                  <a:ext uri="{FF2B5EF4-FFF2-40B4-BE49-F238E27FC236}">
                    <a16:creationId xmlns:a16="http://schemas.microsoft.com/office/drawing/2014/main" id="{9B884809-4237-481C-9E13-EF5763621DC9}"/>
                  </a:ext>
                </a:extLst>
              </p:cNvPr>
              <p:cNvGrpSpPr/>
              <p:nvPr/>
            </p:nvGrpSpPr>
            <p:grpSpPr>
              <a:xfrm>
                <a:off x="5028304" y="3167369"/>
                <a:ext cx="2082917" cy="565811"/>
                <a:chOff x="3993730" y="3167369"/>
                <a:chExt cx="2082917" cy="565811"/>
              </a:xfrm>
            </p:grpSpPr>
            <p:sp>
              <p:nvSpPr>
                <p:cNvPr id="674" name="Flowchart: Merge 673">
                  <a:extLst>
                    <a:ext uri="{FF2B5EF4-FFF2-40B4-BE49-F238E27FC236}">
                      <a16:creationId xmlns:a16="http://schemas.microsoft.com/office/drawing/2014/main" id="{FBA0B47F-624B-4712-B9E0-3EF8EE3F94CA}"/>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Flowchart: Merge 674">
                  <a:extLst>
                    <a:ext uri="{FF2B5EF4-FFF2-40B4-BE49-F238E27FC236}">
                      <a16:creationId xmlns:a16="http://schemas.microsoft.com/office/drawing/2014/main" id="{DAC5B5E1-D42A-45B4-8FA8-F29749C4BDCE}"/>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71" name="Group 670">
                <a:extLst>
                  <a:ext uri="{FF2B5EF4-FFF2-40B4-BE49-F238E27FC236}">
                    <a16:creationId xmlns:a16="http://schemas.microsoft.com/office/drawing/2014/main" id="{878BE088-B7F4-4305-97D4-A516E31AD8C6}"/>
                  </a:ext>
                </a:extLst>
              </p:cNvPr>
              <p:cNvGrpSpPr/>
              <p:nvPr/>
            </p:nvGrpSpPr>
            <p:grpSpPr>
              <a:xfrm>
                <a:off x="5759403" y="3112613"/>
                <a:ext cx="676275" cy="676275"/>
                <a:chOff x="3144790" y="993300"/>
                <a:chExt cx="676275" cy="676275"/>
              </a:xfrm>
            </p:grpSpPr>
            <p:sp>
              <p:nvSpPr>
                <p:cNvPr id="672" name="Oval 671">
                  <a:extLst>
                    <a:ext uri="{FF2B5EF4-FFF2-40B4-BE49-F238E27FC236}">
                      <a16:creationId xmlns:a16="http://schemas.microsoft.com/office/drawing/2014/main" id="{CC742146-5A6A-48D5-AF3C-728F77A49535}"/>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a:extLst>
                    <a:ext uri="{FF2B5EF4-FFF2-40B4-BE49-F238E27FC236}">
                      <a16:creationId xmlns:a16="http://schemas.microsoft.com/office/drawing/2014/main" id="{CD512253-4501-4517-8170-AC077FA600BE}"/>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69" name="Oval 668">
              <a:extLst>
                <a:ext uri="{FF2B5EF4-FFF2-40B4-BE49-F238E27FC236}">
                  <a16:creationId xmlns:a16="http://schemas.microsoft.com/office/drawing/2014/main" id="{60D9050B-3AD3-4CD5-A72F-B754BFCD3E8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6" name="Group 675">
            <a:extLst>
              <a:ext uri="{FF2B5EF4-FFF2-40B4-BE49-F238E27FC236}">
                <a16:creationId xmlns:a16="http://schemas.microsoft.com/office/drawing/2014/main" id="{F401199C-37E8-48E7-8F50-333FD4EF02D3}"/>
              </a:ext>
            </a:extLst>
          </p:cNvPr>
          <p:cNvGrpSpPr/>
          <p:nvPr/>
        </p:nvGrpSpPr>
        <p:grpSpPr>
          <a:xfrm>
            <a:off x="130185" y="3859851"/>
            <a:ext cx="475472" cy="478261"/>
            <a:chOff x="2804160" y="137160"/>
            <a:chExt cx="6583680" cy="6583680"/>
          </a:xfrm>
        </p:grpSpPr>
        <p:sp>
          <p:nvSpPr>
            <p:cNvPr id="677" name="Freeform: Shape 676">
              <a:extLst>
                <a:ext uri="{FF2B5EF4-FFF2-40B4-BE49-F238E27FC236}">
                  <a16:creationId xmlns:a16="http://schemas.microsoft.com/office/drawing/2014/main" id="{554A4F22-E077-43D9-87DB-133188590D6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78" name="Oval 677">
              <a:extLst>
                <a:ext uri="{FF2B5EF4-FFF2-40B4-BE49-F238E27FC236}">
                  <a16:creationId xmlns:a16="http://schemas.microsoft.com/office/drawing/2014/main" id="{54243411-9B03-4C01-8861-2A29DF421B98}"/>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9" name="Group 678">
            <a:extLst>
              <a:ext uri="{FF2B5EF4-FFF2-40B4-BE49-F238E27FC236}">
                <a16:creationId xmlns:a16="http://schemas.microsoft.com/office/drawing/2014/main" id="{39FCF254-5634-46A6-B67D-3C548B730B38}"/>
              </a:ext>
            </a:extLst>
          </p:cNvPr>
          <p:cNvGrpSpPr/>
          <p:nvPr/>
        </p:nvGrpSpPr>
        <p:grpSpPr>
          <a:xfrm rot="18047685">
            <a:off x="-64640" y="3687754"/>
            <a:ext cx="870108" cy="833267"/>
            <a:chOff x="2895600" y="228600"/>
            <a:chExt cx="6400800" cy="6400800"/>
          </a:xfrm>
        </p:grpSpPr>
        <p:grpSp>
          <p:nvGrpSpPr>
            <p:cNvPr id="680" name="Group 679">
              <a:extLst>
                <a:ext uri="{FF2B5EF4-FFF2-40B4-BE49-F238E27FC236}">
                  <a16:creationId xmlns:a16="http://schemas.microsoft.com/office/drawing/2014/main" id="{0B55930E-53BD-45EC-8B2B-0DD4AFFFD59C}"/>
                </a:ext>
              </a:extLst>
            </p:cNvPr>
            <p:cNvGrpSpPr/>
            <p:nvPr/>
          </p:nvGrpSpPr>
          <p:grpSpPr>
            <a:xfrm>
              <a:off x="5028304" y="3112613"/>
              <a:ext cx="2082917" cy="676275"/>
              <a:chOff x="5028304" y="3112613"/>
              <a:chExt cx="2082917" cy="676275"/>
            </a:xfrm>
          </p:grpSpPr>
          <p:grpSp>
            <p:nvGrpSpPr>
              <p:cNvPr id="682" name="Group 681">
                <a:extLst>
                  <a:ext uri="{FF2B5EF4-FFF2-40B4-BE49-F238E27FC236}">
                    <a16:creationId xmlns:a16="http://schemas.microsoft.com/office/drawing/2014/main" id="{95EE65DA-298E-4622-ABC3-596459267FE9}"/>
                  </a:ext>
                </a:extLst>
              </p:cNvPr>
              <p:cNvGrpSpPr/>
              <p:nvPr/>
            </p:nvGrpSpPr>
            <p:grpSpPr>
              <a:xfrm>
                <a:off x="5028304" y="3167369"/>
                <a:ext cx="2082917" cy="565811"/>
                <a:chOff x="3993730" y="3167369"/>
                <a:chExt cx="2082917" cy="565811"/>
              </a:xfrm>
            </p:grpSpPr>
            <p:sp>
              <p:nvSpPr>
                <p:cNvPr id="686" name="Flowchart: Merge 685">
                  <a:extLst>
                    <a:ext uri="{FF2B5EF4-FFF2-40B4-BE49-F238E27FC236}">
                      <a16:creationId xmlns:a16="http://schemas.microsoft.com/office/drawing/2014/main" id="{59BAC15A-A25D-4486-A18A-75B43AB33D8C}"/>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Flowchart: Merge 686">
                  <a:extLst>
                    <a:ext uri="{FF2B5EF4-FFF2-40B4-BE49-F238E27FC236}">
                      <a16:creationId xmlns:a16="http://schemas.microsoft.com/office/drawing/2014/main" id="{D98415DE-B9B9-45CD-A5C8-C0F7EA1A91BE}"/>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83" name="Group 682">
                <a:extLst>
                  <a:ext uri="{FF2B5EF4-FFF2-40B4-BE49-F238E27FC236}">
                    <a16:creationId xmlns:a16="http://schemas.microsoft.com/office/drawing/2014/main" id="{A776E5CE-8982-44B2-982E-DF1895E60A9A}"/>
                  </a:ext>
                </a:extLst>
              </p:cNvPr>
              <p:cNvGrpSpPr/>
              <p:nvPr/>
            </p:nvGrpSpPr>
            <p:grpSpPr>
              <a:xfrm>
                <a:off x="5759403" y="3112613"/>
                <a:ext cx="676275" cy="676275"/>
                <a:chOff x="3144790" y="993300"/>
                <a:chExt cx="676275" cy="676275"/>
              </a:xfrm>
            </p:grpSpPr>
            <p:sp>
              <p:nvSpPr>
                <p:cNvPr id="684" name="Oval 683">
                  <a:extLst>
                    <a:ext uri="{FF2B5EF4-FFF2-40B4-BE49-F238E27FC236}">
                      <a16:creationId xmlns:a16="http://schemas.microsoft.com/office/drawing/2014/main" id="{8857DC9A-F4B8-487E-AE04-397FD2154E8F}"/>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a:extLst>
                    <a:ext uri="{FF2B5EF4-FFF2-40B4-BE49-F238E27FC236}">
                      <a16:creationId xmlns:a16="http://schemas.microsoft.com/office/drawing/2014/main" id="{F490922A-4E5A-425A-B06A-1005846C8619}"/>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81" name="Oval 680">
              <a:extLst>
                <a:ext uri="{FF2B5EF4-FFF2-40B4-BE49-F238E27FC236}">
                  <a16:creationId xmlns:a16="http://schemas.microsoft.com/office/drawing/2014/main" id="{4BF60268-0A38-4E04-A4BB-525D11D7C79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88" name="Group 687">
            <a:extLst>
              <a:ext uri="{FF2B5EF4-FFF2-40B4-BE49-F238E27FC236}">
                <a16:creationId xmlns:a16="http://schemas.microsoft.com/office/drawing/2014/main" id="{4CCC90A5-0488-4689-8F13-3BD73ABB54DF}"/>
              </a:ext>
            </a:extLst>
          </p:cNvPr>
          <p:cNvGrpSpPr/>
          <p:nvPr/>
        </p:nvGrpSpPr>
        <p:grpSpPr>
          <a:xfrm>
            <a:off x="130185" y="4326576"/>
            <a:ext cx="475472" cy="478261"/>
            <a:chOff x="2804160" y="137160"/>
            <a:chExt cx="6583680" cy="6583680"/>
          </a:xfrm>
        </p:grpSpPr>
        <p:sp>
          <p:nvSpPr>
            <p:cNvPr id="689" name="Freeform: Shape 688">
              <a:extLst>
                <a:ext uri="{FF2B5EF4-FFF2-40B4-BE49-F238E27FC236}">
                  <a16:creationId xmlns:a16="http://schemas.microsoft.com/office/drawing/2014/main" id="{0E1D4E1C-1118-46FB-994A-366400988E0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690" name="Oval 689">
              <a:extLst>
                <a:ext uri="{FF2B5EF4-FFF2-40B4-BE49-F238E27FC236}">
                  <a16:creationId xmlns:a16="http://schemas.microsoft.com/office/drawing/2014/main" id="{97D49A95-2359-4847-BE3A-5FD6E2D335E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1" name="Group 690">
            <a:extLst>
              <a:ext uri="{FF2B5EF4-FFF2-40B4-BE49-F238E27FC236}">
                <a16:creationId xmlns:a16="http://schemas.microsoft.com/office/drawing/2014/main" id="{1C16E513-6F55-46FB-B8E4-261208973A4A}"/>
              </a:ext>
            </a:extLst>
          </p:cNvPr>
          <p:cNvGrpSpPr/>
          <p:nvPr/>
        </p:nvGrpSpPr>
        <p:grpSpPr>
          <a:xfrm rot="18047685">
            <a:off x="-64640" y="4154479"/>
            <a:ext cx="870108" cy="833267"/>
            <a:chOff x="2895600" y="228600"/>
            <a:chExt cx="6400800" cy="6400800"/>
          </a:xfrm>
        </p:grpSpPr>
        <p:grpSp>
          <p:nvGrpSpPr>
            <p:cNvPr id="692" name="Group 691">
              <a:extLst>
                <a:ext uri="{FF2B5EF4-FFF2-40B4-BE49-F238E27FC236}">
                  <a16:creationId xmlns:a16="http://schemas.microsoft.com/office/drawing/2014/main" id="{45D269E4-2E7E-4E7A-8FB2-0966B6C972DE}"/>
                </a:ext>
              </a:extLst>
            </p:cNvPr>
            <p:cNvGrpSpPr/>
            <p:nvPr/>
          </p:nvGrpSpPr>
          <p:grpSpPr>
            <a:xfrm>
              <a:off x="5028304" y="3112613"/>
              <a:ext cx="2082917" cy="676275"/>
              <a:chOff x="5028304" y="3112613"/>
              <a:chExt cx="2082917" cy="676275"/>
            </a:xfrm>
          </p:grpSpPr>
          <p:grpSp>
            <p:nvGrpSpPr>
              <p:cNvPr id="694" name="Group 693">
                <a:extLst>
                  <a:ext uri="{FF2B5EF4-FFF2-40B4-BE49-F238E27FC236}">
                    <a16:creationId xmlns:a16="http://schemas.microsoft.com/office/drawing/2014/main" id="{021C1E47-91BC-4B94-8558-FE4ABEC41CFE}"/>
                  </a:ext>
                </a:extLst>
              </p:cNvPr>
              <p:cNvGrpSpPr/>
              <p:nvPr/>
            </p:nvGrpSpPr>
            <p:grpSpPr>
              <a:xfrm>
                <a:off x="5028304" y="3167369"/>
                <a:ext cx="2082917" cy="565811"/>
                <a:chOff x="3993730" y="3167369"/>
                <a:chExt cx="2082917" cy="565811"/>
              </a:xfrm>
            </p:grpSpPr>
            <p:sp>
              <p:nvSpPr>
                <p:cNvPr id="698" name="Flowchart: Merge 697">
                  <a:extLst>
                    <a:ext uri="{FF2B5EF4-FFF2-40B4-BE49-F238E27FC236}">
                      <a16:creationId xmlns:a16="http://schemas.microsoft.com/office/drawing/2014/main" id="{9F3C01BC-BB20-447D-92C8-B1D69FFC689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Flowchart: Merge 698">
                  <a:extLst>
                    <a:ext uri="{FF2B5EF4-FFF2-40B4-BE49-F238E27FC236}">
                      <a16:creationId xmlns:a16="http://schemas.microsoft.com/office/drawing/2014/main" id="{162852DE-E1CA-4BB2-9809-083025DBC595}"/>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695" name="Group 694">
                <a:extLst>
                  <a:ext uri="{FF2B5EF4-FFF2-40B4-BE49-F238E27FC236}">
                    <a16:creationId xmlns:a16="http://schemas.microsoft.com/office/drawing/2014/main" id="{6C3C8431-9477-4BC4-8740-7D6B7A49B9C6}"/>
                  </a:ext>
                </a:extLst>
              </p:cNvPr>
              <p:cNvGrpSpPr/>
              <p:nvPr/>
            </p:nvGrpSpPr>
            <p:grpSpPr>
              <a:xfrm>
                <a:off x="5759403" y="3112613"/>
                <a:ext cx="676275" cy="676275"/>
                <a:chOff x="3144790" y="993300"/>
                <a:chExt cx="676275" cy="676275"/>
              </a:xfrm>
            </p:grpSpPr>
            <p:sp>
              <p:nvSpPr>
                <p:cNvPr id="696" name="Oval 695">
                  <a:extLst>
                    <a:ext uri="{FF2B5EF4-FFF2-40B4-BE49-F238E27FC236}">
                      <a16:creationId xmlns:a16="http://schemas.microsoft.com/office/drawing/2014/main" id="{74FB3C89-0B5F-49D8-A9EF-DE27A3541312}"/>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a:extLst>
                    <a:ext uri="{FF2B5EF4-FFF2-40B4-BE49-F238E27FC236}">
                      <a16:creationId xmlns:a16="http://schemas.microsoft.com/office/drawing/2014/main" id="{6C04BEEB-363A-4945-90A7-5BA8906B243F}"/>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693" name="Oval 692">
              <a:extLst>
                <a:ext uri="{FF2B5EF4-FFF2-40B4-BE49-F238E27FC236}">
                  <a16:creationId xmlns:a16="http://schemas.microsoft.com/office/drawing/2014/main" id="{ABB99E73-10E5-4A42-ACAD-22999616B45F}"/>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0" name="Group 699">
            <a:extLst>
              <a:ext uri="{FF2B5EF4-FFF2-40B4-BE49-F238E27FC236}">
                <a16:creationId xmlns:a16="http://schemas.microsoft.com/office/drawing/2014/main" id="{F63215CB-18D8-4C6C-B15B-25350227D7F1}"/>
              </a:ext>
            </a:extLst>
          </p:cNvPr>
          <p:cNvGrpSpPr/>
          <p:nvPr/>
        </p:nvGrpSpPr>
        <p:grpSpPr>
          <a:xfrm>
            <a:off x="139710" y="4840926"/>
            <a:ext cx="475472" cy="478261"/>
            <a:chOff x="2804160" y="137160"/>
            <a:chExt cx="6583680" cy="6583680"/>
          </a:xfrm>
        </p:grpSpPr>
        <p:sp>
          <p:nvSpPr>
            <p:cNvPr id="701" name="Freeform: Shape 700">
              <a:extLst>
                <a:ext uri="{FF2B5EF4-FFF2-40B4-BE49-F238E27FC236}">
                  <a16:creationId xmlns:a16="http://schemas.microsoft.com/office/drawing/2014/main" id="{573E2E64-AB1D-4757-A18A-2AC5EB14074D}"/>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02" name="Oval 701">
              <a:extLst>
                <a:ext uri="{FF2B5EF4-FFF2-40B4-BE49-F238E27FC236}">
                  <a16:creationId xmlns:a16="http://schemas.microsoft.com/office/drawing/2014/main" id="{314FF72F-EA0D-4630-BBAD-81F61971665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3" name="Group 702">
            <a:extLst>
              <a:ext uri="{FF2B5EF4-FFF2-40B4-BE49-F238E27FC236}">
                <a16:creationId xmlns:a16="http://schemas.microsoft.com/office/drawing/2014/main" id="{9189A3DF-A881-468F-A407-9C3D18183F03}"/>
              </a:ext>
            </a:extLst>
          </p:cNvPr>
          <p:cNvGrpSpPr/>
          <p:nvPr/>
        </p:nvGrpSpPr>
        <p:grpSpPr>
          <a:xfrm rot="18047685">
            <a:off x="-55115" y="4668829"/>
            <a:ext cx="870108" cy="833267"/>
            <a:chOff x="2895600" y="228600"/>
            <a:chExt cx="6400800" cy="6400800"/>
          </a:xfrm>
        </p:grpSpPr>
        <p:grpSp>
          <p:nvGrpSpPr>
            <p:cNvPr id="704" name="Group 703">
              <a:extLst>
                <a:ext uri="{FF2B5EF4-FFF2-40B4-BE49-F238E27FC236}">
                  <a16:creationId xmlns:a16="http://schemas.microsoft.com/office/drawing/2014/main" id="{EF46BA10-2DC9-4804-94EC-461EC46CD90D}"/>
                </a:ext>
              </a:extLst>
            </p:cNvPr>
            <p:cNvGrpSpPr/>
            <p:nvPr/>
          </p:nvGrpSpPr>
          <p:grpSpPr>
            <a:xfrm>
              <a:off x="5028304" y="3112613"/>
              <a:ext cx="2082917" cy="676275"/>
              <a:chOff x="5028304" y="3112613"/>
              <a:chExt cx="2082917" cy="676275"/>
            </a:xfrm>
          </p:grpSpPr>
          <p:grpSp>
            <p:nvGrpSpPr>
              <p:cNvPr id="706" name="Group 705">
                <a:extLst>
                  <a:ext uri="{FF2B5EF4-FFF2-40B4-BE49-F238E27FC236}">
                    <a16:creationId xmlns:a16="http://schemas.microsoft.com/office/drawing/2014/main" id="{E654EC12-00DF-4F32-918E-A3E1C95AB015}"/>
                  </a:ext>
                </a:extLst>
              </p:cNvPr>
              <p:cNvGrpSpPr/>
              <p:nvPr/>
            </p:nvGrpSpPr>
            <p:grpSpPr>
              <a:xfrm>
                <a:off x="5028304" y="3167369"/>
                <a:ext cx="2082917" cy="565811"/>
                <a:chOff x="3993730" y="3167369"/>
                <a:chExt cx="2082917" cy="565811"/>
              </a:xfrm>
            </p:grpSpPr>
            <p:sp>
              <p:nvSpPr>
                <p:cNvPr id="710" name="Flowchart: Merge 709">
                  <a:extLst>
                    <a:ext uri="{FF2B5EF4-FFF2-40B4-BE49-F238E27FC236}">
                      <a16:creationId xmlns:a16="http://schemas.microsoft.com/office/drawing/2014/main" id="{879D3E7B-B0F2-445A-8579-28F7B8C13EA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Flowchart: Merge 710">
                  <a:extLst>
                    <a:ext uri="{FF2B5EF4-FFF2-40B4-BE49-F238E27FC236}">
                      <a16:creationId xmlns:a16="http://schemas.microsoft.com/office/drawing/2014/main" id="{0E92260E-1DD7-4330-A5C9-16CEA14FEBD7}"/>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07" name="Group 706">
                <a:extLst>
                  <a:ext uri="{FF2B5EF4-FFF2-40B4-BE49-F238E27FC236}">
                    <a16:creationId xmlns:a16="http://schemas.microsoft.com/office/drawing/2014/main" id="{45670669-CB71-47AC-8374-5D3CF0CA8D97}"/>
                  </a:ext>
                </a:extLst>
              </p:cNvPr>
              <p:cNvGrpSpPr/>
              <p:nvPr/>
            </p:nvGrpSpPr>
            <p:grpSpPr>
              <a:xfrm>
                <a:off x="5759403" y="3112613"/>
                <a:ext cx="676275" cy="676275"/>
                <a:chOff x="3144790" y="993300"/>
                <a:chExt cx="676275" cy="676275"/>
              </a:xfrm>
            </p:grpSpPr>
            <p:sp>
              <p:nvSpPr>
                <p:cNvPr id="708" name="Oval 707">
                  <a:extLst>
                    <a:ext uri="{FF2B5EF4-FFF2-40B4-BE49-F238E27FC236}">
                      <a16:creationId xmlns:a16="http://schemas.microsoft.com/office/drawing/2014/main" id="{9A50EAC7-6A00-4087-A769-0829359C3C2A}"/>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a:extLst>
                    <a:ext uri="{FF2B5EF4-FFF2-40B4-BE49-F238E27FC236}">
                      <a16:creationId xmlns:a16="http://schemas.microsoft.com/office/drawing/2014/main" id="{0A58EA45-FC15-47CD-9714-712693CE09CD}"/>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05" name="Oval 704">
              <a:extLst>
                <a:ext uri="{FF2B5EF4-FFF2-40B4-BE49-F238E27FC236}">
                  <a16:creationId xmlns:a16="http://schemas.microsoft.com/office/drawing/2014/main" id="{3B3BC0E7-6605-4381-8BE1-B4F8B7B4461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2" name="Group 711">
            <a:extLst>
              <a:ext uri="{FF2B5EF4-FFF2-40B4-BE49-F238E27FC236}">
                <a16:creationId xmlns:a16="http://schemas.microsoft.com/office/drawing/2014/main" id="{9C21B45E-7296-4BAF-A693-59AFF49FDD61}"/>
              </a:ext>
            </a:extLst>
          </p:cNvPr>
          <p:cNvGrpSpPr/>
          <p:nvPr/>
        </p:nvGrpSpPr>
        <p:grpSpPr>
          <a:xfrm>
            <a:off x="158760" y="5345751"/>
            <a:ext cx="475472" cy="478261"/>
            <a:chOff x="2804160" y="137160"/>
            <a:chExt cx="6583680" cy="6583680"/>
          </a:xfrm>
        </p:grpSpPr>
        <p:sp>
          <p:nvSpPr>
            <p:cNvPr id="713" name="Freeform: Shape 712">
              <a:extLst>
                <a:ext uri="{FF2B5EF4-FFF2-40B4-BE49-F238E27FC236}">
                  <a16:creationId xmlns:a16="http://schemas.microsoft.com/office/drawing/2014/main" id="{E5A4A451-63EF-47FD-8ECB-296AF70AE483}"/>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14" name="Oval 713">
              <a:extLst>
                <a:ext uri="{FF2B5EF4-FFF2-40B4-BE49-F238E27FC236}">
                  <a16:creationId xmlns:a16="http://schemas.microsoft.com/office/drawing/2014/main" id="{0D6D8C06-77DF-4F1A-92DF-757FD065CA1F}"/>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5" name="Group 714">
            <a:extLst>
              <a:ext uri="{FF2B5EF4-FFF2-40B4-BE49-F238E27FC236}">
                <a16:creationId xmlns:a16="http://schemas.microsoft.com/office/drawing/2014/main" id="{13B487BA-7F64-42E4-A285-8A1BC76473D8}"/>
              </a:ext>
            </a:extLst>
          </p:cNvPr>
          <p:cNvGrpSpPr/>
          <p:nvPr/>
        </p:nvGrpSpPr>
        <p:grpSpPr>
          <a:xfrm rot="18047685">
            <a:off x="-36065" y="5173654"/>
            <a:ext cx="870108" cy="833267"/>
            <a:chOff x="2895600" y="228600"/>
            <a:chExt cx="6400800" cy="6400800"/>
          </a:xfrm>
        </p:grpSpPr>
        <p:grpSp>
          <p:nvGrpSpPr>
            <p:cNvPr id="716" name="Group 715">
              <a:extLst>
                <a:ext uri="{FF2B5EF4-FFF2-40B4-BE49-F238E27FC236}">
                  <a16:creationId xmlns:a16="http://schemas.microsoft.com/office/drawing/2014/main" id="{3B56704C-F31D-428F-B699-4A6BB9B54BC0}"/>
                </a:ext>
              </a:extLst>
            </p:cNvPr>
            <p:cNvGrpSpPr/>
            <p:nvPr/>
          </p:nvGrpSpPr>
          <p:grpSpPr>
            <a:xfrm>
              <a:off x="5028304" y="3112613"/>
              <a:ext cx="2082917" cy="676275"/>
              <a:chOff x="5028304" y="3112613"/>
              <a:chExt cx="2082917" cy="676275"/>
            </a:xfrm>
          </p:grpSpPr>
          <p:grpSp>
            <p:nvGrpSpPr>
              <p:cNvPr id="718" name="Group 717">
                <a:extLst>
                  <a:ext uri="{FF2B5EF4-FFF2-40B4-BE49-F238E27FC236}">
                    <a16:creationId xmlns:a16="http://schemas.microsoft.com/office/drawing/2014/main" id="{DAFE48EF-0C31-4D8E-9B58-21DAA7EE2D83}"/>
                  </a:ext>
                </a:extLst>
              </p:cNvPr>
              <p:cNvGrpSpPr/>
              <p:nvPr/>
            </p:nvGrpSpPr>
            <p:grpSpPr>
              <a:xfrm>
                <a:off x="5028304" y="3167369"/>
                <a:ext cx="2082917" cy="565811"/>
                <a:chOff x="3993730" y="3167369"/>
                <a:chExt cx="2082917" cy="565811"/>
              </a:xfrm>
            </p:grpSpPr>
            <p:sp>
              <p:nvSpPr>
                <p:cNvPr id="722" name="Flowchart: Merge 721">
                  <a:extLst>
                    <a:ext uri="{FF2B5EF4-FFF2-40B4-BE49-F238E27FC236}">
                      <a16:creationId xmlns:a16="http://schemas.microsoft.com/office/drawing/2014/main" id="{FF09B7FA-1DFD-4232-9768-36845226185C}"/>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Flowchart: Merge 722">
                  <a:extLst>
                    <a:ext uri="{FF2B5EF4-FFF2-40B4-BE49-F238E27FC236}">
                      <a16:creationId xmlns:a16="http://schemas.microsoft.com/office/drawing/2014/main" id="{9DAB1B5A-AAEA-4FFF-9558-B8C1B50ED298}"/>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19" name="Group 718">
                <a:extLst>
                  <a:ext uri="{FF2B5EF4-FFF2-40B4-BE49-F238E27FC236}">
                    <a16:creationId xmlns:a16="http://schemas.microsoft.com/office/drawing/2014/main" id="{7D2134B7-5CB1-472A-BC27-B6D30F618B5B}"/>
                  </a:ext>
                </a:extLst>
              </p:cNvPr>
              <p:cNvGrpSpPr/>
              <p:nvPr/>
            </p:nvGrpSpPr>
            <p:grpSpPr>
              <a:xfrm>
                <a:off x="5759403" y="3112613"/>
                <a:ext cx="676275" cy="676275"/>
                <a:chOff x="3144790" y="993300"/>
                <a:chExt cx="676275" cy="676275"/>
              </a:xfrm>
            </p:grpSpPr>
            <p:sp>
              <p:nvSpPr>
                <p:cNvPr id="720" name="Oval 719">
                  <a:extLst>
                    <a:ext uri="{FF2B5EF4-FFF2-40B4-BE49-F238E27FC236}">
                      <a16:creationId xmlns:a16="http://schemas.microsoft.com/office/drawing/2014/main" id="{B3F9CA81-B54E-490D-8244-40A7AB298FEA}"/>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a:extLst>
                    <a:ext uri="{FF2B5EF4-FFF2-40B4-BE49-F238E27FC236}">
                      <a16:creationId xmlns:a16="http://schemas.microsoft.com/office/drawing/2014/main" id="{B953E689-3A3F-4420-9916-4FC0F3024AD7}"/>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17" name="Oval 716">
              <a:extLst>
                <a:ext uri="{FF2B5EF4-FFF2-40B4-BE49-F238E27FC236}">
                  <a16:creationId xmlns:a16="http://schemas.microsoft.com/office/drawing/2014/main" id="{21CC3188-980A-4EFC-A963-A54A4B022A7D}"/>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4" name="Group 723">
            <a:extLst>
              <a:ext uri="{FF2B5EF4-FFF2-40B4-BE49-F238E27FC236}">
                <a16:creationId xmlns:a16="http://schemas.microsoft.com/office/drawing/2014/main" id="{8D4D5C5B-DBDC-4A01-84D1-7489F4761121}"/>
              </a:ext>
            </a:extLst>
          </p:cNvPr>
          <p:cNvGrpSpPr/>
          <p:nvPr/>
        </p:nvGrpSpPr>
        <p:grpSpPr>
          <a:xfrm>
            <a:off x="177810" y="5822001"/>
            <a:ext cx="475472" cy="478261"/>
            <a:chOff x="2804160" y="137160"/>
            <a:chExt cx="6583680" cy="6583680"/>
          </a:xfrm>
        </p:grpSpPr>
        <p:sp>
          <p:nvSpPr>
            <p:cNvPr id="725" name="Freeform: Shape 724">
              <a:extLst>
                <a:ext uri="{FF2B5EF4-FFF2-40B4-BE49-F238E27FC236}">
                  <a16:creationId xmlns:a16="http://schemas.microsoft.com/office/drawing/2014/main" id="{8ACEE60F-1688-46D5-AE6A-AC314285CA05}"/>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26" name="Oval 725">
              <a:extLst>
                <a:ext uri="{FF2B5EF4-FFF2-40B4-BE49-F238E27FC236}">
                  <a16:creationId xmlns:a16="http://schemas.microsoft.com/office/drawing/2014/main" id="{A866F4D0-B2E0-4806-B347-C285E31E8633}"/>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7" name="Group 726">
            <a:extLst>
              <a:ext uri="{FF2B5EF4-FFF2-40B4-BE49-F238E27FC236}">
                <a16:creationId xmlns:a16="http://schemas.microsoft.com/office/drawing/2014/main" id="{B02596A7-29FA-4B60-AFE7-E853C431A5E5}"/>
              </a:ext>
            </a:extLst>
          </p:cNvPr>
          <p:cNvGrpSpPr/>
          <p:nvPr/>
        </p:nvGrpSpPr>
        <p:grpSpPr>
          <a:xfrm rot="18047685">
            <a:off x="-17015" y="5649904"/>
            <a:ext cx="870108" cy="833267"/>
            <a:chOff x="2895600" y="228600"/>
            <a:chExt cx="6400800" cy="6400800"/>
          </a:xfrm>
        </p:grpSpPr>
        <p:grpSp>
          <p:nvGrpSpPr>
            <p:cNvPr id="728" name="Group 727">
              <a:extLst>
                <a:ext uri="{FF2B5EF4-FFF2-40B4-BE49-F238E27FC236}">
                  <a16:creationId xmlns:a16="http://schemas.microsoft.com/office/drawing/2014/main" id="{41E3B9FF-18D9-47AF-A918-1083FAB8BD4D}"/>
                </a:ext>
              </a:extLst>
            </p:cNvPr>
            <p:cNvGrpSpPr/>
            <p:nvPr/>
          </p:nvGrpSpPr>
          <p:grpSpPr>
            <a:xfrm>
              <a:off x="5028304" y="3112613"/>
              <a:ext cx="2082917" cy="676275"/>
              <a:chOff x="5028304" y="3112613"/>
              <a:chExt cx="2082917" cy="676275"/>
            </a:xfrm>
          </p:grpSpPr>
          <p:grpSp>
            <p:nvGrpSpPr>
              <p:cNvPr id="730" name="Group 729">
                <a:extLst>
                  <a:ext uri="{FF2B5EF4-FFF2-40B4-BE49-F238E27FC236}">
                    <a16:creationId xmlns:a16="http://schemas.microsoft.com/office/drawing/2014/main" id="{4523A665-269C-4088-BC18-153BBFEEC7E0}"/>
                  </a:ext>
                </a:extLst>
              </p:cNvPr>
              <p:cNvGrpSpPr/>
              <p:nvPr/>
            </p:nvGrpSpPr>
            <p:grpSpPr>
              <a:xfrm>
                <a:off x="5028304" y="3167369"/>
                <a:ext cx="2082917" cy="565811"/>
                <a:chOff x="3993730" y="3167369"/>
                <a:chExt cx="2082917" cy="565811"/>
              </a:xfrm>
            </p:grpSpPr>
            <p:sp>
              <p:nvSpPr>
                <p:cNvPr id="734" name="Flowchart: Merge 733">
                  <a:extLst>
                    <a:ext uri="{FF2B5EF4-FFF2-40B4-BE49-F238E27FC236}">
                      <a16:creationId xmlns:a16="http://schemas.microsoft.com/office/drawing/2014/main" id="{6082BC65-1ACB-43FF-AC34-9B72EC21E45D}"/>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Flowchart: Merge 734">
                  <a:extLst>
                    <a:ext uri="{FF2B5EF4-FFF2-40B4-BE49-F238E27FC236}">
                      <a16:creationId xmlns:a16="http://schemas.microsoft.com/office/drawing/2014/main" id="{9E568276-F7B8-4444-BC1C-E3254CD761E4}"/>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31" name="Group 730">
                <a:extLst>
                  <a:ext uri="{FF2B5EF4-FFF2-40B4-BE49-F238E27FC236}">
                    <a16:creationId xmlns:a16="http://schemas.microsoft.com/office/drawing/2014/main" id="{FEF5F8EC-037B-4479-BEF6-FC173E662E41}"/>
                  </a:ext>
                </a:extLst>
              </p:cNvPr>
              <p:cNvGrpSpPr/>
              <p:nvPr/>
            </p:nvGrpSpPr>
            <p:grpSpPr>
              <a:xfrm>
                <a:off x="5759403" y="3112613"/>
                <a:ext cx="676275" cy="676275"/>
                <a:chOff x="3144790" y="993300"/>
                <a:chExt cx="676275" cy="676275"/>
              </a:xfrm>
            </p:grpSpPr>
            <p:sp>
              <p:nvSpPr>
                <p:cNvPr id="732" name="Oval 731">
                  <a:extLst>
                    <a:ext uri="{FF2B5EF4-FFF2-40B4-BE49-F238E27FC236}">
                      <a16:creationId xmlns:a16="http://schemas.microsoft.com/office/drawing/2014/main" id="{1EB4D735-8D3E-4BBD-8C20-7D4C5A9E68D3}"/>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Oval 732">
                  <a:extLst>
                    <a:ext uri="{FF2B5EF4-FFF2-40B4-BE49-F238E27FC236}">
                      <a16:creationId xmlns:a16="http://schemas.microsoft.com/office/drawing/2014/main" id="{E864674E-299C-4104-9705-561C6B023E0F}"/>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29" name="Oval 728">
              <a:extLst>
                <a:ext uri="{FF2B5EF4-FFF2-40B4-BE49-F238E27FC236}">
                  <a16:creationId xmlns:a16="http://schemas.microsoft.com/office/drawing/2014/main" id="{437F5BFD-1A6B-4067-8845-F81C64824E42}"/>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6" name="Group 735">
            <a:extLst>
              <a:ext uri="{FF2B5EF4-FFF2-40B4-BE49-F238E27FC236}">
                <a16:creationId xmlns:a16="http://schemas.microsoft.com/office/drawing/2014/main" id="{A6B46110-34CE-467D-8169-160A354B5800}"/>
              </a:ext>
            </a:extLst>
          </p:cNvPr>
          <p:cNvGrpSpPr/>
          <p:nvPr/>
        </p:nvGrpSpPr>
        <p:grpSpPr>
          <a:xfrm>
            <a:off x="11607810" y="570336"/>
            <a:ext cx="475472" cy="478261"/>
            <a:chOff x="2804160" y="137160"/>
            <a:chExt cx="6583680" cy="6583680"/>
          </a:xfrm>
        </p:grpSpPr>
        <p:sp>
          <p:nvSpPr>
            <p:cNvPr id="737" name="Freeform: Shape 736">
              <a:extLst>
                <a:ext uri="{FF2B5EF4-FFF2-40B4-BE49-F238E27FC236}">
                  <a16:creationId xmlns:a16="http://schemas.microsoft.com/office/drawing/2014/main" id="{EC1E9321-D410-45C0-9852-3F228F4BA99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38" name="Oval 737">
              <a:extLst>
                <a:ext uri="{FF2B5EF4-FFF2-40B4-BE49-F238E27FC236}">
                  <a16:creationId xmlns:a16="http://schemas.microsoft.com/office/drawing/2014/main" id="{6AD7A5F7-AFEA-4278-9A63-C5864FD4C6C9}"/>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9" name="Group 738">
            <a:extLst>
              <a:ext uri="{FF2B5EF4-FFF2-40B4-BE49-F238E27FC236}">
                <a16:creationId xmlns:a16="http://schemas.microsoft.com/office/drawing/2014/main" id="{7F992FBD-99F0-46A2-8600-A3AB37C37100}"/>
              </a:ext>
            </a:extLst>
          </p:cNvPr>
          <p:cNvGrpSpPr/>
          <p:nvPr/>
        </p:nvGrpSpPr>
        <p:grpSpPr>
          <a:xfrm>
            <a:off x="11617335" y="1021186"/>
            <a:ext cx="475472" cy="478261"/>
            <a:chOff x="2804160" y="137160"/>
            <a:chExt cx="6583680" cy="6583680"/>
          </a:xfrm>
        </p:grpSpPr>
        <p:sp>
          <p:nvSpPr>
            <p:cNvPr id="740" name="Freeform: Shape 739">
              <a:extLst>
                <a:ext uri="{FF2B5EF4-FFF2-40B4-BE49-F238E27FC236}">
                  <a16:creationId xmlns:a16="http://schemas.microsoft.com/office/drawing/2014/main" id="{9EB25E6F-A16C-45FA-BA83-38368E08D5B4}"/>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41" name="Oval 740">
              <a:extLst>
                <a:ext uri="{FF2B5EF4-FFF2-40B4-BE49-F238E27FC236}">
                  <a16:creationId xmlns:a16="http://schemas.microsoft.com/office/drawing/2014/main" id="{B2F29005-10F2-4D16-BDFD-6CAFC9D00434}"/>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2" name="Group 741">
            <a:extLst>
              <a:ext uri="{FF2B5EF4-FFF2-40B4-BE49-F238E27FC236}">
                <a16:creationId xmlns:a16="http://schemas.microsoft.com/office/drawing/2014/main" id="{E1DA31A8-0FD2-4CD4-B4C3-9C8C8B88B451}"/>
              </a:ext>
            </a:extLst>
          </p:cNvPr>
          <p:cNvGrpSpPr/>
          <p:nvPr/>
        </p:nvGrpSpPr>
        <p:grpSpPr>
          <a:xfrm rot="18047685">
            <a:off x="11422510" y="849089"/>
            <a:ext cx="870108" cy="833267"/>
            <a:chOff x="2895600" y="228600"/>
            <a:chExt cx="6400800" cy="6400800"/>
          </a:xfrm>
        </p:grpSpPr>
        <p:grpSp>
          <p:nvGrpSpPr>
            <p:cNvPr id="743" name="Group 742">
              <a:extLst>
                <a:ext uri="{FF2B5EF4-FFF2-40B4-BE49-F238E27FC236}">
                  <a16:creationId xmlns:a16="http://schemas.microsoft.com/office/drawing/2014/main" id="{3F257F35-F944-43B3-8A7E-C4E2454ADB0C}"/>
                </a:ext>
              </a:extLst>
            </p:cNvPr>
            <p:cNvGrpSpPr/>
            <p:nvPr/>
          </p:nvGrpSpPr>
          <p:grpSpPr>
            <a:xfrm>
              <a:off x="5028304" y="3112613"/>
              <a:ext cx="2082917" cy="676275"/>
              <a:chOff x="5028304" y="3112613"/>
              <a:chExt cx="2082917" cy="676275"/>
            </a:xfrm>
          </p:grpSpPr>
          <p:grpSp>
            <p:nvGrpSpPr>
              <p:cNvPr id="745" name="Group 744">
                <a:extLst>
                  <a:ext uri="{FF2B5EF4-FFF2-40B4-BE49-F238E27FC236}">
                    <a16:creationId xmlns:a16="http://schemas.microsoft.com/office/drawing/2014/main" id="{4EBCE10F-4674-49B5-8092-F2B2D3858A00}"/>
                  </a:ext>
                </a:extLst>
              </p:cNvPr>
              <p:cNvGrpSpPr/>
              <p:nvPr/>
            </p:nvGrpSpPr>
            <p:grpSpPr>
              <a:xfrm>
                <a:off x="5028304" y="3167369"/>
                <a:ext cx="2082917" cy="565811"/>
                <a:chOff x="3993730" y="3167369"/>
                <a:chExt cx="2082917" cy="565811"/>
              </a:xfrm>
            </p:grpSpPr>
            <p:sp>
              <p:nvSpPr>
                <p:cNvPr id="749" name="Flowchart: Merge 748">
                  <a:extLst>
                    <a:ext uri="{FF2B5EF4-FFF2-40B4-BE49-F238E27FC236}">
                      <a16:creationId xmlns:a16="http://schemas.microsoft.com/office/drawing/2014/main" id="{265AAFCE-2110-42A3-9958-2969EA8CC692}"/>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Flowchart: Merge 749">
                  <a:extLst>
                    <a:ext uri="{FF2B5EF4-FFF2-40B4-BE49-F238E27FC236}">
                      <a16:creationId xmlns:a16="http://schemas.microsoft.com/office/drawing/2014/main" id="{616AA8A1-1DF2-4773-8A57-4129E7058816}"/>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46" name="Group 745">
                <a:extLst>
                  <a:ext uri="{FF2B5EF4-FFF2-40B4-BE49-F238E27FC236}">
                    <a16:creationId xmlns:a16="http://schemas.microsoft.com/office/drawing/2014/main" id="{CF78BF61-A2CA-48AB-8A3F-43D2F790B3A6}"/>
                  </a:ext>
                </a:extLst>
              </p:cNvPr>
              <p:cNvGrpSpPr/>
              <p:nvPr/>
            </p:nvGrpSpPr>
            <p:grpSpPr>
              <a:xfrm>
                <a:off x="5759403" y="3112613"/>
                <a:ext cx="676275" cy="676275"/>
                <a:chOff x="3144790" y="993300"/>
                <a:chExt cx="676275" cy="676275"/>
              </a:xfrm>
            </p:grpSpPr>
            <p:sp>
              <p:nvSpPr>
                <p:cNvPr id="747" name="Oval 746">
                  <a:extLst>
                    <a:ext uri="{FF2B5EF4-FFF2-40B4-BE49-F238E27FC236}">
                      <a16:creationId xmlns:a16="http://schemas.microsoft.com/office/drawing/2014/main" id="{2004B929-7E34-4CF6-8EFA-B502D38692FE}"/>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Oval 747">
                  <a:extLst>
                    <a:ext uri="{FF2B5EF4-FFF2-40B4-BE49-F238E27FC236}">
                      <a16:creationId xmlns:a16="http://schemas.microsoft.com/office/drawing/2014/main" id="{F9FF9031-78D2-428C-BAF2-709C1D62A495}"/>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44" name="Oval 743">
              <a:extLst>
                <a:ext uri="{FF2B5EF4-FFF2-40B4-BE49-F238E27FC236}">
                  <a16:creationId xmlns:a16="http://schemas.microsoft.com/office/drawing/2014/main" id="{0D9A58AA-1254-4689-8587-7408FDEB7EA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1" name="Group 750">
            <a:extLst>
              <a:ext uri="{FF2B5EF4-FFF2-40B4-BE49-F238E27FC236}">
                <a16:creationId xmlns:a16="http://schemas.microsoft.com/office/drawing/2014/main" id="{29BFEDAB-84DD-4E9E-9E87-4D4DEA7C09BB}"/>
              </a:ext>
            </a:extLst>
          </p:cNvPr>
          <p:cNvGrpSpPr/>
          <p:nvPr/>
        </p:nvGrpSpPr>
        <p:grpSpPr>
          <a:xfrm>
            <a:off x="11607810" y="1497436"/>
            <a:ext cx="475472" cy="478261"/>
            <a:chOff x="2804160" y="137160"/>
            <a:chExt cx="6583680" cy="6583680"/>
          </a:xfrm>
        </p:grpSpPr>
        <p:sp>
          <p:nvSpPr>
            <p:cNvPr id="752" name="Freeform: Shape 751">
              <a:extLst>
                <a:ext uri="{FF2B5EF4-FFF2-40B4-BE49-F238E27FC236}">
                  <a16:creationId xmlns:a16="http://schemas.microsoft.com/office/drawing/2014/main" id="{BFD72912-BCB7-4B72-B182-177278ADAA75}"/>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53" name="Oval 752">
              <a:extLst>
                <a:ext uri="{FF2B5EF4-FFF2-40B4-BE49-F238E27FC236}">
                  <a16:creationId xmlns:a16="http://schemas.microsoft.com/office/drawing/2014/main" id="{DD96438A-28DD-4270-B324-FA6CC21B35EE}"/>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4" name="Group 753">
            <a:extLst>
              <a:ext uri="{FF2B5EF4-FFF2-40B4-BE49-F238E27FC236}">
                <a16:creationId xmlns:a16="http://schemas.microsoft.com/office/drawing/2014/main" id="{C9104165-FA00-48B3-94E2-239905B9694A}"/>
              </a:ext>
            </a:extLst>
          </p:cNvPr>
          <p:cNvGrpSpPr/>
          <p:nvPr/>
        </p:nvGrpSpPr>
        <p:grpSpPr>
          <a:xfrm rot="18047685">
            <a:off x="11412985" y="1325339"/>
            <a:ext cx="870108" cy="833267"/>
            <a:chOff x="2895600" y="228600"/>
            <a:chExt cx="6400800" cy="6400800"/>
          </a:xfrm>
        </p:grpSpPr>
        <p:grpSp>
          <p:nvGrpSpPr>
            <p:cNvPr id="755" name="Group 754">
              <a:extLst>
                <a:ext uri="{FF2B5EF4-FFF2-40B4-BE49-F238E27FC236}">
                  <a16:creationId xmlns:a16="http://schemas.microsoft.com/office/drawing/2014/main" id="{71BFAD29-E09C-483A-A96A-29D169469666}"/>
                </a:ext>
              </a:extLst>
            </p:cNvPr>
            <p:cNvGrpSpPr/>
            <p:nvPr/>
          </p:nvGrpSpPr>
          <p:grpSpPr>
            <a:xfrm>
              <a:off x="5028304" y="3112613"/>
              <a:ext cx="2082917" cy="676275"/>
              <a:chOff x="5028304" y="3112613"/>
              <a:chExt cx="2082917" cy="676275"/>
            </a:xfrm>
          </p:grpSpPr>
          <p:grpSp>
            <p:nvGrpSpPr>
              <p:cNvPr id="757" name="Group 756">
                <a:extLst>
                  <a:ext uri="{FF2B5EF4-FFF2-40B4-BE49-F238E27FC236}">
                    <a16:creationId xmlns:a16="http://schemas.microsoft.com/office/drawing/2014/main" id="{D8B1C9E3-46A1-48BD-B73E-1393A035E6F4}"/>
                  </a:ext>
                </a:extLst>
              </p:cNvPr>
              <p:cNvGrpSpPr/>
              <p:nvPr/>
            </p:nvGrpSpPr>
            <p:grpSpPr>
              <a:xfrm>
                <a:off x="5028304" y="3167369"/>
                <a:ext cx="2082917" cy="565811"/>
                <a:chOff x="3993730" y="3167369"/>
                <a:chExt cx="2082917" cy="565811"/>
              </a:xfrm>
            </p:grpSpPr>
            <p:sp>
              <p:nvSpPr>
                <p:cNvPr id="761" name="Flowchart: Merge 760">
                  <a:extLst>
                    <a:ext uri="{FF2B5EF4-FFF2-40B4-BE49-F238E27FC236}">
                      <a16:creationId xmlns:a16="http://schemas.microsoft.com/office/drawing/2014/main" id="{75FD450E-F6FD-47A5-A922-E7332A266E1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Flowchart: Merge 761">
                  <a:extLst>
                    <a:ext uri="{FF2B5EF4-FFF2-40B4-BE49-F238E27FC236}">
                      <a16:creationId xmlns:a16="http://schemas.microsoft.com/office/drawing/2014/main" id="{75CF22F2-C0B1-4A6E-A31A-DE21EE6BFA76}"/>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58" name="Group 757">
                <a:extLst>
                  <a:ext uri="{FF2B5EF4-FFF2-40B4-BE49-F238E27FC236}">
                    <a16:creationId xmlns:a16="http://schemas.microsoft.com/office/drawing/2014/main" id="{4881582F-2056-4F2A-BE0B-08839E497C01}"/>
                  </a:ext>
                </a:extLst>
              </p:cNvPr>
              <p:cNvGrpSpPr/>
              <p:nvPr/>
            </p:nvGrpSpPr>
            <p:grpSpPr>
              <a:xfrm>
                <a:off x="5759403" y="3112613"/>
                <a:ext cx="676275" cy="676275"/>
                <a:chOff x="3144790" y="993300"/>
                <a:chExt cx="676275" cy="676275"/>
              </a:xfrm>
            </p:grpSpPr>
            <p:sp>
              <p:nvSpPr>
                <p:cNvPr id="759" name="Oval 758">
                  <a:extLst>
                    <a:ext uri="{FF2B5EF4-FFF2-40B4-BE49-F238E27FC236}">
                      <a16:creationId xmlns:a16="http://schemas.microsoft.com/office/drawing/2014/main" id="{E16B6DA7-9157-48E5-83DE-48A447B8A2E1}"/>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759">
                  <a:extLst>
                    <a:ext uri="{FF2B5EF4-FFF2-40B4-BE49-F238E27FC236}">
                      <a16:creationId xmlns:a16="http://schemas.microsoft.com/office/drawing/2014/main" id="{FA875799-56B9-4564-B60F-0E8B07B2898B}"/>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56" name="Oval 755">
              <a:extLst>
                <a:ext uri="{FF2B5EF4-FFF2-40B4-BE49-F238E27FC236}">
                  <a16:creationId xmlns:a16="http://schemas.microsoft.com/office/drawing/2014/main" id="{C6E76FF7-1371-4D05-9325-A55ADBD17F10}"/>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3" name="Group 762">
            <a:extLst>
              <a:ext uri="{FF2B5EF4-FFF2-40B4-BE49-F238E27FC236}">
                <a16:creationId xmlns:a16="http://schemas.microsoft.com/office/drawing/2014/main" id="{044D0863-5F9D-48DE-A3A8-7AFD2539A719}"/>
              </a:ext>
            </a:extLst>
          </p:cNvPr>
          <p:cNvGrpSpPr/>
          <p:nvPr/>
        </p:nvGrpSpPr>
        <p:grpSpPr>
          <a:xfrm>
            <a:off x="11598285" y="1973686"/>
            <a:ext cx="475472" cy="478261"/>
            <a:chOff x="2804160" y="137160"/>
            <a:chExt cx="6583680" cy="6583680"/>
          </a:xfrm>
        </p:grpSpPr>
        <p:sp>
          <p:nvSpPr>
            <p:cNvPr id="764" name="Freeform: Shape 763">
              <a:extLst>
                <a:ext uri="{FF2B5EF4-FFF2-40B4-BE49-F238E27FC236}">
                  <a16:creationId xmlns:a16="http://schemas.microsoft.com/office/drawing/2014/main" id="{8B18930D-E165-4FB3-85B2-85CA4C2B4AEB}"/>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65" name="Oval 764">
              <a:extLst>
                <a:ext uri="{FF2B5EF4-FFF2-40B4-BE49-F238E27FC236}">
                  <a16:creationId xmlns:a16="http://schemas.microsoft.com/office/drawing/2014/main" id="{A5AFE9E5-39A9-4EF0-BEB8-C9E51AA096C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6" name="Group 765">
            <a:extLst>
              <a:ext uri="{FF2B5EF4-FFF2-40B4-BE49-F238E27FC236}">
                <a16:creationId xmlns:a16="http://schemas.microsoft.com/office/drawing/2014/main" id="{70B71492-1DA3-44D1-BDDA-F48A24D15A54}"/>
              </a:ext>
            </a:extLst>
          </p:cNvPr>
          <p:cNvGrpSpPr/>
          <p:nvPr/>
        </p:nvGrpSpPr>
        <p:grpSpPr>
          <a:xfrm rot="18047685">
            <a:off x="11403460" y="1801589"/>
            <a:ext cx="870108" cy="833267"/>
            <a:chOff x="2895600" y="228600"/>
            <a:chExt cx="6400800" cy="6400800"/>
          </a:xfrm>
        </p:grpSpPr>
        <p:grpSp>
          <p:nvGrpSpPr>
            <p:cNvPr id="767" name="Group 766">
              <a:extLst>
                <a:ext uri="{FF2B5EF4-FFF2-40B4-BE49-F238E27FC236}">
                  <a16:creationId xmlns:a16="http://schemas.microsoft.com/office/drawing/2014/main" id="{F5650E0D-31D2-4592-ACAD-A243E4F6CFBD}"/>
                </a:ext>
              </a:extLst>
            </p:cNvPr>
            <p:cNvGrpSpPr/>
            <p:nvPr/>
          </p:nvGrpSpPr>
          <p:grpSpPr>
            <a:xfrm>
              <a:off x="5028304" y="3112613"/>
              <a:ext cx="2082917" cy="676275"/>
              <a:chOff x="5028304" y="3112613"/>
              <a:chExt cx="2082917" cy="676275"/>
            </a:xfrm>
          </p:grpSpPr>
          <p:grpSp>
            <p:nvGrpSpPr>
              <p:cNvPr id="769" name="Group 768">
                <a:extLst>
                  <a:ext uri="{FF2B5EF4-FFF2-40B4-BE49-F238E27FC236}">
                    <a16:creationId xmlns:a16="http://schemas.microsoft.com/office/drawing/2014/main" id="{A1CA71FD-688D-4D75-9E2D-EB8B0CB789A4}"/>
                  </a:ext>
                </a:extLst>
              </p:cNvPr>
              <p:cNvGrpSpPr/>
              <p:nvPr/>
            </p:nvGrpSpPr>
            <p:grpSpPr>
              <a:xfrm>
                <a:off x="5028304" y="3167369"/>
                <a:ext cx="2082917" cy="565811"/>
                <a:chOff x="3993730" y="3167369"/>
                <a:chExt cx="2082917" cy="565811"/>
              </a:xfrm>
            </p:grpSpPr>
            <p:sp>
              <p:nvSpPr>
                <p:cNvPr id="773" name="Flowchart: Merge 772">
                  <a:extLst>
                    <a:ext uri="{FF2B5EF4-FFF2-40B4-BE49-F238E27FC236}">
                      <a16:creationId xmlns:a16="http://schemas.microsoft.com/office/drawing/2014/main" id="{0E1792F0-9EDD-4975-8B07-21F4E1B0058A}"/>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Flowchart: Merge 773">
                  <a:extLst>
                    <a:ext uri="{FF2B5EF4-FFF2-40B4-BE49-F238E27FC236}">
                      <a16:creationId xmlns:a16="http://schemas.microsoft.com/office/drawing/2014/main" id="{7CE200AB-6319-4317-9A6B-19170CC97229}"/>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70" name="Group 769">
                <a:extLst>
                  <a:ext uri="{FF2B5EF4-FFF2-40B4-BE49-F238E27FC236}">
                    <a16:creationId xmlns:a16="http://schemas.microsoft.com/office/drawing/2014/main" id="{42CAE9E1-AACE-4D7B-BF00-E7969F6886AE}"/>
                  </a:ext>
                </a:extLst>
              </p:cNvPr>
              <p:cNvGrpSpPr/>
              <p:nvPr/>
            </p:nvGrpSpPr>
            <p:grpSpPr>
              <a:xfrm>
                <a:off x="5759403" y="3112613"/>
                <a:ext cx="676275" cy="676275"/>
                <a:chOff x="3144790" y="993300"/>
                <a:chExt cx="676275" cy="676275"/>
              </a:xfrm>
            </p:grpSpPr>
            <p:sp>
              <p:nvSpPr>
                <p:cNvPr id="771" name="Oval 770">
                  <a:extLst>
                    <a:ext uri="{FF2B5EF4-FFF2-40B4-BE49-F238E27FC236}">
                      <a16:creationId xmlns:a16="http://schemas.microsoft.com/office/drawing/2014/main" id="{CFE05CE5-1595-4A84-A973-6248DD6A94A5}"/>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a:extLst>
                    <a:ext uri="{FF2B5EF4-FFF2-40B4-BE49-F238E27FC236}">
                      <a16:creationId xmlns:a16="http://schemas.microsoft.com/office/drawing/2014/main" id="{7A811053-E307-46C0-8A00-752C680455D0}"/>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68" name="Oval 767">
              <a:extLst>
                <a:ext uri="{FF2B5EF4-FFF2-40B4-BE49-F238E27FC236}">
                  <a16:creationId xmlns:a16="http://schemas.microsoft.com/office/drawing/2014/main" id="{9621DA7D-B280-42D2-A866-81E6CBFA0AEC}"/>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5" name="Group 774">
            <a:extLst>
              <a:ext uri="{FF2B5EF4-FFF2-40B4-BE49-F238E27FC236}">
                <a16:creationId xmlns:a16="http://schemas.microsoft.com/office/drawing/2014/main" id="{10C09264-FB8B-48F7-80FE-DD1D1571BF68}"/>
              </a:ext>
            </a:extLst>
          </p:cNvPr>
          <p:cNvGrpSpPr/>
          <p:nvPr/>
        </p:nvGrpSpPr>
        <p:grpSpPr>
          <a:xfrm>
            <a:off x="11607810" y="2430886"/>
            <a:ext cx="475472" cy="478261"/>
            <a:chOff x="2804160" y="137160"/>
            <a:chExt cx="6583680" cy="6583680"/>
          </a:xfrm>
        </p:grpSpPr>
        <p:sp>
          <p:nvSpPr>
            <p:cNvPr id="776" name="Freeform: Shape 775">
              <a:extLst>
                <a:ext uri="{FF2B5EF4-FFF2-40B4-BE49-F238E27FC236}">
                  <a16:creationId xmlns:a16="http://schemas.microsoft.com/office/drawing/2014/main" id="{6BF5E73F-C57A-48B4-9BB0-427D97D88439}"/>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77" name="Oval 776">
              <a:extLst>
                <a:ext uri="{FF2B5EF4-FFF2-40B4-BE49-F238E27FC236}">
                  <a16:creationId xmlns:a16="http://schemas.microsoft.com/office/drawing/2014/main" id="{24D7354B-9C03-492E-9F78-C1EA12FEB6F4}"/>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8" name="Group 777">
            <a:extLst>
              <a:ext uri="{FF2B5EF4-FFF2-40B4-BE49-F238E27FC236}">
                <a16:creationId xmlns:a16="http://schemas.microsoft.com/office/drawing/2014/main" id="{4251D109-8BF9-4197-BF6F-E0E6ED3E3902}"/>
              </a:ext>
            </a:extLst>
          </p:cNvPr>
          <p:cNvGrpSpPr/>
          <p:nvPr/>
        </p:nvGrpSpPr>
        <p:grpSpPr>
          <a:xfrm rot="18047685">
            <a:off x="11412985" y="2258789"/>
            <a:ext cx="870108" cy="833267"/>
            <a:chOff x="2895600" y="228600"/>
            <a:chExt cx="6400800" cy="6400800"/>
          </a:xfrm>
        </p:grpSpPr>
        <p:grpSp>
          <p:nvGrpSpPr>
            <p:cNvPr id="779" name="Group 778">
              <a:extLst>
                <a:ext uri="{FF2B5EF4-FFF2-40B4-BE49-F238E27FC236}">
                  <a16:creationId xmlns:a16="http://schemas.microsoft.com/office/drawing/2014/main" id="{ACB70527-20CE-40A0-AFD6-DFC4A6204EC4}"/>
                </a:ext>
              </a:extLst>
            </p:cNvPr>
            <p:cNvGrpSpPr/>
            <p:nvPr/>
          </p:nvGrpSpPr>
          <p:grpSpPr>
            <a:xfrm>
              <a:off x="5028304" y="3112613"/>
              <a:ext cx="2082917" cy="676275"/>
              <a:chOff x="5028304" y="3112613"/>
              <a:chExt cx="2082917" cy="676275"/>
            </a:xfrm>
          </p:grpSpPr>
          <p:grpSp>
            <p:nvGrpSpPr>
              <p:cNvPr id="781" name="Group 780">
                <a:extLst>
                  <a:ext uri="{FF2B5EF4-FFF2-40B4-BE49-F238E27FC236}">
                    <a16:creationId xmlns:a16="http://schemas.microsoft.com/office/drawing/2014/main" id="{E1AB8149-1733-4BCE-88E3-235193A45C56}"/>
                  </a:ext>
                </a:extLst>
              </p:cNvPr>
              <p:cNvGrpSpPr/>
              <p:nvPr/>
            </p:nvGrpSpPr>
            <p:grpSpPr>
              <a:xfrm>
                <a:off x="5028304" y="3167369"/>
                <a:ext cx="2082917" cy="565811"/>
                <a:chOff x="3993730" y="3167369"/>
                <a:chExt cx="2082917" cy="565811"/>
              </a:xfrm>
            </p:grpSpPr>
            <p:sp>
              <p:nvSpPr>
                <p:cNvPr id="785" name="Flowchart: Merge 784">
                  <a:extLst>
                    <a:ext uri="{FF2B5EF4-FFF2-40B4-BE49-F238E27FC236}">
                      <a16:creationId xmlns:a16="http://schemas.microsoft.com/office/drawing/2014/main" id="{7DD43CBE-DFF8-48DB-936A-651CAFF1B94E}"/>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Flowchart: Merge 785">
                  <a:extLst>
                    <a:ext uri="{FF2B5EF4-FFF2-40B4-BE49-F238E27FC236}">
                      <a16:creationId xmlns:a16="http://schemas.microsoft.com/office/drawing/2014/main" id="{6C3B8AD0-D030-4629-B88A-59D2D024250B}"/>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82" name="Group 781">
                <a:extLst>
                  <a:ext uri="{FF2B5EF4-FFF2-40B4-BE49-F238E27FC236}">
                    <a16:creationId xmlns:a16="http://schemas.microsoft.com/office/drawing/2014/main" id="{8A1DEAB4-8BA0-42C3-B15F-08980AAAC508}"/>
                  </a:ext>
                </a:extLst>
              </p:cNvPr>
              <p:cNvGrpSpPr/>
              <p:nvPr/>
            </p:nvGrpSpPr>
            <p:grpSpPr>
              <a:xfrm>
                <a:off x="5759403" y="3112613"/>
                <a:ext cx="676275" cy="676275"/>
                <a:chOff x="3144790" y="993300"/>
                <a:chExt cx="676275" cy="676275"/>
              </a:xfrm>
            </p:grpSpPr>
            <p:sp>
              <p:nvSpPr>
                <p:cNvPr id="783" name="Oval 782">
                  <a:extLst>
                    <a:ext uri="{FF2B5EF4-FFF2-40B4-BE49-F238E27FC236}">
                      <a16:creationId xmlns:a16="http://schemas.microsoft.com/office/drawing/2014/main" id="{82A8265A-6907-419D-82D5-94E33C49E29E}"/>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Oval 783">
                  <a:extLst>
                    <a:ext uri="{FF2B5EF4-FFF2-40B4-BE49-F238E27FC236}">
                      <a16:creationId xmlns:a16="http://schemas.microsoft.com/office/drawing/2014/main" id="{C5283108-58CF-4DC3-8F67-4A76C48D8D4E}"/>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80" name="Oval 779">
              <a:extLst>
                <a:ext uri="{FF2B5EF4-FFF2-40B4-BE49-F238E27FC236}">
                  <a16:creationId xmlns:a16="http://schemas.microsoft.com/office/drawing/2014/main" id="{D7CAE58E-1FFF-4AC7-A561-F12A0AACE28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7" name="Group 786">
            <a:extLst>
              <a:ext uri="{FF2B5EF4-FFF2-40B4-BE49-F238E27FC236}">
                <a16:creationId xmlns:a16="http://schemas.microsoft.com/office/drawing/2014/main" id="{D32BB2DE-68DA-4EDB-86D7-B4BCC6F00AB8}"/>
              </a:ext>
            </a:extLst>
          </p:cNvPr>
          <p:cNvGrpSpPr/>
          <p:nvPr/>
        </p:nvGrpSpPr>
        <p:grpSpPr>
          <a:xfrm>
            <a:off x="11598285" y="2907351"/>
            <a:ext cx="475472" cy="478261"/>
            <a:chOff x="2804160" y="137160"/>
            <a:chExt cx="6583680" cy="6583680"/>
          </a:xfrm>
        </p:grpSpPr>
        <p:sp>
          <p:nvSpPr>
            <p:cNvPr id="788" name="Freeform: Shape 787">
              <a:extLst>
                <a:ext uri="{FF2B5EF4-FFF2-40B4-BE49-F238E27FC236}">
                  <a16:creationId xmlns:a16="http://schemas.microsoft.com/office/drawing/2014/main" id="{FFAECBAF-F6F3-423D-A25E-B53486A70636}"/>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789" name="Oval 788">
              <a:extLst>
                <a:ext uri="{FF2B5EF4-FFF2-40B4-BE49-F238E27FC236}">
                  <a16:creationId xmlns:a16="http://schemas.microsoft.com/office/drawing/2014/main" id="{1DA7B4C6-6D3D-46B6-BBF0-A7B81FC7C4E4}"/>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0" name="Group 789">
            <a:extLst>
              <a:ext uri="{FF2B5EF4-FFF2-40B4-BE49-F238E27FC236}">
                <a16:creationId xmlns:a16="http://schemas.microsoft.com/office/drawing/2014/main" id="{0C80BDDF-46B0-45BA-BAB8-BE1CE50BFC35}"/>
              </a:ext>
            </a:extLst>
          </p:cNvPr>
          <p:cNvGrpSpPr/>
          <p:nvPr/>
        </p:nvGrpSpPr>
        <p:grpSpPr>
          <a:xfrm rot="18047685">
            <a:off x="11403460" y="2735254"/>
            <a:ext cx="870108" cy="833267"/>
            <a:chOff x="2895600" y="228600"/>
            <a:chExt cx="6400800" cy="6400800"/>
          </a:xfrm>
        </p:grpSpPr>
        <p:grpSp>
          <p:nvGrpSpPr>
            <p:cNvPr id="791" name="Group 790">
              <a:extLst>
                <a:ext uri="{FF2B5EF4-FFF2-40B4-BE49-F238E27FC236}">
                  <a16:creationId xmlns:a16="http://schemas.microsoft.com/office/drawing/2014/main" id="{7822C6B3-7C58-4D2C-B75E-67AA6FF99303}"/>
                </a:ext>
              </a:extLst>
            </p:cNvPr>
            <p:cNvGrpSpPr/>
            <p:nvPr/>
          </p:nvGrpSpPr>
          <p:grpSpPr>
            <a:xfrm>
              <a:off x="5028304" y="3112613"/>
              <a:ext cx="2082917" cy="676275"/>
              <a:chOff x="5028304" y="3112613"/>
              <a:chExt cx="2082917" cy="676275"/>
            </a:xfrm>
          </p:grpSpPr>
          <p:grpSp>
            <p:nvGrpSpPr>
              <p:cNvPr id="793" name="Group 792">
                <a:extLst>
                  <a:ext uri="{FF2B5EF4-FFF2-40B4-BE49-F238E27FC236}">
                    <a16:creationId xmlns:a16="http://schemas.microsoft.com/office/drawing/2014/main" id="{B272DB7A-D9F1-4E98-BFAF-AF26B7287BF2}"/>
                  </a:ext>
                </a:extLst>
              </p:cNvPr>
              <p:cNvGrpSpPr/>
              <p:nvPr/>
            </p:nvGrpSpPr>
            <p:grpSpPr>
              <a:xfrm>
                <a:off x="5028304" y="3167369"/>
                <a:ext cx="2082917" cy="565811"/>
                <a:chOff x="3993730" y="3167369"/>
                <a:chExt cx="2082917" cy="565811"/>
              </a:xfrm>
            </p:grpSpPr>
            <p:sp>
              <p:nvSpPr>
                <p:cNvPr id="797" name="Flowchart: Merge 796">
                  <a:extLst>
                    <a:ext uri="{FF2B5EF4-FFF2-40B4-BE49-F238E27FC236}">
                      <a16:creationId xmlns:a16="http://schemas.microsoft.com/office/drawing/2014/main" id="{263D9006-69CA-469C-AEE5-A552B743C6B9}"/>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Flowchart: Merge 797">
                  <a:extLst>
                    <a:ext uri="{FF2B5EF4-FFF2-40B4-BE49-F238E27FC236}">
                      <a16:creationId xmlns:a16="http://schemas.microsoft.com/office/drawing/2014/main" id="{DEDDA4D2-F461-4AB8-9A8F-E621335EB038}"/>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794" name="Group 793">
                <a:extLst>
                  <a:ext uri="{FF2B5EF4-FFF2-40B4-BE49-F238E27FC236}">
                    <a16:creationId xmlns:a16="http://schemas.microsoft.com/office/drawing/2014/main" id="{9E97C7E5-34E5-4636-9AE9-08F8C4C22E3A}"/>
                  </a:ext>
                </a:extLst>
              </p:cNvPr>
              <p:cNvGrpSpPr/>
              <p:nvPr/>
            </p:nvGrpSpPr>
            <p:grpSpPr>
              <a:xfrm>
                <a:off x="5759403" y="3112613"/>
                <a:ext cx="676275" cy="676275"/>
                <a:chOff x="3144790" y="993300"/>
                <a:chExt cx="676275" cy="676275"/>
              </a:xfrm>
            </p:grpSpPr>
            <p:sp>
              <p:nvSpPr>
                <p:cNvPr id="795" name="Oval 794">
                  <a:extLst>
                    <a:ext uri="{FF2B5EF4-FFF2-40B4-BE49-F238E27FC236}">
                      <a16:creationId xmlns:a16="http://schemas.microsoft.com/office/drawing/2014/main" id="{B05D38C7-292F-47BA-BF93-0248ACA45BDB}"/>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Oval 795">
                  <a:extLst>
                    <a:ext uri="{FF2B5EF4-FFF2-40B4-BE49-F238E27FC236}">
                      <a16:creationId xmlns:a16="http://schemas.microsoft.com/office/drawing/2014/main" id="{8A776191-9CE5-4838-81F3-A1E7ECA385EE}"/>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792" name="Oval 791">
              <a:extLst>
                <a:ext uri="{FF2B5EF4-FFF2-40B4-BE49-F238E27FC236}">
                  <a16:creationId xmlns:a16="http://schemas.microsoft.com/office/drawing/2014/main" id="{6EA3CB57-B49C-4C9C-BF95-185744F1E003}"/>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9" name="Group 798">
            <a:extLst>
              <a:ext uri="{FF2B5EF4-FFF2-40B4-BE49-F238E27FC236}">
                <a16:creationId xmlns:a16="http://schemas.microsoft.com/office/drawing/2014/main" id="{A4671123-BF2F-4AB6-8008-DDB8AFF36A23}"/>
              </a:ext>
            </a:extLst>
          </p:cNvPr>
          <p:cNvGrpSpPr/>
          <p:nvPr/>
        </p:nvGrpSpPr>
        <p:grpSpPr>
          <a:xfrm>
            <a:off x="11617335" y="3431226"/>
            <a:ext cx="475472" cy="478261"/>
            <a:chOff x="2804160" y="137160"/>
            <a:chExt cx="6583680" cy="6583680"/>
          </a:xfrm>
        </p:grpSpPr>
        <p:sp>
          <p:nvSpPr>
            <p:cNvPr id="800" name="Freeform: Shape 799">
              <a:extLst>
                <a:ext uri="{FF2B5EF4-FFF2-40B4-BE49-F238E27FC236}">
                  <a16:creationId xmlns:a16="http://schemas.microsoft.com/office/drawing/2014/main" id="{502CA4C3-BEE5-4B20-9962-DFA714163F8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01" name="Oval 800">
              <a:extLst>
                <a:ext uri="{FF2B5EF4-FFF2-40B4-BE49-F238E27FC236}">
                  <a16:creationId xmlns:a16="http://schemas.microsoft.com/office/drawing/2014/main" id="{BEFA5982-9277-4561-AAFA-2B4B2A00368C}"/>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2" name="Group 801">
            <a:extLst>
              <a:ext uri="{FF2B5EF4-FFF2-40B4-BE49-F238E27FC236}">
                <a16:creationId xmlns:a16="http://schemas.microsoft.com/office/drawing/2014/main" id="{803C8C1A-67A2-4804-AEFA-79D23F2BB2A1}"/>
              </a:ext>
            </a:extLst>
          </p:cNvPr>
          <p:cNvGrpSpPr/>
          <p:nvPr/>
        </p:nvGrpSpPr>
        <p:grpSpPr>
          <a:xfrm rot="18047685">
            <a:off x="11422510" y="3259129"/>
            <a:ext cx="870108" cy="833267"/>
            <a:chOff x="2895600" y="228600"/>
            <a:chExt cx="6400800" cy="6400800"/>
          </a:xfrm>
        </p:grpSpPr>
        <p:grpSp>
          <p:nvGrpSpPr>
            <p:cNvPr id="803" name="Group 802">
              <a:extLst>
                <a:ext uri="{FF2B5EF4-FFF2-40B4-BE49-F238E27FC236}">
                  <a16:creationId xmlns:a16="http://schemas.microsoft.com/office/drawing/2014/main" id="{9F80281D-AA43-4062-A90D-9B2BC9351ED2}"/>
                </a:ext>
              </a:extLst>
            </p:cNvPr>
            <p:cNvGrpSpPr/>
            <p:nvPr/>
          </p:nvGrpSpPr>
          <p:grpSpPr>
            <a:xfrm>
              <a:off x="5028304" y="3112613"/>
              <a:ext cx="2082917" cy="676275"/>
              <a:chOff x="5028304" y="3112613"/>
              <a:chExt cx="2082917" cy="676275"/>
            </a:xfrm>
          </p:grpSpPr>
          <p:grpSp>
            <p:nvGrpSpPr>
              <p:cNvPr id="805" name="Group 804">
                <a:extLst>
                  <a:ext uri="{FF2B5EF4-FFF2-40B4-BE49-F238E27FC236}">
                    <a16:creationId xmlns:a16="http://schemas.microsoft.com/office/drawing/2014/main" id="{CF695A9F-78F7-40BA-80CD-5E9E7720F23D}"/>
                  </a:ext>
                </a:extLst>
              </p:cNvPr>
              <p:cNvGrpSpPr/>
              <p:nvPr/>
            </p:nvGrpSpPr>
            <p:grpSpPr>
              <a:xfrm>
                <a:off x="5028304" y="3167369"/>
                <a:ext cx="2082917" cy="565811"/>
                <a:chOff x="3993730" y="3167369"/>
                <a:chExt cx="2082917" cy="565811"/>
              </a:xfrm>
            </p:grpSpPr>
            <p:sp>
              <p:nvSpPr>
                <p:cNvPr id="809" name="Flowchart: Merge 808">
                  <a:extLst>
                    <a:ext uri="{FF2B5EF4-FFF2-40B4-BE49-F238E27FC236}">
                      <a16:creationId xmlns:a16="http://schemas.microsoft.com/office/drawing/2014/main" id="{CF58C2E9-3877-40FC-938B-7D4EB5413A14}"/>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Flowchart: Merge 809">
                  <a:extLst>
                    <a:ext uri="{FF2B5EF4-FFF2-40B4-BE49-F238E27FC236}">
                      <a16:creationId xmlns:a16="http://schemas.microsoft.com/office/drawing/2014/main" id="{57321A44-1FDE-4CB7-9A5E-09C8182B44E3}"/>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06" name="Group 805">
                <a:extLst>
                  <a:ext uri="{FF2B5EF4-FFF2-40B4-BE49-F238E27FC236}">
                    <a16:creationId xmlns:a16="http://schemas.microsoft.com/office/drawing/2014/main" id="{65B6A312-8EAD-4264-93CB-5A0A0C4A50E5}"/>
                  </a:ext>
                </a:extLst>
              </p:cNvPr>
              <p:cNvGrpSpPr/>
              <p:nvPr/>
            </p:nvGrpSpPr>
            <p:grpSpPr>
              <a:xfrm>
                <a:off x="5759403" y="3112613"/>
                <a:ext cx="676275" cy="676275"/>
                <a:chOff x="3144790" y="993300"/>
                <a:chExt cx="676275" cy="676275"/>
              </a:xfrm>
            </p:grpSpPr>
            <p:sp>
              <p:nvSpPr>
                <p:cNvPr id="807" name="Oval 806">
                  <a:extLst>
                    <a:ext uri="{FF2B5EF4-FFF2-40B4-BE49-F238E27FC236}">
                      <a16:creationId xmlns:a16="http://schemas.microsoft.com/office/drawing/2014/main" id="{E0A17E98-98B4-4A40-B242-5A76D5948611}"/>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Oval 807">
                  <a:extLst>
                    <a:ext uri="{FF2B5EF4-FFF2-40B4-BE49-F238E27FC236}">
                      <a16:creationId xmlns:a16="http://schemas.microsoft.com/office/drawing/2014/main" id="{BB3766C2-995D-4FF7-98E4-CDD5305C5C10}"/>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04" name="Oval 803">
              <a:extLst>
                <a:ext uri="{FF2B5EF4-FFF2-40B4-BE49-F238E27FC236}">
                  <a16:creationId xmlns:a16="http://schemas.microsoft.com/office/drawing/2014/main" id="{8267F040-67F0-4E0F-B056-E0E8D6288971}"/>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1" name="Group 810">
            <a:extLst>
              <a:ext uri="{FF2B5EF4-FFF2-40B4-BE49-F238E27FC236}">
                <a16:creationId xmlns:a16="http://schemas.microsoft.com/office/drawing/2014/main" id="{0FFEB350-0EC3-453A-9CD9-B52B9D20078C}"/>
              </a:ext>
            </a:extLst>
          </p:cNvPr>
          <p:cNvGrpSpPr/>
          <p:nvPr/>
        </p:nvGrpSpPr>
        <p:grpSpPr>
          <a:xfrm>
            <a:off x="11598285" y="3897951"/>
            <a:ext cx="475472" cy="478261"/>
            <a:chOff x="2804160" y="137160"/>
            <a:chExt cx="6583680" cy="6583680"/>
          </a:xfrm>
        </p:grpSpPr>
        <p:sp>
          <p:nvSpPr>
            <p:cNvPr id="812" name="Freeform: Shape 811">
              <a:extLst>
                <a:ext uri="{FF2B5EF4-FFF2-40B4-BE49-F238E27FC236}">
                  <a16:creationId xmlns:a16="http://schemas.microsoft.com/office/drawing/2014/main" id="{20E895DD-345A-4D74-96BE-1C655D61517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13" name="Oval 812">
              <a:extLst>
                <a:ext uri="{FF2B5EF4-FFF2-40B4-BE49-F238E27FC236}">
                  <a16:creationId xmlns:a16="http://schemas.microsoft.com/office/drawing/2014/main" id="{524C3757-CC46-4D8F-ABDD-E5A25F96FAD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4" name="Group 813">
            <a:extLst>
              <a:ext uri="{FF2B5EF4-FFF2-40B4-BE49-F238E27FC236}">
                <a16:creationId xmlns:a16="http://schemas.microsoft.com/office/drawing/2014/main" id="{8B471159-7D97-4B9E-9904-5BC395586D78}"/>
              </a:ext>
            </a:extLst>
          </p:cNvPr>
          <p:cNvGrpSpPr/>
          <p:nvPr/>
        </p:nvGrpSpPr>
        <p:grpSpPr>
          <a:xfrm rot="18047685">
            <a:off x="11403460" y="3725854"/>
            <a:ext cx="870108" cy="833267"/>
            <a:chOff x="2895600" y="228600"/>
            <a:chExt cx="6400800" cy="6400800"/>
          </a:xfrm>
        </p:grpSpPr>
        <p:grpSp>
          <p:nvGrpSpPr>
            <p:cNvPr id="815" name="Group 814">
              <a:extLst>
                <a:ext uri="{FF2B5EF4-FFF2-40B4-BE49-F238E27FC236}">
                  <a16:creationId xmlns:a16="http://schemas.microsoft.com/office/drawing/2014/main" id="{D98D2596-78DD-45E6-902E-96F8A0F90852}"/>
                </a:ext>
              </a:extLst>
            </p:cNvPr>
            <p:cNvGrpSpPr/>
            <p:nvPr/>
          </p:nvGrpSpPr>
          <p:grpSpPr>
            <a:xfrm>
              <a:off x="5028304" y="3112613"/>
              <a:ext cx="2082917" cy="676275"/>
              <a:chOff x="5028304" y="3112613"/>
              <a:chExt cx="2082917" cy="676275"/>
            </a:xfrm>
          </p:grpSpPr>
          <p:grpSp>
            <p:nvGrpSpPr>
              <p:cNvPr id="817" name="Group 816">
                <a:extLst>
                  <a:ext uri="{FF2B5EF4-FFF2-40B4-BE49-F238E27FC236}">
                    <a16:creationId xmlns:a16="http://schemas.microsoft.com/office/drawing/2014/main" id="{09515A2C-39AA-4DB8-8FDB-41E8AAFA848E}"/>
                  </a:ext>
                </a:extLst>
              </p:cNvPr>
              <p:cNvGrpSpPr/>
              <p:nvPr/>
            </p:nvGrpSpPr>
            <p:grpSpPr>
              <a:xfrm>
                <a:off x="5028304" y="3167369"/>
                <a:ext cx="2082917" cy="565811"/>
                <a:chOff x="3993730" y="3167369"/>
                <a:chExt cx="2082917" cy="565811"/>
              </a:xfrm>
            </p:grpSpPr>
            <p:sp>
              <p:nvSpPr>
                <p:cNvPr id="821" name="Flowchart: Merge 820">
                  <a:extLst>
                    <a:ext uri="{FF2B5EF4-FFF2-40B4-BE49-F238E27FC236}">
                      <a16:creationId xmlns:a16="http://schemas.microsoft.com/office/drawing/2014/main" id="{9D7E8604-75DD-4280-B299-539408D65724}"/>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Flowchart: Merge 821">
                  <a:extLst>
                    <a:ext uri="{FF2B5EF4-FFF2-40B4-BE49-F238E27FC236}">
                      <a16:creationId xmlns:a16="http://schemas.microsoft.com/office/drawing/2014/main" id="{DD8EFF73-8ED5-415F-916C-6BC3145C82FA}"/>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18" name="Group 817">
                <a:extLst>
                  <a:ext uri="{FF2B5EF4-FFF2-40B4-BE49-F238E27FC236}">
                    <a16:creationId xmlns:a16="http://schemas.microsoft.com/office/drawing/2014/main" id="{AB89E8C0-F41D-4BA8-9E2A-B4DB731B65E7}"/>
                  </a:ext>
                </a:extLst>
              </p:cNvPr>
              <p:cNvGrpSpPr/>
              <p:nvPr/>
            </p:nvGrpSpPr>
            <p:grpSpPr>
              <a:xfrm>
                <a:off x="5759403" y="3112613"/>
                <a:ext cx="676275" cy="676275"/>
                <a:chOff x="3144790" y="993300"/>
                <a:chExt cx="676275" cy="676275"/>
              </a:xfrm>
            </p:grpSpPr>
            <p:sp>
              <p:nvSpPr>
                <p:cNvPr id="819" name="Oval 818">
                  <a:extLst>
                    <a:ext uri="{FF2B5EF4-FFF2-40B4-BE49-F238E27FC236}">
                      <a16:creationId xmlns:a16="http://schemas.microsoft.com/office/drawing/2014/main" id="{88673DC3-8897-4B49-B5ED-E9F6BCE27792}"/>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819">
                  <a:extLst>
                    <a:ext uri="{FF2B5EF4-FFF2-40B4-BE49-F238E27FC236}">
                      <a16:creationId xmlns:a16="http://schemas.microsoft.com/office/drawing/2014/main" id="{1B8A8F58-6A67-438C-A138-FB2F07ADA436}"/>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16" name="Oval 815">
              <a:extLst>
                <a:ext uri="{FF2B5EF4-FFF2-40B4-BE49-F238E27FC236}">
                  <a16:creationId xmlns:a16="http://schemas.microsoft.com/office/drawing/2014/main" id="{5035B111-FF3E-44A2-A065-C5507FA76FD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23" name="Group 822">
            <a:extLst>
              <a:ext uri="{FF2B5EF4-FFF2-40B4-BE49-F238E27FC236}">
                <a16:creationId xmlns:a16="http://schemas.microsoft.com/office/drawing/2014/main" id="{9487A92A-EFF7-4174-A558-FC70657E955C}"/>
              </a:ext>
            </a:extLst>
          </p:cNvPr>
          <p:cNvGrpSpPr/>
          <p:nvPr/>
        </p:nvGrpSpPr>
        <p:grpSpPr>
          <a:xfrm>
            <a:off x="11598285" y="4364676"/>
            <a:ext cx="475472" cy="478261"/>
            <a:chOff x="2804160" y="137160"/>
            <a:chExt cx="6583680" cy="6583680"/>
          </a:xfrm>
        </p:grpSpPr>
        <p:sp>
          <p:nvSpPr>
            <p:cNvPr id="824" name="Freeform: Shape 823">
              <a:extLst>
                <a:ext uri="{FF2B5EF4-FFF2-40B4-BE49-F238E27FC236}">
                  <a16:creationId xmlns:a16="http://schemas.microsoft.com/office/drawing/2014/main" id="{3FF31142-E38E-40DF-8936-85EAF808F011}"/>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25" name="Oval 824">
              <a:extLst>
                <a:ext uri="{FF2B5EF4-FFF2-40B4-BE49-F238E27FC236}">
                  <a16:creationId xmlns:a16="http://schemas.microsoft.com/office/drawing/2014/main" id="{B47EB5D1-CD84-4003-8CC4-FAD778FB3247}"/>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6" name="Group 825">
            <a:extLst>
              <a:ext uri="{FF2B5EF4-FFF2-40B4-BE49-F238E27FC236}">
                <a16:creationId xmlns:a16="http://schemas.microsoft.com/office/drawing/2014/main" id="{C909DCF4-8B2C-49EF-9A83-3ED28726B725}"/>
              </a:ext>
            </a:extLst>
          </p:cNvPr>
          <p:cNvGrpSpPr/>
          <p:nvPr/>
        </p:nvGrpSpPr>
        <p:grpSpPr>
          <a:xfrm rot="18047685">
            <a:off x="11403460" y="4192579"/>
            <a:ext cx="870108" cy="833267"/>
            <a:chOff x="2895600" y="228600"/>
            <a:chExt cx="6400800" cy="6400800"/>
          </a:xfrm>
        </p:grpSpPr>
        <p:grpSp>
          <p:nvGrpSpPr>
            <p:cNvPr id="827" name="Group 826">
              <a:extLst>
                <a:ext uri="{FF2B5EF4-FFF2-40B4-BE49-F238E27FC236}">
                  <a16:creationId xmlns:a16="http://schemas.microsoft.com/office/drawing/2014/main" id="{962903B4-6CC4-4976-A874-44C0BEC35F0B}"/>
                </a:ext>
              </a:extLst>
            </p:cNvPr>
            <p:cNvGrpSpPr/>
            <p:nvPr/>
          </p:nvGrpSpPr>
          <p:grpSpPr>
            <a:xfrm>
              <a:off x="5028304" y="3112613"/>
              <a:ext cx="2082917" cy="676275"/>
              <a:chOff x="5028304" y="3112613"/>
              <a:chExt cx="2082917" cy="676275"/>
            </a:xfrm>
          </p:grpSpPr>
          <p:grpSp>
            <p:nvGrpSpPr>
              <p:cNvPr id="829" name="Group 828">
                <a:extLst>
                  <a:ext uri="{FF2B5EF4-FFF2-40B4-BE49-F238E27FC236}">
                    <a16:creationId xmlns:a16="http://schemas.microsoft.com/office/drawing/2014/main" id="{7D2E3B46-195A-48B1-9D4F-2DA974F872E5}"/>
                  </a:ext>
                </a:extLst>
              </p:cNvPr>
              <p:cNvGrpSpPr/>
              <p:nvPr/>
            </p:nvGrpSpPr>
            <p:grpSpPr>
              <a:xfrm>
                <a:off x="5028304" y="3167369"/>
                <a:ext cx="2082917" cy="565811"/>
                <a:chOff x="3993730" y="3167369"/>
                <a:chExt cx="2082917" cy="565811"/>
              </a:xfrm>
            </p:grpSpPr>
            <p:sp>
              <p:nvSpPr>
                <p:cNvPr id="833" name="Flowchart: Merge 832">
                  <a:extLst>
                    <a:ext uri="{FF2B5EF4-FFF2-40B4-BE49-F238E27FC236}">
                      <a16:creationId xmlns:a16="http://schemas.microsoft.com/office/drawing/2014/main" id="{A1627FB9-8555-4A25-BD1E-40F5246777F3}"/>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Flowchart: Merge 833">
                  <a:extLst>
                    <a:ext uri="{FF2B5EF4-FFF2-40B4-BE49-F238E27FC236}">
                      <a16:creationId xmlns:a16="http://schemas.microsoft.com/office/drawing/2014/main" id="{372D29C9-83F8-4B38-A4AE-1C4F5D6B860A}"/>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30" name="Group 829">
                <a:extLst>
                  <a:ext uri="{FF2B5EF4-FFF2-40B4-BE49-F238E27FC236}">
                    <a16:creationId xmlns:a16="http://schemas.microsoft.com/office/drawing/2014/main" id="{5BC1FF9A-484B-4FD8-BFCC-CA71E1386F36}"/>
                  </a:ext>
                </a:extLst>
              </p:cNvPr>
              <p:cNvGrpSpPr/>
              <p:nvPr/>
            </p:nvGrpSpPr>
            <p:grpSpPr>
              <a:xfrm>
                <a:off x="5759403" y="3112613"/>
                <a:ext cx="676275" cy="676275"/>
                <a:chOff x="3144790" y="993300"/>
                <a:chExt cx="676275" cy="676275"/>
              </a:xfrm>
            </p:grpSpPr>
            <p:sp>
              <p:nvSpPr>
                <p:cNvPr id="831" name="Oval 830">
                  <a:extLst>
                    <a:ext uri="{FF2B5EF4-FFF2-40B4-BE49-F238E27FC236}">
                      <a16:creationId xmlns:a16="http://schemas.microsoft.com/office/drawing/2014/main" id="{5EE5B607-EBBE-4359-8D21-3D0E7428BB33}"/>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Oval 831">
                  <a:extLst>
                    <a:ext uri="{FF2B5EF4-FFF2-40B4-BE49-F238E27FC236}">
                      <a16:creationId xmlns:a16="http://schemas.microsoft.com/office/drawing/2014/main" id="{70264EB1-C9C9-4262-A656-B0683F4DAE0F}"/>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28" name="Oval 827">
              <a:extLst>
                <a:ext uri="{FF2B5EF4-FFF2-40B4-BE49-F238E27FC236}">
                  <a16:creationId xmlns:a16="http://schemas.microsoft.com/office/drawing/2014/main" id="{483D0A06-B768-4A62-AE72-0CE682C2A807}"/>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5" name="Group 834">
            <a:extLst>
              <a:ext uri="{FF2B5EF4-FFF2-40B4-BE49-F238E27FC236}">
                <a16:creationId xmlns:a16="http://schemas.microsoft.com/office/drawing/2014/main" id="{3A913C89-1E3A-46B1-A94F-00C2119D9951}"/>
              </a:ext>
            </a:extLst>
          </p:cNvPr>
          <p:cNvGrpSpPr/>
          <p:nvPr/>
        </p:nvGrpSpPr>
        <p:grpSpPr>
          <a:xfrm>
            <a:off x="11607810" y="4879026"/>
            <a:ext cx="475472" cy="478261"/>
            <a:chOff x="2804160" y="137160"/>
            <a:chExt cx="6583680" cy="6583680"/>
          </a:xfrm>
        </p:grpSpPr>
        <p:sp>
          <p:nvSpPr>
            <p:cNvPr id="836" name="Freeform: Shape 835">
              <a:extLst>
                <a:ext uri="{FF2B5EF4-FFF2-40B4-BE49-F238E27FC236}">
                  <a16:creationId xmlns:a16="http://schemas.microsoft.com/office/drawing/2014/main" id="{C64A5DA8-1630-42EC-B214-624132CE2FA3}"/>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37" name="Oval 836">
              <a:extLst>
                <a:ext uri="{FF2B5EF4-FFF2-40B4-BE49-F238E27FC236}">
                  <a16:creationId xmlns:a16="http://schemas.microsoft.com/office/drawing/2014/main" id="{CD694862-1C90-45BF-A06A-A00D619E203B}"/>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8" name="Group 837">
            <a:extLst>
              <a:ext uri="{FF2B5EF4-FFF2-40B4-BE49-F238E27FC236}">
                <a16:creationId xmlns:a16="http://schemas.microsoft.com/office/drawing/2014/main" id="{30F47422-E51A-4B8B-A677-C0140814AF57}"/>
              </a:ext>
            </a:extLst>
          </p:cNvPr>
          <p:cNvGrpSpPr/>
          <p:nvPr/>
        </p:nvGrpSpPr>
        <p:grpSpPr>
          <a:xfrm rot="18047685">
            <a:off x="11412985" y="4706929"/>
            <a:ext cx="870108" cy="833267"/>
            <a:chOff x="2895600" y="228600"/>
            <a:chExt cx="6400800" cy="6400800"/>
          </a:xfrm>
        </p:grpSpPr>
        <p:grpSp>
          <p:nvGrpSpPr>
            <p:cNvPr id="839" name="Group 838">
              <a:extLst>
                <a:ext uri="{FF2B5EF4-FFF2-40B4-BE49-F238E27FC236}">
                  <a16:creationId xmlns:a16="http://schemas.microsoft.com/office/drawing/2014/main" id="{12DB55A1-8848-40D6-A753-651056C61BD1}"/>
                </a:ext>
              </a:extLst>
            </p:cNvPr>
            <p:cNvGrpSpPr/>
            <p:nvPr/>
          </p:nvGrpSpPr>
          <p:grpSpPr>
            <a:xfrm>
              <a:off x="5028304" y="3112613"/>
              <a:ext cx="2082917" cy="676275"/>
              <a:chOff x="5028304" y="3112613"/>
              <a:chExt cx="2082917" cy="676275"/>
            </a:xfrm>
          </p:grpSpPr>
          <p:grpSp>
            <p:nvGrpSpPr>
              <p:cNvPr id="841" name="Group 840">
                <a:extLst>
                  <a:ext uri="{FF2B5EF4-FFF2-40B4-BE49-F238E27FC236}">
                    <a16:creationId xmlns:a16="http://schemas.microsoft.com/office/drawing/2014/main" id="{4FB2EFB7-3E33-4897-A4D6-48875B0D8447}"/>
                  </a:ext>
                </a:extLst>
              </p:cNvPr>
              <p:cNvGrpSpPr/>
              <p:nvPr/>
            </p:nvGrpSpPr>
            <p:grpSpPr>
              <a:xfrm>
                <a:off x="5028304" y="3167369"/>
                <a:ext cx="2082917" cy="565811"/>
                <a:chOff x="3993730" y="3167369"/>
                <a:chExt cx="2082917" cy="565811"/>
              </a:xfrm>
            </p:grpSpPr>
            <p:sp>
              <p:nvSpPr>
                <p:cNvPr id="845" name="Flowchart: Merge 844">
                  <a:extLst>
                    <a:ext uri="{FF2B5EF4-FFF2-40B4-BE49-F238E27FC236}">
                      <a16:creationId xmlns:a16="http://schemas.microsoft.com/office/drawing/2014/main" id="{D1341D42-8E50-4D4D-9C03-1BB620FD162A}"/>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Flowchart: Merge 845">
                  <a:extLst>
                    <a:ext uri="{FF2B5EF4-FFF2-40B4-BE49-F238E27FC236}">
                      <a16:creationId xmlns:a16="http://schemas.microsoft.com/office/drawing/2014/main" id="{C8D451C7-86E9-46C9-B6BA-63F2EA3911CF}"/>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42" name="Group 841">
                <a:extLst>
                  <a:ext uri="{FF2B5EF4-FFF2-40B4-BE49-F238E27FC236}">
                    <a16:creationId xmlns:a16="http://schemas.microsoft.com/office/drawing/2014/main" id="{88B5F606-C9FD-483C-8301-30423691CC7D}"/>
                  </a:ext>
                </a:extLst>
              </p:cNvPr>
              <p:cNvGrpSpPr/>
              <p:nvPr/>
            </p:nvGrpSpPr>
            <p:grpSpPr>
              <a:xfrm>
                <a:off x="5759403" y="3112613"/>
                <a:ext cx="676275" cy="676275"/>
                <a:chOff x="3144790" y="993300"/>
                <a:chExt cx="676275" cy="676275"/>
              </a:xfrm>
            </p:grpSpPr>
            <p:sp>
              <p:nvSpPr>
                <p:cNvPr id="843" name="Oval 842">
                  <a:extLst>
                    <a:ext uri="{FF2B5EF4-FFF2-40B4-BE49-F238E27FC236}">
                      <a16:creationId xmlns:a16="http://schemas.microsoft.com/office/drawing/2014/main" id="{7F22E8C5-D5FD-42FE-9ABF-F6A313DA4150}"/>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Oval 843">
                  <a:extLst>
                    <a:ext uri="{FF2B5EF4-FFF2-40B4-BE49-F238E27FC236}">
                      <a16:creationId xmlns:a16="http://schemas.microsoft.com/office/drawing/2014/main" id="{B42324F2-134E-41CE-B2D1-B71F87A85FCD}"/>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40" name="Oval 839">
              <a:extLst>
                <a:ext uri="{FF2B5EF4-FFF2-40B4-BE49-F238E27FC236}">
                  <a16:creationId xmlns:a16="http://schemas.microsoft.com/office/drawing/2014/main" id="{0714A44B-0C53-48D4-BF8A-F3C8F862889A}"/>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7" name="Group 846">
            <a:extLst>
              <a:ext uri="{FF2B5EF4-FFF2-40B4-BE49-F238E27FC236}">
                <a16:creationId xmlns:a16="http://schemas.microsoft.com/office/drawing/2014/main" id="{ADD0FCFF-47E6-411C-9ECB-DFCFFD0F03A5}"/>
              </a:ext>
            </a:extLst>
          </p:cNvPr>
          <p:cNvGrpSpPr/>
          <p:nvPr/>
        </p:nvGrpSpPr>
        <p:grpSpPr>
          <a:xfrm>
            <a:off x="11626860" y="5383851"/>
            <a:ext cx="475472" cy="478261"/>
            <a:chOff x="2804160" y="137160"/>
            <a:chExt cx="6583680" cy="6583680"/>
          </a:xfrm>
        </p:grpSpPr>
        <p:sp>
          <p:nvSpPr>
            <p:cNvPr id="848" name="Freeform: Shape 847">
              <a:extLst>
                <a:ext uri="{FF2B5EF4-FFF2-40B4-BE49-F238E27FC236}">
                  <a16:creationId xmlns:a16="http://schemas.microsoft.com/office/drawing/2014/main" id="{7DE3D335-1D6E-4A91-9D22-5BACFB810048}"/>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49" name="Oval 848">
              <a:extLst>
                <a:ext uri="{FF2B5EF4-FFF2-40B4-BE49-F238E27FC236}">
                  <a16:creationId xmlns:a16="http://schemas.microsoft.com/office/drawing/2014/main" id="{9FB6E54E-85BE-4823-A1B8-6DC780F0D8AD}"/>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0" name="Group 849">
            <a:extLst>
              <a:ext uri="{FF2B5EF4-FFF2-40B4-BE49-F238E27FC236}">
                <a16:creationId xmlns:a16="http://schemas.microsoft.com/office/drawing/2014/main" id="{6B871132-975B-4F33-A213-F532E237DF19}"/>
              </a:ext>
            </a:extLst>
          </p:cNvPr>
          <p:cNvGrpSpPr/>
          <p:nvPr/>
        </p:nvGrpSpPr>
        <p:grpSpPr>
          <a:xfrm rot="18047685">
            <a:off x="11432035" y="5211754"/>
            <a:ext cx="870108" cy="833267"/>
            <a:chOff x="2895600" y="228600"/>
            <a:chExt cx="6400800" cy="6400800"/>
          </a:xfrm>
        </p:grpSpPr>
        <p:grpSp>
          <p:nvGrpSpPr>
            <p:cNvPr id="851" name="Group 850">
              <a:extLst>
                <a:ext uri="{FF2B5EF4-FFF2-40B4-BE49-F238E27FC236}">
                  <a16:creationId xmlns:a16="http://schemas.microsoft.com/office/drawing/2014/main" id="{DE935866-23EC-4621-AB2D-A46B26EC884B}"/>
                </a:ext>
              </a:extLst>
            </p:cNvPr>
            <p:cNvGrpSpPr/>
            <p:nvPr/>
          </p:nvGrpSpPr>
          <p:grpSpPr>
            <a:xfrm>
              <a:off x="5028304" y="3112613"/>
              <a:ext cx="2082917" cy="676275"/>
              <a:chOff x="5028304" y="3112613"/>
              <a:chExt cx="2082917" cy="676275"/>
            </a:xfrm>
          </p:grpSpPr>
          <p:grpSp>
            <p:nvGrpSpPr>
              <p:cNvPr id="853" name="Group 852">
                <a:extLst>
                  <a:ext uri="{FF2B5EF4-FFF2-40B4-BE49-F238E27FC236}">
                    <a16:creationId xmlns:a16="http://schemas.microsoft.com/office/drawing/2014/main" id="{38E46E54-6DEE-4DBB-B627-4FEC4D883145}"/>
                  </a:ext>
                </a:extLst>
              </p:cNvPr>
              <p:cNvGrpSpPr/>
              <p:nvPr/>
            </p:nvGrpSpPr>
            <p:grpSpPr>
              <a:xfrm>
                <a:off x="5028304" y="3167369"/>
                <a:ext cx="2082917" cy="565811"/>
                <a:chOff x="3993730" y="3167369"/>
                <a:chExt cx="2082917" cy="565811"/>
              </a:xfrm>
            </p:grpSpPr>
            <p:sp>
              <p:nvSpPr>
                <p:cNvPr id="857" name="Flowchart: Merge 856">
                  <a:extLst>
                    <a:ext uri="{FF2B5EF4-FFF2-40B4-BE49-F238E27FC236}">
                      <a16:creationId xmlns:a16="http://schemas.microsoft.com/office/drawing/2014/main" id="{10990E35-6F49-441D-880C-7DBAD8C79E6B}"/>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Flowchart: Merge 857">
                  <a:extLst>
                    <a:ext uri="{FF2B5EF4-FFF2-40B4-BE49-F238E27FC236}">
                      <a16:creationId xmlns:a16="http://schemas.microsoft.com/office/drawing/2014/main" id="{56FE82C1-40AC-4D4E-82D5-6521BC91E67A}"/>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54" name="Group 853">
                <a:extLst>
                  <a:ext uri="{FF2B5EF4-FFF2-40B4-BE49-F238E27FC236}">
                    <a16:creationId xmlns:a16="http://schemas.microsoft.com/office/drawing/2014/main" id="{C401F3D6-CC1A-4825-8245-BA5F462DD698}"/>
                  </a:ext>
                </a:extLst>
              </p:cNvPr>
              <p:cNvGrpSpPr/>
              <p:nvPr/>
            </p:nvGrpSpPr>
            <p:grpSpPr>
              <a:xfrm>
                <a:off x="5759403" y="3112613"/>
                <a:ext cx="676275" cy="676275"/>
                <a:chOff x="3144790" y="993300"/>
                <a:chExt cx="676275" cy="676275"/>
              </a:xfrm>
            </p:grpSpPr>
            <p:sp>
              <p:nvSpPr>
                <p:cNvPr id="855" name="Oval 854">
                  <a:extLst>
                    <a:ext uri="{FF2B5EF4-FFF2-40B4-BE49-F238E27FC236}">
                      <a16:creationId xmlns:a16="http://schemas.microsoft.com/office/drawing/2014/main" id="{CE28D054-4734-4A62-82D3-AFD7CFDC2442}"/>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Oval 855">
                  <a:extLst>
                    <a:ext uri="{FF2B5EF4-FFF2-40B4-BE49-F238E27FC236}">
                      <a16:creationId xmlns:a16="http://schemas.microsoft.com/office/drawing/2014/main" id="{D30E73DF-E07E-425A-8E87-49583937C122}"/>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52" name="Oval 851">
              <a:extLst>
                <a:ext uri="{FF2B5EF4-FFF2-40B4-BE49-F238E27FC236}">
                  <a16:creationId xmlns:a16="http://schemas.microsoft.com/office/drawing/2014/main" id="{45F958B0-E640-4D62-ACD6-B2A94124FD45}"/>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9" name="Group 858">
            <a:extLst>
              <a:ext uri="{FF2B5EF4-FFF2-40B4-BE49-F238E27FC236}">
                <a16:creationId xmlns:a16="http://schemas.microsoft.com/office/drawing/2014/main" id="{DAD2B647-BFA1-4FDA-A651-AACD45022C20}"/>
              </a:ext>
            </a:extLst>
          </p:cNvPr>
          <p:cNvGrpSpPr/>
          <p:nvPr/>
        </p:nvGrpSpPr>
        <p:grpSpPr>
          <a:xfrm>
            <a:off x="11645910" y="5860101"/>
            <a:ext cx="475472" cy="478261"/>
            <a:chOff x="2804160" y="137160"/>
            <a:chExt cx="6583680" cy="6583680"/>
          </a:xfrm>
        </p:grpSpPr>
        <p:sp>
          <p:nvSpPr>
            <p:cNvPr id="860" name="Freeform: Shape 859">
              <a:extLst>
                <a:ext uri="{FF2B5EF4-FFF2-40B4-BE49-F238E27FC236}">
                  <a16:creationId xmlns:a16="http://schemas.microsoft.com/office/drawing/2014/main" id="{8C358044-C51B-4E37-A68E-79C65BF6AFC7}"/>
                </a:ext>
              </a:extLst>
            </p:cNvPr>
            <p:cNvSpPr/>
            <p:nvPr/>
          </p:nvSpPr>
          <p:spPr>
            <a:xfrm>
              <a:off x="3057378" y="408467"/>
              <a:ext cx="6077243" cy="6077243"/>
            </a:xfrm>
            <a:custGeom>
              <a:avLst/>
              <a:gdLst>
                <a:gd name="connsiteX0" fmla="*/ 3200400 w 6400800"/>
                <a:gd name="connsiteY0" fmla="*/ 228600 h 6400800"/>
                <a:gd name="connsiteX1" fmla="*/ 228600 w 6400800"/>
                <a:gd name="connsiteY1" fmla="*/ 3200400 h 6400800"/>
                <a:gd name="connsiteX2" fmla="*/ 3200400 w 6400800"/>
                <a:gd name="connsiteY2" fmla="*/ 6172200 h 6400800"/>
                <a:gd name="connsiteX3" fmla="*/ 6172200 w 6400800"/>
                <a:gd name="connsiteY3" fmla="*/ 3200400 h 6400800"/>
                <a:gd name="connsiteX4" fmla="*/ 3200400 w 6400800"/>
                <a:gd name="connsiteY4" fmla="*/ 228600 h 6400800"/>
                <a:gd name="connsiteX5" fmla="*/ 3200400 w 6400800"/>
                <a:gd name="connsiteY5" fmla="*/ 0 h 6400800"/>
                <a:gd name="connsiteX6" fmla="*/ 6400800 w 6400800"/>
                <a:gd name="connsiteY6" fmla="*/ 3200400 h 6400800"/>
                <a:gd name="connsiteX7" fmla="*/ 3200400 w 6400800"/>
                <a:gd name="connsiteY7" fmla="*/ 6400800 h 6400800"/>
                <a:gd name="connsiteX8" fmla="*/ 0 w 6400800"/>
                <a:gd name="connsiteY8" fmla="*/ 3200400 h 6400800"/>
                <a:gd name="connsiteX9" fmla="*/ 3200400 w 6400800"/>
                <a:gd name="connsiteY9"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0" h="6400800">
                  <a:moveTo>
                    <a:pt x="3200400" y="228600"/>
                  </a:moveTo>
                  <a:cubicBezTo>
                    <a:pt x="1559120" y="228600"/>
                    <a:pt x="228600" y="1559120"/>
                    <a:pt x="228600" y="3200400"/>
                  </a:cubicBezTo>
                  <a:cubicBezTo>
                    <a:pt x="228600" y="4841680"/>
                    <a:pt x="1559120" y="6172200"/>
                    <a:pt x="3200400" y="6172200"/>
                  </a:cubicBezTo>
                  <a:cubicBezTo>
                    <a:pt x="4841680" y="6172200"/>
                    <a:pt x="6172200" y="4841680"/>
                    <a:pt x="6172200" y="3200400"/>
                  </a:cubicBezTo>
                  <a:cubicBezTo>
                    <a:pt x="6172200" y="1559120"/>
                    <a:pt x="4841680" y="228600"/>
                    <a:pt x="3200400" y="228600"/>
                  </a:cubicBezTo>
                  <a:close/>
                  <a:moveTo>
                    <a:pt x="3200400" y="0"/>
                  </a:moveTo>
                  <a:cubicBezTo>
                    <a:pt x="4967932" y="0"/>
                    <a:pt x="6400800" y="1432868"/>
                    <a:pt x="6400800" y="3200400"/>
                  </a:cubicBezTo>
                  <a:cubicBezTo>
                    <a:pt x="6400800" y="4967932"/>
                    <a:pt x="4967932" y="6400800"/>
                    <a:pt x="3200400" y="6400800"/>
                  </a:cubicBezTo>
                  <a:cubicBezTo>
                    <a:pt x="1432868" y="6400800"/>
                    <a:pt x="0" y="4967932"/>
                    <a:pt x="0" y="3200400"/>
                  </a:cubicBezTo>
                  <a:cubicBezTo>
                    <a:pt x="0" y="1432868"/>
                    <a:pt x="1432868" y="0"/>
                    <a:pt x="3200400" y="0"/>
                  </a:cubicBezTo>
                  <a:close/>
                </a:path>
              </a:pathLst>
            </a:custGeom>
            <a:gradFill>
              <a:gsLst>
                <a:gs pos="0">
                  <a:srgbClr val="FF1111"/>
                </a:gs>
                <a:gs pos="74000">
                  <a:srgbClr val="00B050"/>
                </a:gs>
                <a:gs pos="48322">
                  <a:srgbClr val="66FF33"/>
                </a:gs>
                <a:gs pos="24000">
                  <a:srgbClr val="00B050"/>
                </a:gs>
                <a:gs pos="91000">
                  <a:srgbClr val="FFFF0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61" name="Oval 860">
              <a:extLst>
                <a:ext uri="{FF2B5EF4-FFF2-40B4-BE49-F238E27FC236}">
                  <a16:creationId xmlns:a16="http://schemas.microsoft.com/office/drawing/2014/main" id="{8A50FAAE-8997-43C4-A352-249157194F0A}"/>
                </a:ext>
              </a:extLst>
            </p:cNvPr>
            <p:cNvSpPr/>
            <p:nvPr/>
          </p:nvSpPr>
          <p:spPr>
            <a:xfrm>
              <a:off x="2804160" y="137160"/>
              <a:ext cx="6583680" cy="65836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2" name="Group 861">
            <a:extLst>
              <a:ext uri="{FF2B5EF4-FFF2-40B4-BE49-F238E27FC236}">
                <a16:creationId xmlns:a16="http://schemas.microsoft.com/office/drawing/2014/main" id="{F5275FA4-4736-4FFF-AA8E-5F783CE1AFDF}"/>
              </a:ext>
            </a:extLst>
          </p:cNvPr>
          <p:cNvGrpSpPr/>
          <p:nvPr/>
        </p:nvGrpSpPr>
        <p:grpSpPr>
          <a:xfrm rot="18047685">
            <a:off x="11454260" y="5672569"/>
            <a:ext cx="870108" cy="833267"/>
            <a:chOff x="2895600" y="228600"/>
            <a:chExt cx="6400800" cy="6400800"/>
          </a:xfrm>
        </p:grpSpPr>
        <p:grpSp>
          <p:nvGrpSpPr>
            <p:cNvPr id="863" name="Group 862">
              <a:extLst>
                <a:ext uri="{FF2B5EF4-FFF2-40B4-BE49-F238E27FC236}">
                  <a16:creationId xmlns:a16="http://schemas.microsoft.com/office/drawing/2014/main" id="{65A2FAA1-4EF6-4B3D-8923-DD18415F80B0}"/>
                </a:ext>
              </a:extLst>
            </p:cNvPr>
            <p:cNvGrpSpPr/>
            <p:nvPr/>
          </p:nvGrpSpPr>
          <p:grpSpPr>
            <a:xfrm>
              <a:off x="5028304" y="3112613"/>
              <a:ext cx="2082917" cy="676275"/>
              <a:chOff x="5028304" y="3112613"/>
              <a:chExt cx="2082917" cy="676275"/>
            </a:xfrm>
          </p:grpSpPr>
          <p:grpSp>
            <p:nvGrpSpPr>
              <p:cNvPr id="865" name="Group 864">
                <a:extLst>
                  <a:ext uri="{FF2B5EF4-FFF2-40B4-BE49-F238E27FC236}">
                    <a16:creationId xmlns:a16="http://schemas.microsoft.com/office/drawing/2014/main" id="{2A76ACB1-960D-4A81-B7DB-6B0107412552}"/>
                  </a:ext>
                </a:extLst>
              </p:cNvPr>
              <p:cNvGrpSpPr/>
              <p:nvPr/>
            </p:nvGrpSpPr>
            <p:grpSpPr>
              <a:xfrm>
                <a:off x="5028304" y="3167369"/>
                <a:ext cx="2082917" cy="565811"/>
                <a:chOff x="3993730" y="3167369"/>
                <a:chExt cx="2082917" cy="565811"/>
              </a:xfrm>
            </p:grpSpPr>
            <p:sp>
              <p:nvSpPr>
                <p:cNvPr id="869" name="Flowchart: Merge 868">
                  <a:extLst>
                    <a:ext uri="{FF2B5EF4-FFF2-40B4-BE49-F238E27FC236}">
                      <a16:creationId xmlns:a16="http://schemas.microsoft.com/office/drawing/2014/main" id="{DD13EA8E-634D-4B44-8BCD-357BEF454146}"/>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Flowchart: Merge 869">
                  <a:extLst>
                    <a:ext uri="{FF2B5EF4-FFF2-40B4-BE49-F238E27FC236}">
                      <a16:creationId xmlns:a16="http://schemas.microsoft.com/office/drawing/2014/main" id="{730F08B4-5107-4F7D-9356-2C236453860D}"/>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66" name="Group 865">
                <a:extLst>
                  <a:ext uri="{FF2B5EF4-FFF2-40B4-BE49-F238E27FC236}">
                    <a16:creationId xmlns:a16="http://schemas.microsoft.com/office/drawing/2014/main" id="{6590741E-4917-4741-9F49-689C88019823}"/>
                  </a:ext>
                </a:extLst>
              </p:cNvPr>
              <p:cNvGrpSpPr/>
              <p:nvPr/>
            </p:nvGrpSpPr>
            <p:grpSpPr>
              <a:xfrm>
                <a:off x="5759403" y="3112613"/>
                <a:ext cx="676275" cy="676275"/>
                <a:chOff x="3144790" y="993300"/>
                <a:chExt cx="676275" cy="676275"/>
              </a:xfrm>
            </p:grpSpPr>
            <p:sp>
              <p:nvSpPr>
                <p:cNvPr id="867" name="Oval 866">
                  <a:extLst>
                    <a:ext uri="{FF2B5EF4-FFF2-40B4-BE49-F238E27FC236}">
                      <a16:creationId xmlns:a16="http://schemas.microsoft.com/office/drawing/2014/main" id="{1827E3A8-DE29-4FE0-B4E0-134EC2E423F4}"/>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Oval 867">
                  <a:extLst>
                    <a:ext uri="{FF2B5EF4-FFF2-40B4-BE49-F238E27FC236}">
                      <a16:creationId xmlns:a16="http://schemas.microsoft.com/office/drawing/2014/main" id="{A1288F70-0B04-45ED-A3DE-DCD72ADA5912}"/>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64" name="Oval 863">
              <a:extLst>
                <a:ext uri="{FF2B5EF4-FFF2-40B4-BE49-F238E27FC236}">
                  <a16:creationId xmlns:a16="http://schemas.microsoft.com/office/drawing/2014/main" id="{F870E421-8339-47A8-B93C-F9DFABA9AA9E}"/>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1" name="Group 870">
            <a:extLst>
              <a:ext uri="{FF2B5EF4-FFF2-40B4-BE49-F238E27FC236}">
                <a16:creationId xmlns:a16="http://schemas.microsoft.com/office/drawing/2014/main" id="{8945B0E2-1DCF-4CCE-81AA-B07F11A985BB}"/>
              </a:ext>
            </a:extLst>
          </p:cNvPr>
          <p:cNvGrpSpPr/>
          <p:nvPr/>
        </p:nvGrpSpPr>
        <p:grpSpPr>
          <a:xfrm rot="18047685">
            <a:off x="11412985" y="362967"/>
            <a:ext cx="870108" cy="833267"/>
            <a:chOff x="2895600" y="228600"/>
            <a:chExt cx="6400800" cy="6400800"/>
          </a:xfrm>
        </p:grpSpPr>
        <p:grpSp>
          <p:nvGrpSpPr>
            <p:cNvPr id="872" name="Group 871">
              <a:extLst>
                <a:ext uri="{FF2B5EF4-FFF2-40B4-BE49-F238E27FC236}">
                  <a16:creationId xmlns:a16="http://schemas.microsoft.com/office/drawing/2014/main" id="{91A368D4-8F40-4576-B967-9F2FF6FD622E}"/>
                </a:ext>
              </a:extLst>
            </p:cNvPr>
            <p:cNvGrpSpPr/>
            <p:nvPr/>
          </p:nvGrpSpPr>
          <p:grpSpPr>
            <a:xfrm>
              <a:off x="5028304" y="3112613"/>
              <a:ext cx="2082917" cy="676275"/>
              <a:chOff x="5028304" y="3112613"/>
              <a:chExt cx="2082917" cy="676275"/>
            </a:xfrm>
          </p:grpSpPr>
          <p:grpSp>
            <p:nvGrpSpPr>
              <p:cNvPr id="874" name="Group 873">
                <a:extLst>
                  <a:ext uri="{FF2B5EF4-FFF2-40B4-BE49-F238E27FC236}">
                    <a16:creationId xmlns:a16="http://schemas.microsoft.com/office/drawing/2014/main" id="{7FB6362F-F0C6-4E6E-97FB-75EDAA3266D5}"/>
                  </a:ext>
                </a:extLst>
              </p:cNvPr>
              <p:cNvGrpSpPr/>
              <p:nvPr/>
            </p:nvGrpSpPr>
            <p:grpSpPr>
              <a:xfrm>
                <a:off x="5028304" y="3167369"/>
                <a:ext cx="2082917" cy="565811"/>
                <a:chOff x="3993730" y="3167369"/>
                <a:chExt cx="2082917" cy="565811"/>
              </a:xfrm>
            </p:grpSpPr>
            <p:sp>
              <p:nvSpPr>
                <p:cNvPr id="878" name="Flowchart: Merge 877">
                  <a:extLst>
                    <a:ext uri="{FF2B5EF4-FFF2-40B4-BE49-F238E27FC236}">
                      <a16:creationId xmlns:a16="http://schemas.microsoft.com/office/drawing/2014/main" id="{4AC5FAB0-D0D9-472B-87ED-14A199207108}"/>
                    </a:ext>
                  </a:extLst>
                </p:cNvPr>
                <p:cNvSpPr/>
                <p:nvPr/>
              </p:nvSpPr>
              <p:spPr>
                <a:xfrm rot="16200000">
                  <a:off x="5316933" y="2973467"/>
                  <a:ext cx="504209" cy="1015218"/>
                </a:xfrm>
                <a:prstGeom prst="flowChartMerge">
                  <a:avLst/>
                </a:prstGeom>
                <a:solidFill>
                  <a:srgbClr val="FF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Flowchart: Merge 878">
                  <a:extLst>
                    <a:ext uri="{FF2B5EF4-FFF2-40B4-BE49-F238E27FC236}">
                      <a16:creationId xmlns:a16="http://schemas.microsoft.com/office/drawing/2014/main" id="{022F13FA-45DA-40AF-B7F0-C79E288350C0}"/>
                    </a:ext>
                  </a:extLst>
                </p:cNvPr>
                <p:cNvSpPr/>
                <p:nvPr/>
              </p:nvSpPr>
              <p:spPr>
                <a:xfrm rot="5400000">
                  <a:off x="4280564" y="2880535"/>
                  <a:ext cx="537063" cy="1110731"/>
                </a:xfrm>
                <a:prstGeom prst="flowChartMerge">
                  <a:avLst/>
                </a:prstGeom>
                <a:solidFill>
                  <a:srgbClr val="0000FF"/>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grpSp>
            <p:nvGrpSpPr>
              <p:cNvPr id="875" name="Group 874">
                <a:extLst>
                  <a:ext uri="{FF2B5EF4-FFF2-40B4-BE49-F238E27FC236}">
                    <a16:creationId xmlns:a16="http://schemas.microsoft.com/office/drawing/2014/main" id="{C1D02FE5-0ADE-461F-B5D6-B4FF433E459E}"/>
                  </a:ext>
                </a:extLst>
              </p:cNvPr>
              <p:cNvGrpSpPr/>
              <p:nvPr/>
            </p:nvGrpSpPr>
            <p:grpSpPr>
              <a:xfrm>
                <a:off x="5759403" y="3112613"/>
                <a:ext cx="676275" cy="676275"/>
                <a:chOff x="3144790" y="993300"/>
                <a:chExt cx="676275" cy="676275"/>
              </a:xfrm>
            </p:grpSpPr>
            <p:sp>
              <p:nvSpPr>
                <p:cNvPr id="876" name="Oval 875">
                  <a:extLst>
                    <a:ext uri="{FF2B5EF4-FFF2-40B4-BE49-F238E27FC236}">
                      <a16:creationId xmlns:a16="http://schemas.microsoft.com/office/drawing/2014/main" id="{9A301F09-EC39-4EBB-B9E1-D713AA05C8FD}"/>
                    </a:ext>
                  </a:extLst>
                </p:cNvPr>
                <p:cNvSpPr/>
                <p:nvPr/>
              </p:nvSpPr>
              <p:spPr>
                <a:xfrm>
                  <a:off x="3144790" y="993300"/>
                  <a:ext cx="676275" cy="676275"/>
                </a:xfrm>
                <a:prstGeom prst="ellipse">
                  <a:avLst/>
                </a:prstGeom>
                <a:solidFill>
                  <a:srgbClr val="66FF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Oval 876">
                  <a:extLst>
                    <a:ext uri="{FF2B5EF4-FFF2-40B4-BE49-F238E27FC236}">
                      <a16:creationId xmlns:a16="http://schemas.microsoft.com/office/drawing/2014/main" id="{9B24E454-8A73-44D6-BA9B-1F4468DB35A5}"/>
                    </a:ext>
                  </a:extLst>
                </p:cNvPr>
                <p:cNvSpPr/>
                <p:nvPr/>
              </p:nvSpPr>
              <p:spPr>
                <a:xfrm>
                  <a:off x="3274225" y="1104324"/>
                  <a:ext cx="438151" cy="433392"/>
                </a:xfrm>
                <a:prstGeom prst="ellipse">
                  <a:avLst/>
                </a:prstGeom>
                <a:solidFill>
                  <a:srgbClr val="00FFFF"/>
                </a:solidFill>
                <a:ln>
                  <a:noFill/>
                </a:ln>
                <a:effectLst>
                  <a:glow rad="228600">
                    <a:schemeClr val="accent4">
                      <a:lumMod val="20000"/>
                      <a:lumOff val="80000"/>
                      <a:alpha val="40000"/>
                    </a:schemeClr>
                  </a:glo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grpSp>
        </p:grpSp>
        <p:sp>
          <p:nvSpPr>
            <p:cNvPr id="873" name="Oval 872">
              <a:extLst>
                <a:ext uri="{FF2B5EF4-FFF2-40B4-BE49-F238E27FC236}">
                  <a16:creationId xmlns:a16="http://schemas.microsoft.com/office/drawing/2014/main" id="{0E47027E-1D24-436D-941E-C0A61BD1D089}"/>
                </a:ext>
              </a:extLst>
            </p:cNvPr>
            <p:cNvSpPr/>
            <p:nvPr/>
          </p:nvSpPr>
          <p:spPr>
            <a:xfrm>
              <a:off x="2895600" y="228600"/>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1" name="Group 880">
            <a:extLst>
              <a:ext uri="{FF2B5EF4-FFF2-40B4-BE49-F238E27FC236}">
                <a16:creationId xmlns:a16="http://schemas.microsoft.com/office/drawing/2014/main" id="{109CA91F-EB72-4FE5-8284-74C208A0E360}"/>
              </a:ext>
            </a:extLst>
          </p:cNvPr>
          <p:cNvGrpSpPr/>
          <p:nvPr/>
        </p:nvGrpSpPr>
        <p:grpSpPr>
          <a:xfrm>
            <a:off x="71499" y="435240"/>
            <a:ext cx="6400800" cy="6400800"/>
            <a:chOff x="2895600" y="219075"/>
            <a:chExt cx="6400800" cy="6400800"/>
          </a:xfrm>
        </p:grpSpPr>
        <p:sp>
          <p:nvSpPr>
            <p:cNvPr id="882" name="Freeform: Shape 881">
              <a:extLst>
                <a:ext uri="{FF2B5EF4-FFF2-40B4-BE49-F238E27FC236}">
                  <a16:creationId xmlns:a16="http://schemas.microsoft.com/office/drawing/2014/main" id="{C4284BBB-54D2-4021-B173-F0E090798803}"/>
                </a:ext>
              </a:extLst>
            </p:cNvPr>
            <p:cNvSpPr/>
            <p:nvPr/>
          </p:nvSpPr>
          <p:spPr>
            <a:xfrm>
              <a:off x="3352799" y="676276"/>
              <a:ext cx="5486400" cy="5486401"/>
            </a:xfrm>
            <a:custGeom>
              <a:avLst/>
              <a:gdLst>
                <a:gd name="connsiteX0" fmla="*/ 2743200 w 5486400"/>
                <a:gd name="connsiteY0" fmla="*/ 228600 h 5486400"/>
                <a:gd name="connsiteX1" fmla="*/ 2255080 w 5486400"/>
                <a:gd name="connsiteY1" fmla="*/ 921512 h 5486400"/>
                <a:gd name="connsiteX2" fmla="*/ 1485900 w 5486400"/>
                <a:gd name="connsiteY2" fmla="*/ 565493 h 5486400"/>
                <a:gd name="connsiteX3" fmla="*/ 1409632 w 5486400"/>
                <a:gd name="connsiteY3" fmla="*/ 1409632 h 5486400"/>
                <a:gd name="connsiteX4" fmla="*/ 565493 w 5486400"/>
                <a:gd name="connsiteY4" fmla="*/ 1485900 h 5486400"/>
                <a:gd name="connsiteX5" fmla="*/ 921512 w 5486400"/>
                <a:gd name="connsiteY5" fmla="*/ 2255080 h 5486400"/>
                <a:gd name="connsiteX6" fmla="*/ 228600 w 5486400"/>
                <a:gd name="connsiteY6" fmla="*/ 2743200 h 5486400"/>
                <a:gd name="connsiteX7" fmla="*/ 921512 w 5486400"/>
                <a:gd name="connsiteY7" fmla="*/ 3231320 h 5486400"/>
                <a:gd name="connsiteX8" fmla="*/ 565493 w 5486400"/>
                <a:gd name="connsiteY8" fmla="*/ 4000500 h 5486400"/>
                <a:gd name="connsiteX9" fmla="*/ 1409632 w 5486400"/>
                <a:gd name="connsiteY9" fmla="*/ 4076768 h 5486400"/>
                <a:gd name="connsiteX10" fmla="*/ 1485900 w 5486400"/>
                <a:gd name="connsiteY10" fmla="*/ 4920907 h 5486400"/>
                <a:gd name="connsiteX11" fmla="*/ 2255080 w 5486400"/>
                <a:gd name="connsiteY11" fmla="*/ 4564888 h 5486400"/>
                <a:gd name="connsiteX12" fmla="*/ 2743200 w 5486400"/>
                <a:gd name="connsiteY12" fmla="*/ 5257800 h 5486400"/>
                <a:gd name="connsiteX13" fmla="*/ 3231320 w 5486400"/>
                <a:gd name="connsiteY13" fmla="*/ 4564888 h 5486400"/>
                <a:gd name="connsiteX14" fmla="*/ 4000500 w 5486400"/>
                <a:gd name="connsiteY14" fmla="*/ 4920907 h 5486400"/>
                <a:gd name="connsiteX15" fmla="*/ 4076768 w 5486400"/>
                <a:gd name="connsiteY15" fmla="*/ 4076768 h 5486400"/>
                <a:gd name="connsiteX16" fmla="*/ 4920907 w 5486400"/>
                <a:gd name="connsiteY16" fmla="*/ 4000500 h 5486400"/>
                <a:gd name="connsiteX17" fmla="*/ 4564888 w 5486400"/>
                <a:gd name="connsiteY17" fmla="*/ 3231320 h 5486400"/>
                <a:gd name="connsiteX18" fmla="*/ 5257800 w 5486400"/>
                <a:gd name="connsiteY18" fmla="*/ 2743200 h 5486400"/>
                <a:gd name="connsiteX19" fmla="*/ 4564888 w 5486400"/>
                <a:gd name="connsiteY19" fmla="*/ 2255080 h 5486400"/>
                <a:gd name="connsiteX20" fmla="*/ 4920907 w 5486400"/>
                <a:gd name="connsiteY20" fmla="*/ 1485900 h 5486400"/>
                <a:gd name="connsiteX21" fmla="*/ 4076768 w 5486400"/>
                <a:gd name="connsiteY21" fmla="*/ 1409632 h 5486400"/>
                <a:gd name="connsiteX22" fmla="*/ 4000500 w 5486400"/>
                <a:gd name="connsiteY22" fmla="*/ 565493 h 5486400"/>
                <a:gd name="connsiteX23" fmla="*/ 3231320 w 5486400"/>
                <a:gd name="connsiteY23" fmla="*/ 921512 h 5486400"/>
                <a:gd name="connsiteX24" fmla="*/ 2743200 w 5486400"/>
                <a:gd name="connsiteY24" fmla="*/ 0 h 5486400"/>
                <a:gd name="connsiteX25" fmla="*/ 3275694 w 5486400"/>
                <a:gd name="connsiteY25" fmla="*/ 755904 h 5486400"/>
                <a:gd name="connsiteX26" fmla="*/ 4114800 w 5486400"/>
                <a:gd name="connsiteY26" fmla="*/ 367519 h 5486400"/>
                <a:gd name="connsiteX27" fmla="*/ 4198001 w 5486400"/>
                <a:gd name="connsiteY27" fmla="*/ 1288399 h 5486400"/>
                <a:gd name="connsiteX28" fmla="*/ 5118881 w 5486400"/>
                <a:gd name="connsiteY28" fmla="*/ 1371600 h 5486400"/>
                <a:gd name="connsiteX29" fmla="*/ 4730496 w 5486400"/>
                <a:gd name="connsiteY29" fmla="*/ 2210706 h 5486400"/>
                <a:gd name="connsiteX30" fmla="*/ 5486400 w 5486400"/>
                <a:gd name="connsiteY30" fmla="*/ 2743200 h 5486400"/>
                <a:gd name="connsiteX31" fmla="*/ 4730496 w 5486400"/>
                <a:gd name="connsiteY31" fmla="*/ 3275694 h 5486400"/>
                <a:gd name="connsiteX32" fmla="*/ 5118881 w 5486400"/>
                <a:gd name="connsiteY32" fmla="*/ 4114800 h 5486400"/>
                <a:gd name="connsiteX33" fmla="*/ 4198001 w 5486400"/>
                <a:gd name="connsiteY33" fmla="*/ 4198001 h 5486400"/>
                <a:gd name="connsiteX34" fmla="*/ 4114800 w 5486400"/>
                <a:gd name="connsiteY34" fmla="*/ 5118881 h 5486400"/>
                <a:gd name="connsiteX35" fmla="*/ 3275694 w 5486400"/>
                <a:gd name="connsiteY35" fmla="*/ 4730496 h 5486400"/>
                <a:gd name="connsiteX36" fmla="*/ 2743200 w 5486400"/>
                <a:gd name="connsiteY36" fmla="*/ 5486400 h 5486400"/>
                <a:gd name="connsiteX37" fmla="*/ 2210706 w 5486400"/>
                <a:gd name="connsiteY37" fmla="*/ 4730496 h 5486400"/>
                <a:gd name="connsiteX38" fmla="*/ 1371600 w 5486400"/>
                <a:gd name="connsiteY38" fmla="*/ 5118881 h 5486400"/>
                <a:gd name="connsiteX39" fmla="*/ 1288399 w 5486400"/>
                <a:gd name="connsiteY39" fmla="*/ 4198001 h 5486400"/>
                <a:gd name="connsiteX40" fmla="*/ 367519 w 5486400"/>
                <a:gd name="connsiteY40" fmla="*/ 4114800 h 5486400"/>
                <a:gd name="connsiteX41" fmla="*/ 755904 w 5486400"/>
                <a:gd name="connsiteY41" fmla="*/ 3275694 h 5486400"/>
                <a:gd name="connsiteX42" fmla="*/ 0 w 5486400"/>
                <a:gd name="connsiteY42" fmla="*/ 2743200 h 5486400"/>
                <a:gd name="connsiteX43" fmla="*/ 755904 w 5486400"/>
                <a:gd name="connsiteY43" fmla="*/ 2210706 h 5486400"/>
                <a:gd name="connsiteX44" fmla="*/ 367519 w 5486400"/>
                <a:gd name="connsiteY44" fmla="*/ 1371600 h 5486400"/>
                <a:gd name="connsiteX45" fmla="*/ 1288399 w 5486400"/>
                <a:gd name="connsiteY45" fmla="*/ 1288399 h 5486400"/>
                <a:gd name="connsiteX46" fmla="*/ 1371600 w 5486400"/>
                <a:gd name="connsiteY46" fmla="*/ 367519 h 5486400"/>
                <a:gd name="connsiteX47" fmla="*/ 2210706 w 5486400"/>
                <a:gd name="connsiteY47" fmla="*/ 755904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486400" h="5486400">
                  <a:moveTo>
                    <a:pt x="2743200" y="228600"/>
                  </a:moveTo>
                  <a:lnTo>
                    <a:pt x="2255080" y="921512"/>
                  </a:lnTo>
                  <a:lnTo>
                    <a:pt x="1485900" y="565493"/>
                  </a:lnTo>
                  <a:lnTo>
                    <a:pt x="1409632" y="1409632"/>
                  </a:lnTo>
                  <a:lnTo>
                    <a:pt x="565493" y="1485900"/>
                  </a:lnTo>
                  <a:lnTo>
                    <a:pt x="921512" y="2255080"/>
                  </a:lnTo>
                  <a:lnTo>
                    <a:pt x="228600" y="2743200"/>
                  </a:lnTo>
                  <a:lnTo>
                    <a:pt x="921512" y="3231320"/>
                  </a:lnTo>
                  <a:lnTo>
                    <a:pt x="565493" y="4000500"/>
                  </a:lnTo>
                  <a:lnTo>
                    <a:pt x="1409632" y="4076768"/>
                  </a:lnTo>
                  <a:lnTo>
                    <a:pt x="1485900" y="4920907"/>
                  </a:lnTo>
                  <a:lnTo>
                    <a:pt x="2255080" y="4564888"/>
                  </a:lnTo>
                  <a:lnTo>
                    <a:pt x="2743200" y="5257800"/>
                  </a:lnTo>
                  <a:lnTo>
                    <a:pt x="3231320" y="4564888"/>
                  </a:lnTo>
                  <a:lnTo>
                    <a:pt x="4000500" y="4920907"/>
                  </a:lnTo>
                  <a:lnTo>
                    <a:pt x="4076768" y="4076768"/>
                  </a:lnTo>
                  <a:lnTo>
                    <a:pt x="4920907" y="4000500"/>
                  </a:lnTo>
                  <a:lnTo>
                    <a:pt x="4564888" y="3231320"/>
                  </a:lnTo>
                  <a:lnTo>
                    <a:pt x="5257800" y="2743200"/>
                  </a:lnTo>
                  <a:lnTo>
                    <a:pt x="4564888" y="2255080"/>
                  </a:lnTo>
                  <a:lnTo>
                    <a:pt x="4920907" y="1485900"/>
                  </a:lnTo>
                  <a:lnTo>
                    <a:pt x="4076768" y="1409632"/>
                  </a:lnTo>
                  <a:lnTo>
                    <a:pt x="4000500" y="565493"/>
                  </a:lnTo>
                  <a:lnTo>
                    <a:pt x="3231320" y="921512"/>
                  </a:lnTo>
                  <a:close/>
                  <a:moveTo>
                    <a:pt x="2743200" y="0"/>
                  </a:moveTo>
                  <a:lnTo>
                    <a:pt x="3275694" y="755904"/>
                  </a:lnTo>
                  <a:lnTo>
                    <a:pt x="4114800" y="367519"/>
                  </a:lnTo>
                  <a:lnTo>
                    <a:pt x="4198001" y="1288399"/>
                  </a:lnTo>
                  <a:lnTo>
                    <a:pt x="5118881" y="1371600"/>
                  </a:lnTo>
                  <a:lnTo>
                    <a:pt x="4730496" y="2210706"/>
                  </a:lnTo>
                  <a:lnTo>
                    <a:pt x="5486400" y="2743200"/>
                  </a:lnTo>
                  <a:lnTo>
                    <a:pt x="4730496" y="3275694"/>
                  </a:lnTo>
                  <a:lnTo>
                    <a:pt x="5118881" y="4114800"/>
                  </a:lnTo>
                  <a:lnTo>
                    <a:pt x="4198001" y="4198001"/>
                  </a:lnTo>
                  <a:lnTo>
                    <a:pt x="4114800" y="5118881"/>
                  </a:lnTo>
                  <a:lnTo>
                    <a:pt x="3275694" y="4730496"/>
                  </a:lnTo>
                  <a:lnTo>
                    <a:pt x="2743200" y="5486400"/>
                  </a:lnTo>
                  <a:lnTo>
                    <a:pt x="2210706" y="4730496"/>
                  </a:lnTo>
                  <a:lnTo>
                    <a:pt x="1371600" y="5118881"/>
                  </a:lnTo>
                  <a:lnTo>
                    <a:pt x="1288399" y="4198001"/>
                  </a:lnTo>
                  <a:lnTo>
                    <a:pt x="367519" y="4114800"/>
                  </a:lnTo>
                  <a:lnTo>
                    <a:pt x="755904" y="3275694"/>
                  </a:lnTo>
                  <a:lnTo>
                    <a:pt x="0" y="2743200"/>
                  </a:lnTo>
                  <a:lnTo>
                    <a:pt x="755904" y="2210706"/>
                  </a:lnTo>
                  <a:lnTo>
                    <a:pt x="367519" y="1371600"/>
                  </a:lnTo>
                  <a:lnTo>
                    <a:pt x="1288399" y="1288399"/>
                  </a:lnTo>
                  <a:lnTo>
                    <a:pt x="1371600" y="367519"/>
                  </a:lnTo>
                  <a:lnTo>
                    <a:pt x="2210706" y="755904"/>
                  </a:lnTo>
                  <a:close/>
                </a:path>
              </a:pathLst>
            </a:custGeom>
            <a:gradFill>
              <a:gsLst>
                <a:gs pos="11000">
                  <a:srgbClr val="FF3399"/>
                </a:gs>
                <a:gs pos="100000">
                  <a:srgbClr val="E7E709"/>
                </a:gs>
                <a:gs pos="68000">
                  <a:srgbClr val="0070C0"/>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3" name="Oval 882">
              <a:extLst>
                <a:ext uri="{FF2B5EF4-FFF2-40B4-BE49-F238E27FC236}">
                  <a16:creationId xmlns:a16="http://schemas.microsoft.com/office/drawing/2014/main" id="{8073896B-0E67-4331-B6BB-68380ED56850}"/>
                </a:ext>
              </a:extLst>
            </p:cNvPr>
            <p:cNvSpPr/>
            <p:nvPr/>
          </p:nvSpPr>
          <p:spPr>
            <a:xfrm>
              <a:off x="2895600" y="219075"/>
              <a:ext cx="6400800" cy="6400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4" name="Group 883">
            <a:extLst>
              <a:ext uri="{FF2B5EF4-FFF2-40B4-BE49-F238E27FC236}">
                <a16:creationId xmlns:a16="http://schemas.microsoft.com/office/drawing/2014/main" id="{8CA8F482-B6EE-4291-BC58-85E627FC35FA}"/>
              </a:ext>
            </a:extLst>
          </p:cNvPr>
          <p:cNvGrpSpPr/>
          <p:nvPr/>
        </p:nvGrpSpPr>
        <p:grpSpPr>
          <a:xfrm>
            <a:off x="345343" y="719506"/>
            <a:ext cx="5853112" cy="5851319"/>
            <a:chOff x="2986088" y="320040"/>
            <a:chExt cx="6219825" cy="6217920"/>
          </a:xfrm>
        </p:grpSpPr>
        <p:sp>
          <p:nvSpPr>
            <p:cNvPr id="885" name="Freeform: Shape 884">
              <a:extLst>
                <a:ext uri="{FF2B5EF4-FFF2-40B4-BE49-F238E27FC236}">
                  <a16:creationId xmlns:a16="http://schemas.microsoft.com/office/drawing/2014/main" id="{64A068BA-E17C-4E60-8798-FC78F247AA30}"/>
                </a:ext>
              </a:extLst>
            </p:cNvPr>
            <p:cNvSpPr/>
            <p:nvPr/>
          </p:nvSpPr>
          <p:spPr>
            <a:xfrm>
              <a:off x="3956481" y="1338309"/>
              <a:ext cx="4206240" cy="4206240"/>
            </a:xfrm>
            <a:custGeom>
              <a:avLst/>
              <a:gdLst>
                <a:gd name="connsiteX0" fmla="*/ 2121763 w 4206240"/>
                <a:gd name="connsiteY0" fmla="*/ 261891 h 4206240"/>
                <a:gd name="connsiteX1" fmla="*/ 292963 w 4206240"/>
                <a:gd name="connsiteY1" fmla="*/ 2090691 h 4206240"/>
                <a:gd name="connsiteX2" fmla="*/ 2121763 w 4206240"/>
                <a:gd name="connsiteY2" fmla="*/ 3919491 h 4206240"/>
                <a:gd name="connsiteX3" fmla="*/ 3950563 w 4206240"/>
                <a:gd name="connsiteY3" fmla="*/ 2090691 h 4206240"/>
                <a:gd name="connsiteX4" fmla="*/ 2121763 w 4206240"/>
                <a:gd name="connsiteY4" fmla="*/ 261891 h 4206240"/>
                <a:gd name="connsiteX5" fmla="*/ 2103120 w 4206240"/>
                <a:gd name="connsiteY5" fmla="*/ 0 h 4206240"/>
                <a:gd name="connsiteX6" fmla="*/ 4206240 w 4206240"/>
                <a:gd name="connsiteY6" fmla="*/ 2103120 h 4206240"/>
                <a:gd name="connsiteX7" fmla="*/ 2103120 w 4206240"/>
                <a:gd name="connsiteY7" fmla="*/ 4206240 h 4206240"/>
                <a:gd name="connsiteX8" fmla="*/ 0 w 4206240"/>
                <a:gd name="connsiteY8" fmla="*/ 2103120 h 4206240"/>
                <a:gd name="connsiteX9" fmla="*/ 2103120 w 4206240"/>
                <a:gd name="connsiteY9" fmla="*/ 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6240" h="4206240">
                  <a:moveTo>
                    <a:pt x="2121763" y="261891"/>
                  </a:moveTo>
                  <a:cubicBezTo>
                    <a:pt x="1111745" y="261891"/>
                    <a:pt x="292963" y="1080673"/>
                    <a:pt x="292963" y="2090691"/>
                  </a:cubicBezTo>
                  <a:cubicBezTo>
                    <a:pt x="292963" y="3100709"/>
                    <a:pt x="1111745" y="3919491"/>
                    <a:pt x="2121763" y="3919491"/>
                  </a:cubicBezTo>
                  <a:cubicBezTo>
                    <a:pt x="3131781" y="3919491"/>
                    <a:pt x="3950563" y="3100709"/>
                    <a:pt x="3950563" y="2090691"/>
                  </a:cubicBezTo>
                  <a:cubicBezTo>
                    <a:pt x="3950563" y="1080673"/>
                    <a:pt x="3131781" y="261891"/>
                    <a:pt x="2121763" y="261891"/>
                  </a:cubicBezTo>
                  <a:close/>
                  <a:moveTo>
                    <a:pt x="2103120" y="0"/>
                  </a:moveTo>
                  <a:cubicBezTo>
                    <a:pt x="3264641" y="0"/>
                    <a:pt x="4206240" y="941599"/>
                    <a:pt x="4206240" y="2103120"/>
                  </a:cubicBezTo>
                  <a:cubicBezTo>
                    <a:pt x="4206240" y="3264641"/>
                    <a:pt x="3264641" y="4206240"/>
                    <a:pt x="2103120" y="4206240"/>
                  </a:cubicBezTo>
                  <a:cubicBezTo>
                    <a:pt x="941599" y="4206240"/>
                    <a:pt x="0" y="3264641"/>
                    <a:pt x="0" y="2103120"/>
                  </a:cubicBezTo>
                  <a:cubicBezTo>
                    <a:pt x="0" y="941599"/>
                    <a:pt x="941599" y="0"/>
                    <a:pt x="2103120" y="0"/>
                  </a:cubicBezTo>
                  <a:close/>
                </a:path>
              </a:pathLst>
            </a:custGeom>
            <a:gradFill>
              <a:gsLst>
                <a:gs pos="7000">
                  <a:srgbClr val="FF0000"/>
                </a:gs>
                <a:gs pos="100000">
                  <a:srgbClr val="7030A0"/>
                </a:gs>
                <a:gs pos="78000">
                  <a:srgbClr val="EC04EC"/>
                </a:gs>
                <a:gs pos="55000">
                  <a:srgbClr val="00B050"/>
                </a:gs>
                <a:gs pos="29000">
                  <a:srgbClr val="0070C0"/>
                </a:gs>
              </a:gsLst>
              <a:lin ang="5400000" scaled="1"/>
            </a:gra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lang="en-US" dirty="0"/>
            </a:p>
          </p:txBody>
        </p:sp>
        <p:sp>
          <p:nvSpPr>
            <p:cNvPr id="886" name="Oval 885">
              <a:extLst>
                <a:ext uri="{FF2B5EF4-FFF2-40B4-BE49-F238E27FC236}">
                  <a16:creationId xmlns:a16="http://schemas.microsoft.com/office/drawing/2014/main" id="{8A28BD79-C70B-4AF6-BCA2-EBEDD43CBC13}"/>
                </a:ext>
              </a:extLst>
            </p:cNvPr>
            <p:cNvSpPr/>
            <p:nvPr/>
          </p:nvSpPr>
          <p:spPr>
            <a:xfrm>
              <a:off x="2986088" y="320040"/>
              <a:ext cx="6219825" cy="62179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grpSp>
      <p:sp>
        <p:nvSpPr>
          <p:cNvPr id="887" name="Frame 886">
            <a:extLst>
              <a:ext uri="{FF2B5EF4-FFF2-40B4-BE49-F238E27FC236}">
                <a16:creationId xmlns:a16="http://schemas.microsoft.com/office/drawing/2014/main" id="{E227062D-0A29-4D01-B682-089F041FC58D}"/>
              </a:ext>
            </a:extLst>
          </p:cNvPr>
          <p:cNvSpPr/>
          <p:nvPr/>
        </p:nvSpPr>
        <p:spPr>
          <a:xfrm>
            <a:off x="-25400" y="12700"/>
            <a:ext cx="12192000" cy="6858000"/>
          </a:xfrm>
          <a:prstGeom prst="frame">
            <a:avLst>
              <a:gd name="adj1" fmla="val 1204"/>
            </a:avLst>
          </a:prstGeom>
          <a:gradFill flip="none" rotWithShape="1">
            <a:gsLst>
              <a:gs pos="0">
                <a:srgbClr val="FF0000"/>
              </a:gs>
              <a:gs pos="22000">
                <a:srgbClr val="0070C0"/>
              </a:gs>
              <a:gs pos="43000">
                <a:srgbClr val="00B050"/>
              </a:gs>
              <a:gs pos="85714">
                <a:srgbClr val="7030A0"/>
              </a:gs>
              <a:gs pos="65000">
                <a:srgbClr val="FDB7F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8" name="Frame 887">
            <a:extLst>
              <a:ext uri="{FF2B5EF4-FFF2-40B4-BE49-F238E27FC236}">
                <a16:creationId xmlns:a16="http://schemas.microsoft.com/office/drawing/2014/main" id="{B49202AD-D9C3-4BB4-A29E-0F19E6E1C364}"/>
              </a:ext>
            </a:extLst>
          </p:cNvPr>
          <p:cNvSpPr/>
          <p:nvPr/>
        </p:nvSpPr>
        <p:spPr>
          <a:xfrm>
            <a:off x="622300" y="566057"/>
            <a:ext cx="10949214" cy="5707743"/>
          </a:xfrm>
          <a:prstGeom prst="frame">
            <a:avLst>
              <a:gd name="adj1" fmla="val 643"/>
            </a:avLst>
          </a:prstGeom>
          <a:pattFill prst="wdUpDiag">
            <a:fgClr>
              <a:srgbClr val="FC0CA6"/>
            </a:fgClr>
            <a:bgClr>
              <a:schemeClr val="bg1"/>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012B4E6B-BBBC-DA4C-866B-D7DB91495E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324" y="1955295"/>
            <a:ext cx="3464825" cy="34394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a:extLst>
              <a:ext uri="{FF2B5EF4-FFF2-40B4-BE49-F238E27FC236}">
                <a16:creationId xmlns:a16="http://schemas.microsoft.com/office/drawing/2014/main" id="{A9E79518-9812-D24C-BB5A-AF256C17E097}"/>
              </a:ext>
            </a:extLst>
          </p:cNvPr>
          <p:cNvSpPr/>
          <p:nvPr/>
        </p:nvSpPr>
        <p:spPr>
          <a:xfrm>
            <a:off x="3664858" y="673158"/>
            <a:ext cx="8129405" cy="110799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a:ln w="11430"/>
                <a:solidFill>
                  <a:srgbClr val="FF0000"/>
                </a:solidFill>
                <a:effectLst>
                  <a:outerShdw blurRad="76200" dist="50800" dir="5400000" algn="tl" rotWithShape="0">
                    <a:srgbClr val="000000">
                      <a:alpha val="65000"/>
                    </a:srgbClr>
                  </a:outerShdw>
                </a:effectLst>
              </a:rPr>
              <a:t>Teacher’s Information </a:t>
            </a:r>
          </a:p>
        </p:txBody>
      </p:sp>
      <p:sp>
        <p:nvSpPr>
          <p:cNvPr id="4" name="Rectangle 3">
            <a:extLst>
              <a:ext uri="{FF2B5EF4-FFF2-40B4-BE49-F238E27FC236}">
                <a16:creationId xmlns:a16="http://schemas.microsoft.com/office/drawing/2014/main" id="{134A9E9F-F827-A64B-838C-09B1A2CB602E}"/>
              </a:ext>
            </a:extLst>
          </p:cNvPr>
          <p:cNvSpPr/>
          <p:nvPr/>
        </p:nvSpPr>
        <p:spPr>
          <a:xfrm>
            <a:off x="4392932" y="2022935"/>
            <a:ext cx="7748405" cy="4173450"/>
          </a:xfrm>
          <a:prstGeom prst="rect">
            <a:avLst/>
          </a:prstGeom>
          <a:noFill/>
        </p:spPr>
        <p:txBody>
          <a:bodyPr wrap="square">
            <a:spAutoFit/>
          </a:bodyPr>
          <a:lstStyle/>
          <a:p>
            <a:pPr algn="ctr">
              <a:spcBef>
                <a:spcPct val="20000"/>
              </a:spcBef>
            </a:pPr>
            <a:endParaRPr lang="en-US" sz="5400" b="1" dirty="0">
              <a:solidFill>
                <a:schemeClr val="accent6">
                  <a:lumMod val="75000"/>
                </a:schemeClr>
              </a:solidFill>
              <a:latin typeface="Calibri Light" panose="020F0302020204030204" pitchFamily="34" charset="0"/>
              <a:ea typeface="STHupo" panose="02010800040101010101" pitchFamily="2" charset="-122"/>
              <a:cs typeface="Bodoni MT Black" panose="02000000000000000000" pitchFamily="2" charset="0"/>
            </a:endParaRPr>
          </a:p>
          <a:p>
            <a:pPr algn="ctr">
              <a:spcBef>
                <a:spcPct val="20000"/>
              </a:spcBef>
            </a:pPr>
            <a:r>
              <a:rPr lang="en-US" sz="3600" b="1" dirty="0">
                <a:solidFill>
                  <a:srgbClr val="7030A0"/>
                </a:solidFill>
                <a:latin typeface="Calibri Light" panose="020F0302020204030204" pitchFamily="34" charset="0"/>
                <a:cs typeface="Arial Black" panose="020B0604020202020204" pitchFamily="34" charset="0"/>
              </a:rPr>
              <a:t>Assistant Professor (Management) </a:t>
            </a:r>
          </a:p>
          <a:p>
            <a:pPr algn="ctr">
              <a:spcBef>
                <a:spcPct val="20000"/>
              </a:spcBef>
            </a:pPr>
            <a:r>
              <a:rPr lang="en-US" sz="2800" dirty="0">
                <a:latin typeface="Eras Bold ITC" panose="020B0907030504020204" pitchFamily="34" charset="0"/>
                <a:cs typeface="NikoshBAN" panose="02000000000000000000" pitchFamily="2" charset="0"/>
              </a:rPr>
              <a:t>G,T Degree College, Kotchandpur, Jhenaidah </a:t>
            </a:r>
          </a:p>
          <a:p>
            <a:pPr algn="ctr">
              <a:spcBef>
                <a:spcPct val="20000"/>
              </a:spcBef>
            </a:pPr>
            <a:r>
              <a:rPr lang="en-US" sz="2800" b="1" dirty="0">
                <a:solidFill>
                  <a:schemeClr val="accent1"/>
                </a:solidFill>
                <a:latin typeface="Eras Bold ITC" panose="020B0907030504020204" pitchFamily="34" charset="0"/>
                <a:cs typeface="NikoshBAN" panose="02000000000000000000" pitchFamily="2" charset="0"/>
              </a:rPr>
              <a:t>Facebook: </a:t>
            </a:r>
            <a:r>
              <a:rPr lang="en-US" sz="2800" dirty="0">
                <a:solidFill>
                  <a:schemeClr val="accent1"/>
                </a:solidFill>
                <a:latin typeface="Eras Bold ITC" panose="020B0907030504020204" pitchFamily="34" charset="0"/>
                <a:cs typeface="NikoshBAN" panose="02000000000000000000" pitchFamily="2" charset="0"/>
              </a:rPr>
              <a:t>facebook.com/abbasali1976</a:t>
            </a:r>
          </a:p>
          <a:p>
            <a:pPr algn="ctr">
              <a:spcBef>
                <a:spcPct val="20000"/>
              </a:spcBef>
            </a:pPr>
            <a:r>
              <a:rPr lang="en-US" sz="2800" b="1" dirty="0">
                <a:solidFill>
                  <a:schemeClr val="accent2">
                    <a:lumMod val="75000"/>
                  </a:schemeClr>
                </a:solidFill>
                <a:latin typeface="Eras Bold ITC" panose="020B0907030504020204" pitchFamily="34" charset="0"/>
                <a:cs typeface="NikoshBAN" panose="02000000000000000000" pitchFamily="2" charset="0"/>
              </a:rPr>
              <a:t>GMAIL: </a:t>
            </a:r>
            <a:r>
              <a:rPr lang="en-US" sz="2800" dirty="0">
                <a:solidFill>
                  <a:schemeClr val="accent2">
                    <a:lumMod val="75000"/>
                  </a:schemeClr>
                </a:solidFill>
                <a:latin typeface="Eras Bold ITC" panose="020B0907030504020204" pitchFamily="34" charset="0"/>
                <a:cs typeface="NikoshBAN" panose="02000000000000000000" pitchFamily="2" charset="0"/>
                <a:hlinkClick r:id="rId3"/>
              </a:rPr>
              <a:t>abbasali</a:t>
            </a:r>
            <a:r>
              <a:rPr lang="en-US" sz="2800" dirty="0">
                <a:solidFill>
                  <a:schemeClr val="accent2">
                    <a:lumMod val="75000"/>
                  </a:schemeClr>
                </a:solidFill>
                <a:latin typeface="Eras Bold ITC" panose="020B0907030504020204" pitchFamily="34" charset="0"/>
                <a:cs typeface="Arial" panose="020B0604020202020204" pitchFamily="34" charset="0"/>
                <a:hlinkClick r:id="rId3"/>
              </a:rPr>
              <a:t>1976@gmail.com</a:t>
            </a:r>
            <a:endParaRPr lang="en-US" sz="2800" dirty="0">
              <a:solidFill>
                <a:schemeClr val="accent2">
                  <a:lumMod val="75000"/>
                </a:schemeClr>
              </a:solidFill>
              <a:latin typeface="Eras Bold ITC" panose="020B0907030504020204" pitchFamily="34" charset="0"/>
              <a:cs typeface="Arial" panose="020B0604020202020204" pitchFamily="34" charset="0"/>
            </a:endParaRPr>
          </a:p>
          <a:p>
            <a:pPr algn="ctr">
              <a:spcBef>
                <a:spcPct val="20000"/>
              </a:spcBef>
            </a:pPr>
            <a:r>
              <a:rPr lang="en-US" sz="2800" b="1" dirty="0">
                <a:solidFill>
                  <a:srgbClr val="FF0000"/>
                </a:solidFill>
                <a:latin typeface="Eras Bold ITC" panose="020B0907030504020204" pitchFamily="34" charset="0"/>
                <a:cs typeface="Arial" panose="020B0604020202020204" pitchFamily="34" charset="0"/>
              </a:rPr>
              <a:t>Youtube:</a:t>
            </a:r>
            <a:r>
              <a:rPr lang="en-US" sz="2800" b="1" dirty="0">
                <a:solidFill>
                  <a:schemeClr val="accent2">
                    <a:lumMod val="75000"/>
                  </a:schemeClr>
                </a:solidFill>
                <a:latin typeface="Eras Bold ITC" panose="020B0907030504020204" pitchFamily="34" charset="0"/>
                <a:cs typeface="Arial" panose="020B0604020202020204" pitchFamily="34" charset="0"/>
              </a:rPr>
              <a:t> </a:t>
            </a:r>
            <a:r>
              <a:rPr lang="en-US" sz="2800" dirty="0">
                <a:solidFill>
                  <a:schemeClr val="accent2">
                    <a:lumMod val="75000"/>
                  </a:schemeClr>
                </a:solidFill>
                <a:latin typeface="Eras Bold ITC" panose="020B0907030504020204" pitchFamily="34" charset="0"/>
                <a:cs typeface="Arial" panose="020B0604020202020204" pitchFamily="34" charset="0"/>
              </a:rPr>
              <a:t>সহকারী অধ্যাপক আব্বাস আলী</a:t>
            </a:r>
            <a:endParaRPr lang="en-US" sz="2800" dirty="0">
              <a:solidFill>
                <a:schemeClr val="accent2">
                  <a:lumMod val="75000"/>
                </a:schemeClr>
              </a:solidFill>
              <a:latin typeface="Eras Bold ITC" panose="020B0907030504020204" pitchFamily="34" charset="0"/>
              <a:cs typeface="NikoshBAN" panose="02000000000000000000" pitchFamily="2" charset="0"/>
            </a:endParaRPr>
          </a:p>
          <a:p>
            <a:pPr algn="ctr">
              <a:spcBef>
                <a:spcPct val="20000"/>
              </a:spcBef>
            </a:pPr>
            <a:r>
              <a:rPr lang="en-US" sz="2800" b="1" dirty="0">
                <a:solidFill>
                  <a:srgbClr val="7030A0"/>
                </a:solidFill>
                <a:latin typeface="Eras Bold ITC" panose="020B0907030504020204" pitchFamily="34" charset="0"/>
                <a:cs typeface="NikoshBAN" panose="02000000000000000000" pitchFamily="2" charset="0"/>
              </a:rPr>
              <a:t>Mob: 01911-655784 *01717-337116</a:t>
            </a:r>
          </a:p>
        </p:txBody>
      </p:sp>
      <p:sp>
        <p:nvSpPr>
          <p:cNvPr id="5" name="Rectangle 4">
            <a:extLst>
              <a:ext uri="{FF2B5EF4-FFF2-40B4-BE49-F238E27FC236}">
                <a16:creationId xmlns:a16="http://schemas.microsoft.com/office/drawing/2014/main" id="{1F99037E-7796-5E4F-8F5A-70D22755262A}"/>
              </a:ext>
            </a:extLst>
          </p:cNvPr>
          <p:cNvSpPr/>
          <p:nvPr/>
        </p:nvSpPr>
        <p:spPr>
          <a:xfrm>
            <a:off x="5156031" y="1803130"/>
            <a:ext cx="5814786" cy="923330"/>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Md. Abbas </a:t>
            </a:r>
            <a:r>
              <a:rPr lang="en-US" sz="5400" b="1"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Ali</a:t>
            </a:r>
            <a:endParaRPr lang="en-US" sz="5400" b="1" cap="none"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4388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1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19"/>
                                        </p:tgtEl>
                                        <p:attrNameLst>
                                          <p:attrName>r</p:attrName>
                                        </p:attrNameLst>
                                      </p:cBhvr>
                                    </p:animRot>
                                  </p:childTnLst>
                                </p:cTn>
                              </p:par>
                              <p:par>
                                <p:cTn id="9" presetID="8" presetClass="emph" presetSubtype="0" repeatCount="indefinite" fill="hold" nodeType="withEffect">
                                  <p:stCondLst>
                                    <p:cond delay="0"/>
                                  </p:stCondLst>
                                  <p:endCondLst>
                                    <p:cond evt="onNext" delay="0">
                                      <p:tgtEl>
                                        <p:sldTgt/>
                                      </p:tgtEl>
                                    </p:cond>
                                  </p:endCondLst>
                                  <p:childTnLst>
                                    <p:animRot by="21600000">
                                      <p:cBhvr>
                                        <p:cTn id="10" dur="3000" fill="hold"/>
                                        <p:tgtEl>
                                          <p:spTgt spid="28"/>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5000" fill="hold"/>
                                        <p:tgtEl>
                                          <p:spTgt spid="31"/>
                                        </p:tgtEl>
                                        <p:attrNameLst>
                                          <p:attrName>r</p:attrName>
                                        </p:attrNameLst>
                                      </p:cBhvr>
                                    </p:animRot>
                                  </p:childTnLst>
                                </p:cTn>
                              </p:par>
                              <p:par>
                                <p:cTn id="13" presetID="8" presetClass="emph" presetSubtype="0" repeatCount="indefinite" fill="hold" nodeType="withEffect">
                                  <p:stCondLst>
                                    <p:cond delay="0"/>
                                  </p:stCondLst>
                                  <p:endCondLst>
                                    <p:cond evt="onNext" delay="0">
                                      <p:tgtEl>
                                        <p:sldTgt/>
                                      </p:tgtEl>
                                    </p:cond>
                                  </p:endCondLst>
                                  <p:childTnLst>
                                    <p:animRot by="21600000">
                                      <p:cBhvr>
                                        <p:cTn id="14" dur="3000" fill="hold"/>
                                        <p:tgtEl>
                                          <p:spTgt spid="40"/>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5000" fill="hold"/>
                                        <p:tgtEl>
                                          <p:spTgt spid="43"/>
                                        </p:tgtEl>
                                        <p:attrNameLst>
                                          <p:attrName>r</p:attrName>
                                        </p:attrNameLst>
                                      </p:cBhvr>
                                    </p:animRot>
                                  </p:childTnLst>
                                </p:cTn>
                              </p:par>
                              <p:par>
                                <p:cTn id="17" presetID="8" presetClass="emph" presetSubtype="0" repeatCount="indefinite" fill="hold" nodeType="withEffect">
                                  <p:stCondLst>
                                    <p:cond delay="0"/>
                                  </p:stCondLst>
                                  <p:endCondLst>
                                    <p:cond evt="onNext" delay="0">
                                      <p:tgtEl>
                                        <p:sldTgt/>
                                      </p:tgtEl>
                                    </p:cond>
                                  </p:endCondLst>
                                  <p:childTnLst>
                                    <p:animRot by="21600000">
                                      <p:cBhvr>
                                        <p:cTn id="18" dur="3000" fill="hold"/>
                                        <p:tgtEl>
                                          <p:spTgt spid="52"/>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5000" fill="hold"/>
                                        <p:tgtEl>
                                          <p:spTgt spid="55"/>
                                        </p:tgtEl>
                                        <p:attrNameLst>
                                          <p:attrName>r</p:attrName>
                                        </p:attrNameLst>
                                      </p:cBhvr>
                                    </p:animRot>
                                  </p:childTnLst>
                                </p:cTn>
                              </p:par>
                              <p:par>
                                <p:cTn id="21" presetID="8" presetClass="emph" presetSubtype="0" repeatCount="indefinite" fill="hold" nodeType="withEffect">
                                  <p:stCondLst>
                                    <p:cond delay="0"/>
                                  </p:stCondLst>
                                  <p:endCondLst>
                                    <p:cond evt="onNext" delay="0">
                                      <p:tgtEl>
                                        <p:sldTgt/>
                                      </p:tgtEl>
                                    </p:cond>
                                  </p:endCondLst>
                                  <p:childTnLst>
                                    <p:animRot by="21600000">
                                      <p:cBhvr>
                                        <p:cTn id="22" dur="3000" fill="hold"/>
                                        <p:tgtEl>
                                          <p:spTgt spid="64"/>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5000" fill="hold"/>
                                        <p:tgtEl>
                                          <p:spTgt spid="67"/>
                                        </p:tgtEl>
                                        <p:attrNameLst>
                                          <p:attrName>r</p:attrName>
                                        </p:attrNameLst>
                                      </p:cBhvr>
                                    </p:animRot>
                                  </p:childTnLst>
                                </p:cTn>
                              </p:par>
                              <p:par>
                                <p:cTn id="25" presetID="8" presetClass="emph" presetSubtype="0" repeatCount="indefinite" fill="hold" nodeType="withEffect">
                                  <p:stCondLst>
                                    <p:cond delay="0"/>
                                  </p:stCondLst>
                                  <p:endCondLst>
                                    <p:cond evt="onNext" delay="0">
                                      <p:tgtEl>
                                        <p:sldTgt/>
                                      </p:tgtEl>
                                    </p:cond>
                                  </p:endCondLst>
                                  <p:childTnLst>
                                    <p:animRot by="21600000">
                                      <p:cBhvr>
                                        <p:cTn id="26" dur="3000" fill="hold"/>
                                        <p:tgtEl>
                                          <p:spTgt spid="76"/>
                                        </p:tgtEl>
                                        <p:attrNameLst>
                                          <p:attrName>r</p:attrName>
                                        </p:attrNameLst>
                                      </p:cBhvr>
                                    </p:animRot>
                                  </p:childTnLst>
                                </p:cTn>
                              </p:par>
                              <p:par>
                                <p:cTn id="27" presetID="8" presetClass="emph" presetSubtype="0" repeatCount="indefinite" fill="hold" nodeType="withEffect">
                                  <p:stCondLst>
                                    <p:cond delay="0"/>
                                  </p:stCondLst>
                                  <p:childTnLst>
                                    <p:animRot by="-21600000">
                                      <p:cBhvr>
                                        <p:cTn id="28" dur="5000" fill="hold"/>
                                        <p:tgtEl>
                                          <p:spTgt spid="79"/>
                                        </p:tgtEl>
                                        <p:attrNameLst>
                                          <p:attrName>r</p:attrName>
                                        </p:attrNameLst>
                                      </p:cBhvr>
                                    </p:animRot>
                                  </p:childTnLst>
                                </p:cTn>
                              </p:par>
                              <p:par>
                                <p:cTn id="29" presetID="8" presetClass="emph" presetSubtype="0" repeatCount="indefinite" fill="hold" nodeType="withEffect">
                                  <p:stCondLst>
                                    <p:cond delay="0"/>
                                  </p:stCondLst>
                                  <p:endCondLst>
                                    <p:cond evt="onNext" delay="0">
                                      <p:tgtEl>
                                        <p:sldTgt/>
                                      </p:tgtEl>
                                    </p:cond>
                                  </p:endCondLst>
                                  <p:childTnLst>
                                    <p:animRot by="21600000">
                                      <p:cBhvr>
                                        <p:cTn id="30" dur="3000" fill="hold"/>
                                        <p:tgtEl>
                                          <p:spTgt spid="88"/>
                                        </p:tgtEl>
                                        <p:attrNameLst>
                                          <p:attrName>r</p:attrName>
                                        </p:attrNameLst>
                                      </p:cBhvr>
                                    </p:animRot>
                                  </p:childTnLst>
                                </p:cTn>
                              </p:par>
                              <p:par>
                                <p:cTn id="31" presetID="8" presetClass="emph" presetSubtype="0" repeatCount="indefinite" fill="hold" nodeType="withEffect">
                                  <p:stCondLst>
                                    <p:cond delay="0"/>
                                  </p:stCondLst>
                                  <p:childTnLst>
                                    <p:animRot by="-21600000">
                                      <p:cBhvr>
                                        <p:cTn id="32" dur="5000" fill="hold"/>
                                        <p:tgtEl>
                                          <p:spTgt spid="91"/>
                                        </p:tgtEl>
                                        <p:attrNameLst>
                                          <p:attrName>r</p:attrName>
                                        </p:attrNameLst>
                                      </p:cBhvr>
                                    </p:animRot>
                                  </p:childTnLst>
                                </p:cTn>
                              </p:par>
                              <p:par>
                                <p:cTn id="33" presetID="8" presetClass="emph" presetSubtype="0" repeatCount="indefinite" fill="hold" nodeType="withEffect">
                                  <p:stCondLst>
                                    <p:cond delay="0"/>
                                  </p:stCondLst>
                                  <p:endCondLst>
                                    <p:cond evt="onNext" delay="0">
                                      <p:tgtEl>
                                        <p:sldTgt/>
                                      </p:tgtEl>
                                    </p:cond>
                                  </p:endCondLst>
                                  <p:childTnLst>
                                    <p:animRot by="21600000">
                                      <p:cBhvr>
                                        <p:cTn id="34" dur="3000" fill="hold"/>
                                        <p:tgtEl>
                                          <p:spTgt spid="100"/>
                                        </p:tgtEl>
                                        <p:attrNameLst>
                                          <p:attrName>r</p:attrName>
                                        </p:attrNameLst>
                                      </p:cBhvr>
                                    </p:animRot>
                                  </p:childTnLst>
                                </p:cTn>
                              </p:par>
                              <p:par>
                                <p:cTn id="35" presetID="8" presetClass="emph" presetSubtype="0" repeatCount="indefinite" fill="hold" nodeType="withEffect">
                                  <p:stCondLst>
                                    <p:cond delay="0"/>
                                  </p:stCondLst>
                                  <p:childTnLst>
                                    <p:animRot by="-21600000">
                                      <p:cBhvr>
                                        <p:cTn id="36" dur="5000" fill="hold"/>
                                        <p:tgtEl>
                                          <p:spTgt spid="103"/>
                                        </p:tgtEl>
                                        <p:attrNameLst>
                                          <p:attrName>r</p:attrName>
                                        </p:attrNameLst>
                                      </p:cBhvr>
                                    </p:animRot>
                                  </p:childTnLst>
                                </p:cTn>
                              </p:par>
                              <p:par>
                                <p:cTn id="37" presetID="8" presetClass="emph" presetSubtype="0" repeatCount="indefinite" fill="hold" nodeType="withEffect">
                                  <p:stCondLst>
                                    <p:cond delay="0"/>
                                  </p:stCondLst>
                                  <p:endCondLst>
                                    <p:cond evt="onNext" delay="0">
                                      <p:tgtEl>
                                        <p:sldTgt/>
                                      </p:tgtEl>
                                    </p:cond>
                                  </p:endCondLst>
                                  <p:childTnLst>
                                    <p:animRot by="21600000">
                                      <p:cBhvr>
                                        <p:cTn id="38" dur="3000" fill="hold"/>
                                        <p:tgtEl>
                                          <p:spTgt spid="112"/>
                                        </p:tgtEl>
                                        <p:attrNameLst>
                                          <p:attrName>r</p:attrName>
                                        </p:attrNameLst>
                                      </p:cBhvr>
                                    </p:animRot>
                                  </p:childTnLst>
                                </p:cTn>
                              </p:par>
                              <p:par>
                                <p:cTn id="39" presetID="8" presetClass="emph" presetSubtype="0" repeatCount="indefinite" fill="hold" nodeType="withEffect">
                                  <p:stCondLst>
                                    <p:cond delay="0"/>
                                  </p:stCondLst>
                                  <p:childTnLst>
                                    <p:animRot by="-21600000">
                                      <p:cBhvr>
                                        <p:cTn id="40" dur="5000" fill="hold"/>
                                        <p:tgtEl>
                                          <p:spTgt spid="115"/>
                                        </p:tgtEl>
                                        <p:attrNameLst>
                                          <p:attrName>r</p:attrName>
                                        </p:attrNameLst>
                                      </p:cBhvr>
                                    </p:animRot>
                                  </p:childTnLst>
                                </p:cTn>
                              </p:par>
                              <p:par>
                                <p:cTn id="41" presetID="8" presetClass="emph" presetSubtype="0" repeatCount="indefinite" fill="hold" nodeType="withEffect">
                                  <p:stCondLst>
                                    <p:cond delay="0"/>
                                  </p:stCondLst>
                                  <p:endCondLst>
                                    <p:cond evt="onNext" delay="0">
                                      <p:tgtEl>
                                        <p:sldTgt/>
                                      </p:tgtEl>
                                    </p:cond>
                                  </p:endCondLst>
                                  <p:childTnLst>
                                    <p:animRot by="21600000">
                                      <p:cBhvr>
                                        <p:cTn id="42" dur="3000" fill="hold"/>
                                        <p:tgtEl>
                                          <p:spTgt spid="124"/>
                                        </p:tgtEl>
                                        <p:attrNameLst>
                                          <p:attrName>r</p:attrName>
                                        </p:attrNameLst>
                                      </p:cBhvr>
                                    </p:animRot>
                                  </p:childTnLst>
                                </p:cTn>
                              </p:par>
                              <p:par>
                                <p:cTn id="43" presetID="8" presetClass="emph" presetSubtype="0" repeatCount="indefinite" fill="hold" nodeType="withEffect">
                                  <p:stCondLst>
                                    <p:cond delay="0"/>
                                  </p:stCondLst>
                                  <p:childTnLst>
                                    <p:animRot by="-21600000">
                                      <p:cBhvr>
                                        <p:cTn id="44" dur="5000" fill="hold"/>
                                        <p:tgtEl>
                                          <p:spTgt spid="127"/>
                                        </p:tgtEl>
                                        <p:attrNameLst>
                                          <p:attrName>r</p:attrName>
                                        </p:attrNameLst>
                                      </p:cBhvr>
                                    </p:animRot>
                                  </p:childTnLst>
                                </p:cTn>
                              </p:par>
                              <p:par>
                                <p:cTn id="45" presetID="8" presetClass="emph" presetSubtype="0" repeatCount="indefinite" fill="hold" nodeType="withEffect">
                                  <p:stCondLst>
                                    <p:cond delay="0"/>
                                  </p:stCondLst>
                                  <p:endCondLst>
                                    <p:cond evt="onNext" delay="0">
                                      <p:tgtEl>
                                        <p:sldTgt/>
                                      </p:tgtEl>
                                    </p:cond>
                                  </p:endCondLst>
                                  <p:childTnLst>
                                    <p:animRot by="21600000">
                                      <p:cBhvr>
                                        <p:cTn id="46" dur="3000" fill="hold"/>
                                        <p:tgtEl>
                                          <p:spTgt spid="136"/>
                                        </p:tgtEl>
                                        <p:attrNameLst>
                                          <p:attrName>r</p:attrName>
                                        </p:attrNameLst>
                                      </p:cBhvr>
                                    </p:animRot>
                                  </p:childTnLst>
                                </p:cTn>
                              </p:par>
                              <p:par>
                                <p:cTn id="47" presetID="8" presetClass="emph" presetSubtype="0" repeatCount="indefinite" fill="hold" nodeType="withEffect">
                                  <p:stCondLst>
                                    <p:cond delay="0"/>
                                  </p:stCondLst>
                                  <p:childTnLst>
                                    <p:animRot by="-21600000">
                                      <p:cBhvr>
                                        <p:cTn id="48" dur="5000" fill="hold"/>
                                        <p:tgtEl>
                                          <p:spTgt spid="139"/>
                                        </p:tgtEl>
                                        <p:attrNameLst>
                                          <p:attrName>r</p:attrName>
                                        </p:attrNameLst>
                                      </p:cBhvr>
                                    </p:animRot>
                                  </p:childTnLst>
                                </p:cTn>
                              </p:par>
                              <p:par>
                                <p:cTn id="49" presetID="8" presetClass="emph" presetSubtype="0" repeatCount="indefinite" fill="hold" nodeType="withEffect">
                                  <p:stCondLst>
                                    <p:cond delay="0"/>
                                  </p:stCondLst>
                                  <p:endCondLst>
                                    <p:cond evt="onNext" delay="0">
                                      <p:tgtEl>
                                        <p:sldTgt/>
                                      </p:tgtEl>
                                    </p:cond>
                                  </p:endCondLst>
                                  <p:childTnLst>
                                    <p:animRot by="21600000">
                                      <p:cBhvr>
                                        <p:cTn id="50" dur="3000" fill="hold"/>
                                        <p:tgtEl>
                                          <p:spTgt spid="148"/>
                                        </p:tgtEl>
                                        <p:attrNameLst>
                                          <p:attrName>r</p:attrName>
                                        </p:attrNameLst>
                                      </p:cBhvr>
                                    </p:animRot>
                                  </p:childTnLst>
                                </p:cTn>
                              </p:par>
                              <p:par>
                                <p:cTn id="51" presetID="8" presetClass="emph" presetSubtype="0" repeatCount="indefinite" fill="hold" nodeType="withEffect">
                                  <p:stCondLst>
                                    <p:cond delay="0"/>
                                  </p:stCondLst>
                                  <p:childTnLst>
                                    <p:animRot by="-21600000">
                                      <p:cBhvr>
                                        <p:cTn id="52" dur="5000" fill="hold"/>
                                        <p:tgtEl>
                                          <p:spTgt spid="151"/>
                                        </p:tgtEl>
                                        <p:attrNameLst>
                                          <p:attrName>r</p:attrName>
                                        </p:attrNameLst>
                                      </p:cBhvr>
                                    </p:animRot>
                                  </p:childTnLst>
                                </p:cTn>
                              </p:par>
                              <p:par>
                                <p:cTn id="53" presetID="8" presetClass="emph" presetSubtype="0" repeatCount="indefinite" fill="hold" nodeType="withEffect">
                                  <p:stCondLst>
                                    <p:cond delay="0"/>
                                  </p:stCondLst>
                                  <p:endCondLst>
                                    <p:cond evt="onNext" delay="0">
                                      <p:tgtEl>
                                        <p:sldTgt/>
                                      </p:tgtEl>
                                    </p:cond>
                                  </p:endCondLst>
                                  <p:childTnLst>
                                    <p:animRot by="21600000">
                                      <p:cBhvr>
                                        <p:cTn id="54" dur="3000" fill="hold"/>
                                        <p:tgtEl>
                                          <p:spTgt spid="160"/>
                                        </p:tgtEl>
                                        <p:attrNameLst>
                                          <p:attrName>r</p:attrName>
                                        </p:attrNameLst>
                                      </p:cBhvr>
                                    </p:animRot>
                                  </p:childTnLst>
                                </p:cTn>
                              </p:par>
                              <p:par>
                                <p:cTn id="55" presetID="8" presetClass="emph" presetSubtype="0" repeatCount="indefinite" fill="hold" nodeType="withEffect">
                                  <p:stCondLst>
                                    <p:cond delay="0"/>
                                  </p:stCondLst>
                                  <p:childTnLst>
                                    <p:animRot by="-21600000">
                                      <p:cBhvr>
                                        <p:cTn id="56" dur="5000" fill="hold"/>
                                        <p:tgtEl>
                                          <p:spTgt spid="163"/>
                                        </p:tgtEl>
                                        <p:attrNameLst>
                                          <p:attrName>r</p:attrName>
                                        </p:attrNameLst>
                                      </p:cBhvr>
                                    </p:animRot>
                                  </p:childTnLst>
                                </p:cTn>
                              </p:par>
                              <p:par>
                                <p:cTn id="57" presetID="8" presetClass="emph" presetSubtype="0" repeatCount="indefinite" fill="hold" nodeType="withEffect">
                                  <p:stCondLst>
                                    <p:cond delay="0"/>
                                  </p:stCondLst>
                                  <p:endCondLst>
                                    <p:cond evt="onNext" delay="0">
                                      <p:tgtEl>
                                        <p:sldTgt/>
                                      </p:tgtEl>
                                    </p:cond>
                                  </p:endCondLst>
                                  <p:childTnLst>
                                    <p:animRot by="21600000">
                                      <p:cBhvr>
                                        <p:cTn id="58" dur="3000" fill="hold"/>
                                        <p:tgtEl>
                                          <p:spTgt spid="172"/>
                                        </p:tgtEl>
                                        <p:attrNameLst>
                                          <p:attrName>r</p:attrName>
                                        </p:attrNameLst>
                                      </p:cBhvr>
                                    </p:animRot>
                                  </p:childTnLst>
                                </p:cTn>
                              </p:par>
                              <p:par>
                                <p:cTn id="59" presetID="8" presetClass="emph" presetSubtype="0" repeatCount="indefinite" fill="hold" nodeType="withEffect">
                                  <p:stCondLst>
                                    <p:cond delay="0"/>
                                  </p:stCondLst>
                                  <p:childTnLst>
                                    <p:animRot by="-21600000">
                                      <p:cBhvr>
                                        <p:cTn id="60" dur="5000" fill="hold"/>
                                        <p:tgtEl>
                                          <p:spTgt spid="175"/>
                                        </p:tgtEl>
                                        <p:attrNameLst>
                                          <p:attrName>r</p:attrName>
                                        </p:attrNameLst>
                                      </p:cBhvr>
                                    </p:animRot>
                                  </p:childTnLst>
                                </p:cTn>
                              </p:par>
                              <p:par>
                                <p:cTn id="61" presetID="8" presetClass="emph" presetSubtype="0" repeatCount="indefinite" fill="hold" nodeType="withEffect">
                                  <p:stCondLst>
                                    <p:cond delay="0"/>
                                  </p:stCondLst>
                                  <p:endCondLst>
                                    <p:cond evt="onNext" delay="0">
                                      <p:tgtEl>
                                        <p:sldTgt/>
                                      </p:tgtEl>
                                    </p:cond>
                                  </p:endCondLst>
                                  <p:childTnLst>
                                    <p:animRot by="21600000">
                                      <p:cBhvr>
                                        <p:cTn id="62" dur="3000" fill="hold"/>
                                        <p:tgtEl>
                                          <p:spTgt spid="184"/>
                                        </p:tgtEl>
                                        <p:attrNameLst>
                                          <p:attrName>r</p:attrName>
                                        </p:attrNameLst>
                                      </p:cBhvr>
                                    </p:animRot>
                                  </p:childTnLst>
                                </p:cTn>
                              </p:par>
                              <p:par>
                                <p:cTn id="63" presetID="8" presetClass="emph" presetSubtype="0" repeatCount="indefinite" fill="hold" nodeType="withEffect">
                                  <p:stCondLst>
                                    <p:cond delay="0"/>
                                  </p:stCondLst>
                                  <p:childTnLst>
                                    <p:animRot by="-21600000">
                                      <p:cBhvr>
                                        <p:cTn id="64" dur="5000" fill="hold"/>
                                        <p:tgtEl>
                                          <p:spTgt spid="187"/>
                                        </p:tgtEl>
                                        <p:attrNameLst>
                                          <p:attrName>r</p:attrName>
                                        </p:attrNameLst>
                                      </p:cBhvr>
                                    </p:animRot>
                                  </p:childTnLst>
                                </p:cTn>
                              </p:par>
                              <p:par>
                                <p:cTn id="65" presetID="8" presetClass="emph" presetSubtype="0" repeatCount="indefinite" fill="hold" nodeType="withEffect">
                                  <p:stCondLst>
                                    <p:cond delay="0"/>
                                  </p:stCondLst>
                                  <p:endCondLst>
                                    <p:cond evt="onNext" delay="0">
                                      <p:tgtEl>
                                        <p:sldTgt/>
                                      </p:tgtEl>
                                    </p:cond>
                                  </p:endCondLst>
                                  <p:childTnLst>
                                    <p:animRot by="21600000">
                                      <p:cBhvr>
                                        <p:cTn id="66" dur="3000" fill="hold"/>
                                        <p:tgtEl>
                                          <p:spTgt spid="196"/>
                                        </p:tgtEl>
                                        <p:attrNameLst>
                                          <p:attrName>r</p:attrName>
                                        </p:attrNameLst>
                                      </p:cBhvr>
                                    </p:animRot>
                                  </p:childTnLst>
                                </p:cTn>
                              </p:par>
                              <p:par>
                                <p:cTn id="67" presetID="8" presetClass="emph" presetSubtype="0" repeatCount="indefinite" fill="hold" nodeType="withEffect">
                                  <p:stCondLst>
                                    <p:cond delay="0"/>
                                  </p:stCondLst>
                                  <p:childTnLst>
                                    <p:animRot by="-21600000">
                                      <p:cBhvr>
                                        <p:cTn id="68" dur="5000" fill="hold"/>
                                        <p:tgtEl>
                                          <p:spTgt spid="199"/>
                                        </p:tgtEl>
                                        <p:attrNameLst>
                                          <p:attrName>r</p:attrName>
                                        </p:attrNameLst>
                                      </p:cBhvr>
                                    </p:animRot>
                                  </p:childTnLst>
                                </p:cTn>
                              </p:par>
                              <p:par>
                                <p:cTn id="69" presetID="8" presetClass="emph" presetSubtype="0" repeatCount="indefinite" fill="hold" nodeType="withEffect">
                                  <p:stCondLst>
                                    <p:cond delay="0"/>
                                  </p:stCondLst>
                                  <p:endCondLst>
                                    <p:cond evt="onNext" delay="0">
                                      <p:tgtEl>
                                        <p:sldTgt/>
                                      </p:tgtEl>
                                    </p:cond>
                                  </p:endCondLst>
                                  <p:childTnLst>
                                    <p:animRot by="21600000">
                                      <p:cBhvr>
                                        <p:cTn id="70" dur="3000" fill="hold"/>
                                        <p:tgtEl>
                                          <p:spTgt spid="208"/>
                                        </p:tgtEl>
                                        <p:attrNameLst>
                                          <p:attrName>r</p:attrName>
                                        </p:attrNameLst>
                                      </p:cBhvr>
                                    </p:animRot>
                                  </p:childTnLst>
                                </p:cTn>
                              </p:par>
                              <p:par>
                                <p:cTn id="71" presetID="8" presetClass="emph" presetSubtype="0" repeatCount="indefinite" fill="hold" nodeType="withEffect">
                                  <p:stCondLst>
                                    <p:cond delay="0"/>
                                  </p:stCondLst>
                                  <p:childTnLst>
                                    <p:animRot by="-21600000">
                                      <p:cBhvr>
                                        <p:cTn id="72" dur="5000" fill="hold"/>
                                        <p:tgtEl>
                                          <p:spTgt spid="211"/>
                                        </p:tgtEl>
                                        <p:attrNameLst>
                                          <p:attrName>r</p:attrName>
                                        </p:attrNameLst>
                                      </p:cBhvr>
                                    </p:animRot>
                                  </p:childTnLst>
                                </p:cTn>
                              </p:par>
                              <p:par>
                                <p:cTn id="73" presetID="8" presetClass="emph" presetSubtype="0" repeatCount="indefinite" fill="hold" nodeType="withEffect">
                                  <p:stCondLst>
                                    <p:cond delay="0"/>
                                  </p:stCondLst>
                                  <p:endCondLst>
                                    <p:cond evt="onNext" delay="0">
                                      <p:tgtEl>
                                        <p:sldTgt/>
                                      </p:tgtEl>
                                    </p:cond>
                                  </p:endCondLst>
                                  <p:childTnLst>
                                    <p:animRot by="21600000">
                                      <p:cBhvr>
                                        <p:cTn id="74" dur="3000" fill="hold"/>
                                        <p:tgtEl>
                                          <p:spTgt spid="220"/>
                                        </p:tgtEl>
                                        <p:attrNameLst>
                                          <p:attrName>r</p:attrName>
                                        </p:attrNameLst>
                                      </p:cBhvr>
                                    </p:animRot>
                                  </p:childTnLst>
                                </p:cTn>
                              </p:par>
                              <p:par>
                                <p:cTn id="75" presetID="8" presetClass="emph" presetSubtype="0" repeatCount="indefinite" fill="hold" nodeType="withEffect">
                                  <p:stCondLst>
                                    <p:cond delay="0"/>
                                  </p:stCondLst>
                                  <p:childTnLst>
                                    <p:animRot by="-21600000">
                                      <p:cBhvr>
                                        <p:cTn id="76" dur="5000" fill="hold"/>
                                        <p:tgtEl>
                                          <p:spTgt spid="223"/>
                                        </p:tgtEl>
                                        <p:attrNameLst>
                                          <p:attrName>r</p:attrName>
                                        </p:attrNameLst>
                                      </p:cBhvr>
                                    </p:animRot>
                                  </p:childTnLst>
                                </p:cTn>
                              </p:par>
                              <p:par>
                                <p:cTn id="77" presetID="8" presetClass="emph" presetSubtype="0" repeatCount="indefinite" fill="hold" nodeType="withEffect">
                                  <p:stCondLst>
                                    <p:cond delay="0"/>
                                  </p:stCondLst>
                                  <p:endCondLst>
                                    <p:cond evt="onNext" delay="0">
                                      <p:tgtEl>
                                        <p:sldTgt/>
                                      </p:tgtEl>
                                    </p:cond>
                                  </p:endCondLst>
                                  <p:childTnLst>
                                    <p:animRot by="21600000">
                                      <p:cBhvr>
                                        <p:cTn id="78" dur="3000" fill="hold"/>
                                        <p:tgtEl>
                                          <p:spTgt spid="232"/>
                                        </p:tgtEl>
                                        <p:attrNameLst>
                                          <p:attrName>r</p:attrName>
                                        </p:attrNameLst>
                                      </p:cBhvr>
                                    </p:animRot>
                                  </p:childTnLst>
                                </p:cTn>
                              </p:par>
                              <p:par>
                                <p:cTn id="79" presetID="8" presetClass="emph" presetSubtype="0" repeatCount="indefinite" fill="hold" nodeType="withEffect">
                                  <p:stCondLst>
                                    <p:cond delay="0"/>
                                  </p:stCondLst>
                                  <p:childTnLst>
                                    <p:animRot by="-21600000">
                                      <p:cBhvr>
                                        <p:cTn id="80" dur="5000" fill="hold"/>
                                        <p:tgtEl>
                                          <p:spTgt spid="235"/>
                                        </p:tgtEl>
                                        <p:attrNameLst>
                                          <p:attrName>r</p:attrName>
                                        </p:attrNameLst>
                                      </p:cBhvr>
                                    </p:animRot>
                                  </p:childTnLst>
                                </p:cTn>
                              </p:par>
                              <p:par>
                                <p:cTn id="81" presetID="8" presetClass="emph" presetSubtype="0" repeatCount="indefinite" fill="hold" nodeType="withEffect">
                                  <p:stCondLst>
                                    <p:cond delay="0"/>
                                  </p:stCondLst>
                                  <p:endCondLst>
                                    <p:cond evt="onNext" delay="0">
                                      <p:tgtEl>
                                        <p:sldTgt/>
                                      </p:tgtEl>
                                    </p:cond>
                                  </p:endCondLst>
                                  <p:childTnLst>
                                    <p:animRot by="21600000">
                                      <p:cBhvr>
                                        <p:cTn id="82" dur="3000" fill="hold"/>
                                        <p:tgtEl>
                                          <p:spTgt spid="244"/>
                                        </p:tgtEl>
                                        <p:attrNameLst>
                                          <p:attrName>r</p:attrName>
                                        </p:attrNameLst>
                                      </p:cBhvr>
                                    </p:animRot>
                                  </p:childTnLst>
                                </p:cTn>
                              </p:par>
                              <p:par>
                                <p:cTn id="83" presetID="8" presetClass="emph" presetSubtype="0" repeatCount="indefinite" fill="hold" nodeType="withEffect">
                                  <p:stCondLst>
                                    <p:cond delay="0"/>
                                  </p:stCondLst>
                                  <p:childTnLst>
                                    <p:animRot by="-21600000">
                                      <p:cBhvr>
                                        <p:cTn id="84" dur="5000" fill="hold"/>
                                        <p:tgtEl>
                                          <p:spTgt spid="247"/>
                                        </p:tgtEl>
                                        <p:attrNameLst>
                                          <p:attrName>r</p:attrName>
                                        </p:attrNameLst>
                                      </p:cBhvr>
                                    </p:animRot>
                                  </p:childTnLst>
                                </p:cTn>
                              </p:par>
                              <p:par>
                                <p:cTn id="85" presetID="8" presetClass="emph" presetSubtype="0" repeatCount="indefinite" fill="hold" nodeType="withEffect">
                                  <p:stCondLst>
                                    <p:cond delay="0"/>
                                  </p:stCondLst>
                                  <p:endCondLst>
                                    <p:cond evt="onNext" delay="0">
                                      <p:tgtEl>
                                        <p:sldTgt/>
                                      </p:tgtEl>
                                    </p:cond>
                                  </p:endCondLst>
                                  <p:childTnLst>
                                    <p:animRot by="21600000">
                                      <p:cBhvr>
                                        <p:cTn id="86" dur="3000" fill="hold"/>
                                        <p:tgtEl>
                                          <p:spTgt spid="256"/>
                                        </p:tgtEl>
                                        <p:attrNameLst>
                                          <p:attrName>r</p:attrName>
                                        </p:attrNameLst>
                                      </p:cBhvr>
                                    </p:animRot>
                                  </p:childTnLst>
                                </p:cTn>
                              </p:par>
                              <p:par>
                                <p:cTn id="87" presetID="8" presetClass="emph" presetSubtype="0" repeatCount="indefinite" fill="hold" nodeType="withEffect">
                                  <p:stCondLst>
                                    <p:cond delay="0"/>
                                  </p:stCondLst>
                                  <p:childTnLst>
                                    <p:animRot by="-21600000">
                                      <p:cBhvr>
                                        <p:cTn id="88" dur="5000" fill="hold"/>
                                        <p:tgtEl>
                                          <p:spTgt spid="259"/>
                                        </p:tgtEl>
                                        <p:attrNameLst>
                                          <p:attrName>r</p:attrName>
                                        </p:attrNameLst>
                                      </p:cBhvr>
                                    </p:animRot>
                                  </p:childTnLst>
                                </p:cTn>
                              </p:par>
                              <p:par>
                                <p:cTn id="89" presetID="8" presetClass="emph" presetSubtype="0" repeatCount="indefinite" fill="hold" nodeType="withEffect">
                                  <p:stCondLst>
                                    <p:cond delay="0"/>
                                  </p:stCondLst>
                                  <p:endCondLst>
                                    <p:cond evt="onNext" delay="0">
                                      <p:tgtEl>
                                        <p:sldTgt/>
                                      </p:tgtEl>
                                    </p:cond>
                                  </p:endCondLst>
                                  <p:childTnLst>
                                    <p:animRot by="21600000">
                                      <p:cBhvr>
                                        <p:cTn id="90" dur="3000" fill="hold"/>
                                        <p:tgtEl>
                                          <p:spTgt spid="268"/>
                                        </p:tgtEl>
                                        <p:attrNameLst>
                                          <p:attrName>r</p:attrName>
                                        </p:attrNameLst>
                                      </p:cBhvr>
                                    </p:animRot>
                                  </p:childTnLst>
                                </p:cTn>
                              </p:par>
                              <p:par>
                                <p:cTn id="91" presetID="8" presetClass="emph" presetSubtype="0" repeatCount="indefinite" fill="hold" nodeType="withEffect">
                                  <p:stCondLst>
                                    <p:cond delay="0"/>
                                  </p:stCondLst>
                                  <p:childTnLst>
                                    <p:animRot by="-21600000">
                                      <p:cBhvr>
                                        <p:cTn id="92" dur="5000" fill="hold"/>
                                        <p:tgtEl>
                                          <p:spTgt spid="271"/>
                                        </p:tgtEl>
                                        <p:attrNameLst>
                                          <p:attrName>r</p:attrName>
                                        </p:attrNameLst>
                                      </p:cBhvr>
                                    </p:animRot>
                                  </p:childTnLst>
                                </p:cTn>
                              </p:par>
                              <p:par>
                                <p:cTn id="93" presetID="8" presetClass="emph" presetSubtype="0" repeatCount="indefinite" fill="hold" nodeType="withEffect">
                                  <p:stCondLst>
                                    <p:cond delay="0"/>
                                  </p:stCondLst>
                                  <p:endCondLst>
                                    <p:cond evt="onNext" delay="0">
                                      <p:tgtEl>
                                        <p:sldTgt/>
                                      </p:tgtEl>
                                    </p:cond>
                                  </p:endCondLst>
                                  <p:childTnLst>
                                    <p:animRot by="21600000">
                                      <p:cBhvr>
                                        <p:cTn id="94" dur="3000" fill="hold"/>
                                        <p:tgtEl>
                                          <p:spTgt spid="280"/>
                                        </p:tgtEl>
                                        <p:attrNameLst>
                                          <p:attrName>r</p:attrName>
                                        </p:attrNameLst>
                                      </p:cBhvr>
                                    </p:animRot>
                                  </p:childTnLst>
                                </p:cTn>
                              </p:par>
                              <p:par>
                                <p:cTn id="95" presetID="8" presetClass="emph" presetSubtype="0" repeatCount="indefinite" fill="hold" nodeType="withEffect">
                                  <p:stCondLst>
                                    <p:cond delay="0"/>
                                  </p:stCondLst>
                                  <p:childTnLst>
                                    <p:animRot by="-21600000">
                                      <p:cBhvr>
                                        <p:cTn id="96" dur="5000" fill="hold"/>
                                        <p:tgtEl>
                                          <p:spTgt spid="283"/>
                                        </p:tgtEl>
                                        <p:attrNameLst>
                                          <p:attrName>r</p:attrName>
                                        </p:attrNameLst>
                                      </p:cBhvr>
                                    </p:animRot>
                                  </p:childTnLst>
                                </p:cTn>
                              </p:par>
                              <p:par>
                                <p:cTn id="97" presetID="8" presetClass="emph" presetSubtype="0" repeatCount="indefinite" fill="hold" nodeType="withEffect">
                                  <p:stCondLst>
                                    <p:cond delay="0"/>
                                  </p:stCondLst>
                                  <p:endCondLst>
                                    <p:cond evt="onNext" delay="0">
                                      <p:tgtEl>
                                        <p:sldTgt/>
                                      </p:tgtEl>
                                    </p:cond>
                                  </p:endCondLst>
                                  <p:childTnLst>
                                    <p:animRot by="21600000">
                                      <p:cBhvr>
                                        <p:cTn id="98" dur="3000" fill="hold"/>
                                        <p:tgtEl>
                                          <p:spTgt spid="292"/>
                                        </p:tgtEl>
                                        <p:attrNameLst>
                                          <p:attrName>r</p:attrName>
                                        </p:attrNameLst>
                                      </p:cBhvr>
                                    </p:animRot>
                                  </p:childTnLst>
                                </p:cTn>
                              </p:par>
                              <p:par>
                                <p:cTn id="99" presetID="8" presetClass="emph" presetSubtype="0" repeatCount="indefinite" fill="hold" nodeType="withEffect">
                                  <p:stCondLst>
                                    <p:cond delay="0"/>
                                  </p:stCondLst>
                                  <p:childTnLst>
                                    <p:animRot by="-21600000">
                                      <p:cBhvr>
                                        <p:cTn id="100" dur="5000" fill="hold"/>
                                        <p:tgtEl>
                                          <p:spTgt spid="295"/>
                                        </p:tgtEl>
                                        <p:attrNameLst>
                                          <p:attrName>r</p:attrName>
                                        </p:attrNameLst>
                                      </p:cBhvr>
                                    </p:animRot>
                                  </p:childTnLst>
                                </p:cTn>
                              </p:par>
                              <p:par>
                                <p:cTn id="101" presetID="8" presetClass="emph" presetSubtype="0" repeatCount="indefinite" fill="hold" nodeType="withEffect">
                                  <p:stCondLst>
                                    <p:cond delay="0"/>
                                  </p:stCondLst>
                                  <p:endCondLst>
                                    <p:cond evt="onNext" delay="0">
                                      <p:tgtEl>
                                        <p:sldTgt/>
                                      </p:tgtEl>
                                    </p:cond>
                                  </p:endCondLst>
                                  <p:childTnLst>
                                    <p:animRot by="21600000">
                                      <p:cBhvr>
                                        <p:cTn id="102" dur="3000" fill="hold"/>
                                        <p:tgtEl>
                                          <p:spTgt spid="304"/>
                                        </p:tgtEl>
                                        <p:attrNameLst>
                                          <p:attrName>r</p:attrName>
                                        </p:attrNameLst>
                                      </p:cBhvr>
                                    </p:animRot>
                                  </p:childTnLst>
                                </p:cTn>
                              </p:par>
                              <p:par>
                                <p:cTn id="103" presetID="8" presetClass="emph" presetSubtype="0" repeatCount="indefinite" fill="hold" nodeType="withEffect">
                                  <p:stCondLst>
                                    <p:cond delay="0"/>
                                  </p:stCondLst>
                                  <p:childTnLst>
                                    <p:animRot by="-21600000">
                                      <p:cBhvr>
                                        <p:cTn id="104" dur="5000" fill="hold"/>
                                        <p:tgtEl>
                                          <p:spTgt spid="307"/>
                                        </p:tgtEl>
                                        <p:attrNameLst>
                                          <p:attrName>r</p:attrName>
                                        </p:attrNameLst>
                                      </p:cBhvr>
                                    </p:animRot>
                                  </p:childTnLst>
                                </p:cTn>
                              </p:par>
                              <p:par>
                                <p:cTn id="105" presetID="8" presetClass="emph" presetSubtype="0" repeatCount="indefinite" fill="hold" nodeType="withEffect">
                                  <p:stCondLst>
                                    <p:cond delay="0"/>
                                  </p:stCondLst>
                                  <p:endCondLst>
                                    <p:cond evt="onNext" delay="0">
                                      <p:tgtEl>
                                        <p:sldTgt/>
                                      </p:tgtEl>
                                    </p:cond>
                                  </p:endCondLst>
                                  <p:childTnLst>
                                    <p:animRot by="21600000">
                                      <p:cBhvr>
                                        <p:cTn id="106" dur="3000" fill="hold"/>
                                        <p:tgtEl>
                                          <p:spTgt spid="316"/>
                                        </p:tgtEl>
                                        <p:attrNameLst>
                                          <p:attrName>r</p:attrName>
                                        </p:attrNameLst>
                                      </p:cBhvr>
                                    </p:animRot>
                                  </p:childTnLst>
                                </p:cTn>
                              </p:par>
                              <p:par>
                                <p:cTn id="107" presetID="8" presetClass="emph" presetSubtype="0" repeatCount="indefinite" fill="hold" nodeType="withEffect">
                                  <p:stCondLst>
                                    <p:cond delay="0"/>
                                  </p:stCondLst>
                                  <p:childTnLst>
                                    <p:animRot by="-21600000">
                                      <p:cBhvr>
                                        <p:cTn id="108" dur="5000" fill="hold"/>
                                        <p:tgtEl>
                                          <p:spTgt spid="319"/>
                                        </p:tgtEl>
                                        <p:attrNameLst>
                                          <p:attrName>r</p:attrName>
                                        </p:attrNameLst>
                                      </p:cBhvr>
                                    </p:animRot>
                                  </p:childTnLst>
                                </p:cTn>
                              </p:par>
                              <p:par>
                                <p:cTn id="109" presetID="8" presetClass="emph" presetSubtype="0" repeatCount="indefinite" fill="hold" nodeType="withEffect">
                                  <p:stCondLst>
                                    <p:cond delay="0"/>
                                  </p:stCondLst>
                                  <p:endCondLst>
                                    <p:cond evt="onNext" delay="0">
                                      <p:tgtEl>
                                        <p:sldTgt/>
                                      </p:tgtEl>
                                    </p:cond>
                                  </p:endCondLst>
                                  <p:childTnLst>
                                    <p:animRot by="21600000">
                                      <p:cBhvr>
                                        <p:cTn id="110" dur="3000" fill="hold"/>
                                        <p:tgtEl>
                                          <p:spTgt spid="328"/>
                                        </p:tgtEl>
                                        <p:attrNameLst>
                                          <p:attrName>r</p:attrName>
                                        </p:attrNameLst>
                                      </p:cBhvr>
                                    </p:animRot>
                                  </p:childTnLst>
                                </p:cTn>
                              </p:par>
                              <p:par>
                                <p:cTn id="111" presetID="8" presetClass="emph" presetSubtype="0" repeatCount="indefinite" fill="hold" nodeType="withEffect">
                                  <p:stCondLst>
                                    <p:cond delay="0"/>
                                  </p:stCondLst>
                                  <p:childTnLst>
                                    <p:animRot by="-21600000">
                                      <p:cBhvr>
                                        <p:cTn id="112" dur="5000" fill="hold"/>
                                        <p:tgtEl>
                                          <p:spTgt spid="331"/>
                                        </p:tgtEl>
                                        <p:attrNameLst>
                                          <p:attrName>r</p:attrName>
                                        </p:attrNameLst>
                                      </p:cBhvr>
                                    </p:animRot>
                                  </p:childTnLst>
                                </p:cTn>
                              </p:par>
                              <p:par>
                                <p:cTn id="113" presetID="8" presetClass="emph" presetSubtype="0" repeatCount="indefinite" fill="hold" nodeType="withEffect">
                                  <p:stCondLst>
                                    <p:cond delay="0"/>
                                  </p:stCondLst>
                                  <p:endCondLst>
                                    <p:cond evt="onNext" delay="0">
                                      <p:tgtEl>
                                        <p:sldTgt/>
                                      </p:tgtEl>
                                    </p:cond>
                                  </p:endCondLst>
                                  <p:childTnLst>
                                    <p:animRot by="21600000">
                                      <p:cBhvr>
                                        <p:cTn id="114" dur="3000" fill="hold"/>
                                        <p:tgtEl>
                                          <p:spTgt spid="340"/>
                                        </p:tgtEl>
                                        <p:attrNameLst>
                                          <p:attrName>r</p:attrName>
                                        </p:attrNameLst>
                                      </p:cBhvr>
                                    </p:animRot>
                                  </p:childTnLst>
                                </p:cTn>
                              </p:par>
                              <p:par>
                                <p:cTn id="115" presetID="8" presetClass="emph" presetSubtype="0" repeatCount="indefinite" fill="hold" nodeType="withEffect">
                                  <p:stCondLst>
                                    <p:cond delay="0"/>
                                  </p:stCondLst>
                                  <p:childTnLst>
                                    <p:animRot by="-21600000">
                                      <p:cBhvr>
                                        <p:cTn id="116" dur="5000" fill="hold"/>
                                        <p:tgtEl>
                                          <p:spTgt spid="343"/>
                                        </p:tgtEl>
                                        <p:attrNameLst>
                                          <p:attrName>r</p:attrName>
                                        </p:attrNameLst>
                                      </p:cBhvr>
                                    </p:animRot>
                                  </p:childTnLst>
                                </p:cTn>
                              </p:par>
                              <p:par>
                                <p:cTn id="117" presetID="8" presetClass="emph" presetSubtype="0" repeatCount="indefinite" fill="hold" nodeType="withEffect">
                                  <p:stCondLst>
                                    <p:cond delay="0"/>
                                  </p:stCondLst>
                                  <p:endCondLst>
                                    <p:cond evt="onNext" delay="0">
                                      <p:tgtEl>
                                        <p:sldTgt/>
                                      </p:tgtEl>
                                    </p:cond>
                                  </p:endCondLst>
                                  <p:childTnLst>
                                    <p:animRot by="21600000">
                                      <p:cBhvr>
                                        <p:cTn id="118" dur="3000" fill="hold"/>
                                        <p:tgtEl>
                                          <p:spTgt spid="352"/>
                                        </p:tgtEl>
                                        <p:attrNameLst>
                                          <p:attrName>r</p:attrName>
                                        </p:attrNameLst>
                                      </p:cBhvr>
                                    </p:animRot>
                                  </p:childTnLst>
                                </p:cTn>
                              </p:par>
                              <p:par>
                                <p:cTn id="119" presetID="8" presetClass="emph" presetSubtype="0" repeatCount="indefinite" fill="hold" nodeType="withEffect">
                                  <p:stCondLst>
                                    <p:cond delay="0"/>
                                  </p:stCondLst>
                                  <p:childTnLst>
                                    <p:animRot by="-21600000">
                                      <p:cBhvr>
                                        <p:cTn id="120" dur="5000" fill="hold"/>
                                        <p:tgtEl>
                                          <p:spTgt spid="355"/>
                                        </p:tgtEl>
                                        <p:attrNameLst>
                                          <p:attrName>r</p:attrName>
                                        </p:attrNameLst>
                                      </p:cBhvr>
                                    </p:animRot>
                                  </p:childTnLst>
                                </p:cTn>
                              </p:par>
                              <p:par>
                                <p:cTn id="121" presetID="8" presetClass="emph" presetSubtype="0" repeatCount="indefinite" fill="hold" nodeType="withEffect">
                                  <p:stCondLst>
                                    <p:cond delay="0"/>
                                  </p:stCondLst>
                                  <p:endCondLst>
                                    <p:cond evt="onNext" delay="0">
                                      <p:tgtEl>
                                        <p:sldTgt/>
                                      </p:tgtEl>
                                    </p:cond>
                                  </p:endCondLst>
                                  <p:childTnLst>
                                    <p:animRot by="21600000">
                                      <p:cBhvr>
                                        <p:cTn id="122" dur="3000" fill="hold"/>
                                        <p:tgtEl>
                                          <p:spTgt spid="364"/>
                                        </p:tgtEl>
                                        <p:attrNameLst>
                                          <p:attrName>r</p:attrName>
                                        </p:attrNameLst>
                                      </p:cBhvr>
                                    </p:animRot>
                                  </p:childTnLst>
                                </p:cTn>
                              </p:par>
                              <p:par>
                                <p:cTn id="123" presetID="8" presetClass="emph" presetSubtype="0" repeatCount="indefinite" fill="hold" nodeType="withEffect">
                                  <p:stCondLst>
                                    <p:cond delay="0"/>
                                  </p:stCondLst>
                                  <p:childTnLst>
                                    <p:animRot by="-21600000">
                                      <p:cBhvr>
                                        <p:cTn id="124" dur="5000" fill="hold"/>
                                        <p:tgtEl>
                                          <p:spTgt spid="367"/>
                                        </p:tgtEl>
                                        <p:attrNameLst>
                                          <p:attrName>r</p:attrName>
                                        </p:attrNameLst>
                                      </p:cBhvr>
                                    </p:animRot>
                                  </p:childTnLst>
                                </p:cTn>
                              </p:par>
                              <p:par>
                                <p:cTn id="125" presetID="8" presetClass="emph" presetSubtype="0" repeatCount="indefinite" fill="hold" nodeType="withEffect">
                                  <p:stCondLst>
                                    <p:cond delay="0"/>
                                  </p:stCondLst>
                                  <p:endCondLst>
                                    <p:cond evt="onNext" delay="0">
                                      <p:tgtEl>
                                        <p:sldTgt/>
                                      </p:tgtEl>
                                    </p:cond>
                                  </p:endCondLst>
                                  <p:childTnLst>
                                    <p:animRot by="21600000">
                                      <p:cBhvr>
                                        <p:cTn id="126" dur="3000" fill="hold"/>
                                        <p:tgtEl>
                                          <p:spTgt spid="376"/>
                                        </p:tgtEl>
                                        <p:attrNameLst>
                                          <p:attrName>r</p:attrName>
                                        </p:attrNameLst>
                                      </p:cBhvr>
                                    </p:animRot>
                                  </p:childTnLst>
                                </p:cTn>
                              </p:par>
                              <p:par>
                                <p:cTn id="127" presetID="8" presetClass="emph" presetSubtype="0" repeatCount="indefinite" fill="hold" nodeType="withEffect">
                                  <p:stCondLst>
                                    <p:cond delay="0"/>
                                  </p:stCondLst>
                                  <p:childTnLst>
                                    <p:animRot by="-21600000">
                                      <p:cBhvr>
                                        <p:cTn id="128" dur="5000" fill="hold"/>
                                        <p:tgtEl>
                                          <p:spTgt spid="379"/>
                                        </p:tgtEl>
                                        <p:attrNameLst>
                                          <p:attrName>r</p:attrName>
                                        </p:attrNameLst>
                                      </p:cBhvr>
                                    </p:animRot>
                                  </p:childTnLst>
                                </p:cTn>
                              </p:par>
                              <p:par>
                                <p:cTn id="129" presetID="8" presetClass="emph" presetSubtype="0" repeatCount="indefinite" fill="hold" nodeType="withEffect">
                                  <p:stCondLst>
                                    <p:cond delay="0"/>
                                  </p:stCondLst>
                                  <p:endCondLst>
                                    <p:cond evt="onNext" delay="0">
                                      <p:tgtEl>
                                        <p:sldTgt/>
                                      </p:tgtEl>
                                    </p:cond>
                                  </p:endCondLst>
                                  <p:childTnLst>
                                    <p:animRot by="21600000">
                                      <p:cBhvr>
                                        <p:cTn id="130" dur="3000" fill="hold"/>
                                        <p:tgtEl>
                                          <p:spTgt spid="388"/>
                                        </p:tgtEl>
                                        <p:attrNameLst>
                                          <p:attrName>r</p:attrName>
                                        </p:attrNameLst>
                                      </p:cBhvr>
                                    </p:animRot>
                                  </p:childTnLst>
                                </p:cTn>
                              </p:par>
                              <p:par>
                                <p:cTn id="131" presetID="8" presetClass="emph" presetSubtype="0" repeatCount="indefinite" fill="hold" nodeType="withEffect">
                                  <p:stCondLst>
                                    <p:cond delay="0"/>
                                  </p:stCondLst>
                                  <p:childTnLst>
                                    <p:animRot by="-21600000">
                                      <p:cBhvr>
                                        <p:cTn id="132" dur="5000" fill="hold"/>
                                        <p:tgtEl>
                                          <p:spTgt spid="391"/>
                                        </p:tgtEl>
                                        <p:attrNameLst>
                                          <p:attrName>r</p:attrName>
                                        </p:attrNameLst>
                                      </p:cBhvr>
                                    </p:animRot>
                                  </p:childTnLst>
                                </p:cTn>
                              </p:par>
                              <p:par>
                                <p:cTn id="133" presetID="8" presetClass="emph" presetSubtype="0" repeatCount="indefinite" fill="hold" nodeType="withEffect">
                                  <p:stCondLst>
                                    <p:cond delay="0"/>
                                  </p:stCondLst>
                                  <p:endCondLst>
                                    <p:cond evt="onNext" delay="0">
                                      <p:tgtEl>
                                        <p:sldTgt/>
                                      </p:tgtEl>
                                    </p:cond>
                                  </p:endCondLst>
                                  <p:childTnLst>
                                    <p:animRot by="21600000">
                                      <p:cBhvr>
                                        <p:cTn id="134" dur="3000" fill="hold"/>
                                        <p:tgtEl>
                                          <p:spTgt spid="400"/>
                                        </p:tgtEl>
                                        <p:attrNameLst>
                                          <p:attrName>r</p:attrName>
                                        </p:attrNameLst>
                                      </p:cBhvr>
                                    </p:animRot>
                                  </p:childTnLst>
                                </p:cTn>
                              </p:par>
                              <p:par>
                                <p:cTn id="135" presetID="8" presetClass="emph" presetSubtype="0" repeatCount="indefinite" fill="hold" nodeType="withEffect">
                                  <p:stCondLst>
                                    <p:cond delay="0"/>
                                  </p:stCondLst>
                                  <p:childTnLst>
                                    <p:animRot by="-21600000">
                                      <p:cBhvr>
                                        <p:cTn id="136" dur="5000" fill="hold"/>
                                        <p:tgtEl>
                                          <p:spTgt spid="403"/>
                                        </p:tgtEl>
                                        <p:attrNameLst>
                                          <p:attrName>r</p:attrName>
                                        </p:attrNameLst>
                                      </p:cBhvr>
                                    </p:animRot>
                                  </p:childTnLst>
                                </p:cTn>
                              </p:par>
                              <p:par>
                                <p:cTn id="137" presetID="8" presetClass="emph" presetSubtype="0" repeatCount="indefinite" fill="hold" nodeType="withEffect">
                                  <p:stCondLst>
                                    <p:cond delay="0"/>
                                  </p:stCondLst>
                                  <p:endCondLst>
                                    <p:cond evt="onNext" delay="0">
                                      <p:tgtEl>
                                        <p:sldTgt/>
                                      </p:tgtEl>
                                    </p:cond>
                                  </p:endCondLst>
                                  <p:childTnLst>
                                    <p:animRot by="21600000">
                                      <p:cBhvr>
                                        <p:cTn id="138" dur="3000" fill="hold"/>
                                        <p:tgtEl>
                                          <p:spTgt spid="412"/>
                                        </p:tgtEl>
                                        <p:attrNameLst>
                                          <p:attrName>r</p:attrName>
                                        </p:attrNameLst>
                                      </p:cBhvr>
                                    </p:animRot>
                                  </p:childTnLst>
                                </p:cTn>
                              </p:par>
                              <p:par>
                                <p:cTn id="139" presetID="8" presetClass="emph" presetSubtype="0" repeatCount="indefinite" fill="hold" nodeType="withEffect">
                                  <p:stCondLst>
                                    <p:cond delay="0"/>
                                  </p:stCondLst>
                                  <p:childTnLst>
                                    <p:animRot by="-21600000">
                                      <p:cBhvr>
                                        <p:cTn id="140" dur="5000" fill="hold"/>
                                        <p:tgtEl>
                                          <p:spTgt spid="415"/>
                                        </p:tgtEl>
                                        <p:attrNameLst>
                                          <p:attrName>r</p:attrName>
                                        </p:attrNameLst>
                                      </p:cBhvr>
                                    </p:animRot>
                                  </p:childTnLst>
                                </p:cTn>
                              </p:par>
                              <p:par>
                                <p:cTn id="141" presetID="8" presetClass="emph" presetSubtype="0" repeatCount="indefinite" fill="hold" nodeType="withEffect">
                                  <p:stCondLst>
                                    <p:cond delay="0"/>
                                  </p:stCondLst>
                                  <p:endCondLst>
                                    <p:cond evt="onNext" delay="0">
                                      <p:tgtEl>
                                        <p:sldTgt/>
                                      </p:tgtEl>
                                    </p:cond>
                                  </p:endCondLst>
                                  <p:childTnLst>
                                    <p:animRot by="21600000">
                                      <p:cBhvr>
                                        <p:cTn id="142" dur="3000" fill="hold"/>
                                        <p:tgtEl>
                                          <p:spTgt spid="424"/>
                                        </p:tgtEl>
                                        <p:attrNameLst>
                                          <p:attrName>r</p:attrName>
                                        </p:attrNameLst>
                                      </p:cBhvr>
                                    </p:animRot>
                                  </p:childTnLst>
                                </p:cTn>
                              </p:par>
                              <p:par>
                                <p:cTn id="143" presetID="8" presetClass="emph" presetSubtype="0" repeatCount="indefinite" fill="hold" nodeType="withEffect">
                                  <p:stCondLst>
                                    <p:cond delay="0"/>
                                  </p:stCondLst>
                                  <p:childTnLst>
                                    <p:animRot by="-21600000">
                                      <p:cBhvr>
                                        <p:cTn id="144" dur="5000" fill="hold"/>
                                        <p:tgtEl>
                                          <p:spTgt spid="427"/>
                                        </p:tgtEl>
                                        <p:attrNameLst>
                                          <p:attrName>r</p:attrName>
                                        </p:attrNameLst>
                                      </p:cBhvr>
                                    </p:animRot>
                                  </p:childTnLst>
                                </p:cTn>
                              </p:par>
                              <p:par>
                                <p:cTn id="145" presetID="8" presetClass="emph" presetSubtype="0" repeatCount="indefinite" fill="hold" nodeType="withEffect">
                                  <p:stCondLst>
                                    <p:cond delay="0"/>
                                  </p:stCondLst>
                                  <p:endCondLst>
                                    <p:cond evt="onNext" delay="0">
                                      <p:tgtEl>
                                        <p:sldTgt/>
                                      </p:tgtEl>
                                    </p:cond>
                                  </p:endCondLst>
                                  <p:childTnLst>
                                    <p:animRot by="21600000">
                                      <p:cBhvr>
                                        <p:cTn id="146" dur="3000" fill="hold"/>
                                        <p:tgtEl>
                                          <p:spTgt spid="436"/>
                                        </p:tgtEl>
                                        <p:attrNameLst>
                                          <p:attrName>r</p:attrName>
                                        </p:attrNameLst>
                                      </p:cBhvr>
                                    </p:animRot>
                                  </p:childTnLst>
                                </p:cTn>
                              </p:par>
                              <p:par>
                                <p:cTn id="147" presetID="8" presetClass="emph" presetSubtype="0" repeatCount="indefinite" fill="hold" nodeType="withEffect">
                                  <p:stCondLst>
                                    <p:cond delay="0"/>
                                  </p:stCondLst>
                                  <p:childTnLst>
                                    <p:animRot by="-21600000">
                                      <p:cBhvr>
                                        <p:cTn id="148" dur="5000" fill="hold"/>
                                        <p:tgtEl>
                                          <p:spTgt spid="439"/>
                                        </p:tgtEl>
                                        <p:attrNameLst>
                                          <p:attrName>r</p:attrName>
                                        </p:attrNameLst>
                                      </p:cBhvr>
                                    </p:animRot>
                                  </p:childTnLst>
                                </p:cTn>
                              </p:par>
                              <p:par>
                                <p:cTn id="149" presetID="8" presetClass="emph" presetSubtype="0" repeatCount="indefinite" fill="hold" nodeType="withEffect">
                                  <p:stCondLst>
                                    <p:cond delay="0"/>
                                  </p:stCondLst>
                                  <p:endCondLst>
                                    <p:cond evt="onNext" delay="0">
                                      <p:tgtEl>
                                        <p:sldTgt/>
                                      </p:tgtEl>
                                    </p:cond>
                                  </p:endCondLst>
                                  <p:childTnLst>
                                    <p:animRot by="21600000">
                                      <p:cBhvr>
                                        <p:cTn id="150" dur="3000" fill="hold"/>
                                        <p:tgtEl>
                                          <p:spTgt spid="448"/>
                                        </p:tgtEl>
                                        <p:attrNameLst>
                                          <p:attrName>r</p:attrName>
                                        </p:attrNameLst>
                                      </p:cBhvr>
                                    </p:animRot>
                                  </p:childTnLst>
                                </p:cTn>
                              </p:par>
                              <p:par>
                                <p:cTn id="151" presetID="8" presetClass="emph" presetSubtype="0" repeatCount="indefinite" fill="hold" nodeType="withEffect">
                                  <p:stCondLst>
                                    <p:cond delay="0"/>
                                  </p:stCondLst>
                                  <p:childTnLst>
                                    <p:animRot by="-21600000">
                                      <p:cBhvr>
                                        <p:cTn id="152" dur="5000" fill="hold"/>
                                        <p:tgtEl>
                                          <p:spTgt spid="451"/>
                                        </p:tgtEl>
                                        <p:attrNameLst>
                                          <p:attrName>r</p:attrName>
                                        </p:attrNameLst>
                                      </p:cBhvr>
                                    </p:animRot>
                                  </p:childTnLst>
                                </p:cTn>
                              </p:par>
                              <p:par>
                                <p:cTn id="153" presetID="8" presetClass="emph" presetSubtype="0" repeatCount="indefinite" fill="hold" nodeType="withEffect">
                                  <p:stCondLst>
                                    <p:cond delay="0"/>
                                  </p:stCondLst>
                                  <p:endCondLst>
                                    <p:cond evt="onNext" delay="0">
                                      <p:tgtEl>
                                        <p:sldTgt/>
                                      </p:tgtEl>
                                    </p:cond>
                                  </p:endCondLst>
                                  <p:childTnLst>
                                    <p:animRot by="21600000">
                                      <p:cBhvr>
                                        <p:cTn id="154" dur="3000" fill="hold"/>
                                        <p:tgtEl>
                                          <p:spTgt spid="460"/>
                                        </p:tgtEl>
                                        <p:attrNameLst>
                                          <p:attrName>r</p:attrName>
                                        </p:attrNameLst>
                                      </p:cBhvr>
                                    </p:animRot>
                                  </p:childTnLst>
                                </p:cTn>
                              </p:par>
                              <p:par>
                                <p:cTn id="155" presetID="8" presetClass="emph" presetSubtype="0" repeatCount="indefinite" fill="hold" nodeType="withEffect">
                                  <p:stCondLst>
                                    <p:cond delay="0"/>
                                  </p:stCondLst>
                                  <p:childTnLst>
                                    <p:animRot by="-21600000">
                                      <p:cBhvr>
                                        <p:cTn id="156" dur="5000" fill="hold"/>
                                        <p:tgtEl>
                                          <p:spTgt spid="463"/>
                                        </p:tgtEl>
                                        <p:attrNameLst>
                                          <p:attrName>r</p:attrName>
                                        </p:attrNameLst>
                                      </p:cBhvr>
                                    </p:animRot>
                                  </p:childTnLst>
                                </p:cTn>
                              </p:par>
                              <p:par>
                                <p:cTn id="157" presetID="8" presetClass="emph" presetSubtype="0" repeatCount="indefinite" fill="hold" nodeType="withEffect">
                                  <p:stCondLst>
                                    <p:cond delay="0"/>
                                  </p:stCondLst>
                                  <p:endCondLst>
                                    <p:cond evt="onNext" delay="0">
                                      <p:tgtEl>
                                        <p:sldTgt/>
                                      </p:tgtEl>
                                    </p:cond>
                                  </p:endCondLst>
                                  <p:childTnLst>
                                    <p:animRot by="21600000">
                                      <p:cBhvr>
                                        <p:cTn id="158" dur="3000" fill="hold"/>
                                        <p:tgtEl>
                                          <p:spTgt spid="472"/>
                                        </p:tgtEl>
                                        <p:attrNameLst>
                                          <p:attrName>r</p:attrName>
                                        </p:attrNameLst>
                                      </p:cBhvr>
                                    </p:animRot>
                                  </p:childTnLst>
                                </p:cTn>
                              </p:par>
                              <p:par>
                                <p:cTn id="159" presetID="8" presetClass="emph" presetSubtype="0" repeatCount="indefinite" fill="hold" nodeType="withEffect">
                                  <p:stCondLst>
                                    <p:cond delay="0"/>
                                  </p:stCondLst>
                                  <p:childTnLst>
                                    <p:animRot by="-21600000">
                                      <p:cBhvr>
                                        <p:cTn id="160" dur="5000" fill="hold"/>
                                        <p:tgtEl>
                                          <p:spTgt spid="475"/>
                                        </p:tgtEl>
                                        <p:attrNameLst>
                                          <p:attrName>r</p:attrName>
                                        </p:attrNameLst>
                                      </p:cBhvr>
                                    </p:animRot>
                                  </p:childTnLst>
                                </p:cTn>
                              </p:par>
                              <p:par>
                                <p:cTn id="161" presetID="8" presetClass="emph" presetSubtype="0" repeatCount="indefinite" fill="hold" nodeType="withEffect">
                                  <p:stCondLst>
                                    <p:cond delay="0"/>
                                  </p:stCondLst>
                                  <p:endCondLst>
                                    <p:cond evt="onNext" delay="0">
                                      <p:tgtEl>
                                        <p:sldTgt/>
                                      </p:tgtEl>
                                    </p:cond>
                                  </p:endCondLst>
                                  <p:childTnLst>
                                    <p:animRot by="21600000">
                                      <p:cBhvr>
                                        <p:cTn id="162" dur="3000" fill="hold"/>
                                        <p:tgtEl>
                                          <p:spTgt spid="484"/>
                                        </p:tgtEl>
                                        <p:attrNameLst>
                                          <p:attrName>r</p:attrName>
                                        </p:attrNameLst>
                                      </p:cBhvr>
                                    </p:animRot>
                                  </p:childTnLst>
                                </p:cTn>
                              </p:par>
                              <p:par>
                                <p:cTn id="163" presetID="8" presetClass="emph" presetSubtype="0" repeatCount="indefinite" fill="hold" nodeType="withEffect">
                                  <p:stCondLst>
                                    <p:cond delay="0"/>
                                  </p:stCondLst>
                                  <p:childTnLst>
                                    <p:animRot by="-21600000">
                                      <p:cBhvr>
                                        <p:cTn id="164" dur="5000" fill="hold"/>
                                        <p:tgtEl>
                                          <p:spTgt spid="487"/>
                                        </p:tgtEl>
                                        <p:attrNameLst>
                                          <p:attrName>r</p:attrName>
                                        </p:attrNameLst>
                                      </p:cBhvr>
                                    </p:animRot>
                                  </p:childTnLst>
                                </p:cTn>
                              </p:par>
                              <p:par>
                                <p:cTn id="165" presetID="8" presetClass="emph" presetSubtype="0" repeatCount="indefinite" fill="hold" nodeType="withEffect">
                                  <p:stCondLst>
                                    <p:cond delay="0"/>
                                  </p:stCondLst>
                                  <p:endCondLst>
                                    <p:cond evt="onNext" delay="0">
                                      <p:tgtEl>
                                        <p:sldTgt/>
                                      </p:tgtEl>
                                    </p:cond>
                                  </p:endCondLst>
                                  <p:childTnLst>
                                    <p:animRot by="21600000">
                                      <p:cBhvr>
                                        <p:cTn id="166" dur="3000" fill="hold"/>
                                        <p:tgtEl>
                                          <p:spTgt spid="496"/>
                                        </p:tgtEl>
                                        <p:attrNameLst>
                                          <p:attrName>r</p:attrName>
                                        </p:attrNameLst>
                                      </p:cBhvr>
                                    </p:animRot>
                                  </p:childTnLst>
                                </p:cTn>
                              </p:par>
                              <p:par>
                                <p:cTn id="167" presetID="8" presetClass="emph" presetSubtype="0" repeatCount="indefinite" fill="hold" nodeType="withEffect">
                                  <p:stCondLst>
                                    <p:cond delay="0"/>
                                  </p:stCondLst>
                                  <p:childTnLst>
                                    <p:animRot by="-21600000">
                                      <p:cBhvr>
                                        <p:cTn id="168" dur="5000" fill="hold"/>
                                        <p:tgtEl>
                                          <p:spTgt spid="499"/>
                                        </p:tgtEl>
                                        <p:attrNameLst>
                                          <p:attrName>r</p:attrName>
                                        </p:attrNameLst>
                                      </p:cBhvr>
                                    </p:animRot>
                                  </p:childTnLst>
                                </p:cTn>
                              </p:par>
                              <p:par>
                                <p:cTn id="169" presetID="8" presetClass="emph" presetSubtype="0" repeatCount="indefinite" fill="hold" nodeType="withEffect">
                                  <p:stCondLst>
                                    <p:cond delay="0"/>
                                  </p:stCondLst>
                                  <p:endCondLst>
                                    <p:cond evt="onNext" delay="0">
                                      <p:tgtEl>
                                        <p:sldTgt/>
                                      </p:tgtEl>
                                    </p:cond>
                                  </p:endCondLst>
                                  <p:childTnLst>
                                    <p:animRot by="21600000">
                                      <p:cBhvr>
                                        <p:cTn id="170" dur="3000" fill="hold"/>
                                        <p:tgtEl>
                                          <p:spTgt spid="508"/>
                                        </p:tgtEl>
                                        <p:attrNameLst>
                                          <p:attrName>r</p:attrName>
                                        </p:attrNameLst>
                                      </p:cBhvr>
                                    </p:animRot>
                                  </p:childTnLst>
                                </p:cTn>
                              </p:par>
                              <p:par>
                                <p:cTn id="171" presetID="8" presetClass="emph" presetSubtype="0" repeatCount="indefinite" fill="hold" nodeType="withEffect">
                                  <p:stCondLst>
                                    <p:cond delay="0"/>
                                  </p:stCondLst>
                                  <p:childTnLst>
                                    <p:animRot by="-21600000">
                                      <p:cBhvr>
                                        <p:cTn id="172" dur="5000" fill="hold"/>
                                        <p:tgtEl>
                                          <p:spTgt spid="511"/>
                                        </p:tgtEl>
                                        <p:attrNameLst>
                                          <p:attrName>r</p:attrName>
                                        </p:attrNameLst>
                                      </p:cBhvr>
                                    </p:animRot>
                                  </p:childTnLst>
                                </p:cTn>
                              </p:par>
                              <p:par>
                                <p:cTn id="173" presetID="8" presetClass="emph" presetSubtype="0" repeatCount="indefinite" fill="hold" nodeType="withEffect">
                                  <p:stCondLst>
                                    <p:cond delay="0"/>
                                  </p:stCondLst>
                                  <p:endCondLst>
                                    <p:cond evt="onNext" delay="0">
                                      <p:tgtEl>
                                        <p:sldTgt/>
                                      </p:tgtEl>
                                    </p:cond>
                                  </p:endCondLst>
                                  <p:childTnLst>
                                    <p:animRot by="21600000">
                                      <p:cBhvr>
                                        <p:cTn id="174" dur="3000" fill="hold"/>
                                        <p:tgtEl>
                                          <p:spTgt spid="520"/>
                                        </p:tgtEl>
                                        <p:attrNameLst>
                                          <p:attrName>r</p:attrName>
                                        </p:attrNameLst>
                                      </p:cBhvr>
                                    </p:animRot>
                                  </p:childTnLst>
                                </p:cTn>
                              </p:par>
                              <p:par>
                                <p:cTn id="175" presetID="8" presetClass="emph" presetSubtype="0" repeatCount="indefinite" fill="hold" nodeType="withEffect">
                                  <p:stCondLst>
                                    <p:cond delay="0"/>
                                  </p:stCondLst>
                                  <p:childTnLst>
                                    <p:animRot by="-21600000">
                                      <p:cBhvr>
                                        <p:cTn id="176" dur="5000" fill="hold"/>
                                        <p:tgtEl>
                                          <p:spTgt spid="523"/>
                                        </p:tgtEl>
                                        <p:attrNameLst>
                                          <p:attrName>r</p:attrName>
                                        </p:attrNameLst>
                                      </p:cBhvr>
                                    </p:animRot>
                                  </p:childTnLst>
                                </p:cTn>
                              </p:par>
                              <p:par>
                                <p:cTn id="177" presetID="8" presetClass="emph" presetSubtype="0" repeatCount="indefinite" fill="hold" nodeType="withEffect">
                                  <p:stCondLst>
                                    <p:cond delay="0"/>
                                  </p:stCondLst>
                                  <p:endCondLst>
                                    <p:cond evt="onNext" delay="0">
                                      <p:tgtEl>
                                        <p:sldTgt/>
                                      </p:tgtEl>
                                    </p:cond>
                                  </p:endCondLst>
                                  <p:childTnLst>
                                    <p:animRot by="21600000">
                                      <p:cBhvr>
                                        <p:cTn id="178" dur="3000" fill="hold"/>
                                        <p:tgtEl>
                                          <p:spTgt spid="532"/>
                                        </p:tgtEl>
                                        <p:attrNameLst>
                                          <p:attrName>r</p:attrName>
                                        </p:attrNameLst>
                                      </p:cBhvr>
                                    </p:animRot>
                                  </p:childTnLst>
                                </p:cTn>
                              </p:par>
                              <p:par>
                                <p:cTn id="179" presetID="8" presetClass="emph" presetSubtype="0" repeatCount="indefinite" fill="hold" nodeType="withEffect">
                                  <p:stCondLst>
                                    <p:cond delay="0"/>
                                  </p:stCondLst>
                                  <p:childTnLst>
                                    <p:animRot by="-21600000">
                                      <p:cBhvr>
                                        <p:cTn id="180" dur="5000" fill="hold"/>
                                        <p:tgtEl>
                                          <p:spTgt spid="535"/>
                                        </p:tgtEl>
                                        <p:attrNameLst>
                                          <p:attrName>r</p:attrName>
                                        </p:attrNameLst>
                                      </p:cBhvr>
                                    </p:animRot>
                                  </p:childTnLst>
                                </p:cTn>
                              </p:par>
                              <p:par>
                                <p:cTn id="181" presetID="8" presetClass="emph" presetSubtype="0" repeatCount="indefinite" fill="hold" nodeType="withEffect">
                                  <p:stCondLst>
                                    <p:cond delay="0"/>
                                  </p:stCondLst>
                                  <p:endCondLst>
                                    <p:cond evt="onNext" delay="0">
                                      <p:tgtEl>
                                        <p:sldTgt/>
                                      </p:tgtEl>
                                    </p:cond>
                                  </p:endCondLst>
                                  <p:childTnLst>
                                    <p:animRot by="21600000">
                                      <p:cBhvr>
                                        <p:cTn id="182" dur="3000" fill="hold"/>
                                        <p:tgtEl>
                                          <p:spTgt spid="544"/>
                                        </p:tgtEl>
                                        <p:attrNameLst>
                                          <p:attrName>r</p:attrName>
                                        </p:attrNameLst>
                                      </p:cBhvr>
                                    </p:animRot>
                                  </p:childTnLst>
                                </p:cTn>
                              </p:par>
                              <p:par>
                                <p:cTn id="183" presetID="8" presetClass="emph" presetSubtype="0" repeatCount="indefinite" fill="hold" nodeType="withEffect">
                                  <p:stCondLst>
                                    <p:cond delay="0"/>
                                  </p:stCondLst>
                                  <p:childTnLst>
                                    <p:animRot by="-21600000">
                                      <p:cBhvr>
                                        <p:cTn id="184" dur="5000" fill="hold"/>
                                        <p:tgtEl>
                                          <p:spTgt spid="547"/>
                                        </p:tgtEl>
                                        <p:attrNameLst>
                                          <p:attrName>r</p:attrName>
                                        </p:attrNameLst>
                                      </p:cBhvr>
                                    </p:animRot>
                                  </p:childTnLst>
                                </p:cTn>
                              </p:par>
                              <p:par>
                                <p:cTn id="185" presetID="8" presetClass="emph" presetSubtype="0" repeatCount="indefinite" fill="hold" nodeType="withEffect">
                                  <p:stCondLst>
                                    <p:cond delay="0"/>
                                  </p:stCondLst>
                                  <p:endCondLst>
                                    <p:cond evt="onNext" delay="0">
                                      <p:tgtEl>
                                        <p:sldTgt/>
                                      </p:tgtEl>
                                    </p:cond>
                                  </p:endCondLst>
                                  <p:childTnLst>
                                    <p:animRot by="21600000">
                                      <p:cBhvr>
                                        <p:cTn id="186" dur="3000" fill="hold"/>
                                        <p:tgtEl>
                                          <p:spTgt spid="556"/>
                                        </p:tgtEl>
                                        <p:attrNameLst>
                                          <p:attrName>r</p:attrName>
                                        </p:attrNameLst>
                                      </p:cBhvr>
                                    </p:animRot>
                                  </p:childTnLst>
                                </p:cTn>
                              </p:par>
                              <p:par>
                                <p:cTn id="187" presetID="8" presetClass="emph" presetSubtype="0" repeatCount="indefinite" fill="hold" nodeType="withEffect">
                                  <p:stCondLst>
                                    <p:cond delay="0"/>
                                  </p:stCondLst>
                                  <p:childTnLst>
                                    <p:animRot by="-21600000">
                                      <p:cBhvr>
                                        <p:cTn id="188" dur="5000" fill="hold"/>
                                        <p:tgtEl>
                                          <p:spTgt spid="559"/>
                                        </p:tgtEl>
                                        <p:attrNameLst>
                                          <p:attrName>r</p:attrName>
                                        </p:attrNameLst>
                                      </p:cBhvr>
                                    </p:animRot>
                                  </p:childTnLst>
                                </p:cTn>
                              </p:par>
                              <p:par>
                                <p:cTn id="189" presetID="8" presetClass="emph" presetSubtype="0" repeatCount="indefinite" fill="hold" nodeType="withEffect">
                                  <p:stCondLst>
                                    <p:cond delay="0"/>
                                  </p:stCondLst>
                                  <p:endCondLst>
                                    <p:cond evt="onNext" delay="0">
                                      <p:tgtEl>
                                        <p:sldTgt/>
                                      </p:tgtEl>
                                    </p:cond>
                                  </p:endCondLst>
                                  <p:childTnLst>
                                    <p:animRot by="21600000">
                                      <p:cBhvr>
                                        <p:cTn id="190" dur="3000" fill="hold"/>
                                        <p:tgtEl>
                                          <p:spTgt spid="568"/>
                                        </p:tgtEl>
                                        <p:attrNameLst>
                                          <p:attrName>r</p:attrName>
                                        </p:attrNameLst>
                                      </p:cBhvr>
                                    </p:animRot>
                                  </p:childTnLst>
                                </p:cTn>
                              </p:par>
                              <p:par>
                                <p:cTn id="191" presetID="8" presetClass="emph" presetSubtype="0" repeatCount="indefinite" fill="hold" nodeType="withEffect">
                                  <p:stCondLst>
                                    <p:cond delay="0"/>
                                  </p:stCondLst>
                                  <p:childTnLst>
                                    <p:animRot by="-21600000">
                                      <p:cBhvr>
                                        <p:cTn id="192" dur="5000" fill="hold"/>
                                        <p:tgtEl>
                                          <p:spTgt spid="571"/>
                                        </p:tgtEl>
                                        <p:attrNameLst>
                                          <p:attrName>r</p:attrName>
                                        </p:attrNameLst>
                                      </p:cBhvr>
                                    </p:animRot>
                                  </p:childTnLst>
                                </p:cTn>
                              </p:par>
                              <p:par>
                                <p:cTn id="193" presetID="8" presetClass="emph" presetSubtype="0" repeatCount="indefinite" fill="hold" nodeType="withEffect">
                                  <p:stCondLst>
                                    <p:cond delay="0"/>
                                  </p:stCondLst>
                                  <p:endCondLst>
                                    <p:cond evt="onNext" delay="0">
                                      <p:tgtEl>
                                        <p:sldTgt/>
                                      </p:tgtEl>
                                    </p:cond>
                                  </p:endCondLst>
                                  <p:childTnLst>
                                    <p:animRot by="21600000">
                                      <p:cBhvr>
                                        <p:cTn id="194" dur="3000" fill="hold"/>
                                        <p:tgtEl>
                                          <p:spTgt spid="580"/>
                                        </p:tgtEl>
                                        <p:attrNameLst>
                                          <p:attrName>r</p:attrName>
                                        </p:attrNameLst>
                                      </p:cBhvr>
                                    </p:animRot>
                                  </p:childTnLst>
                                </p:cTn>
                              </p:par>
                              <p:par>
                                <p:cTn id="195" presetID="8" presetClass="emph" presetSubtype="0" repeatCount="indefinite" fill="hold" nodeType="withEffect">
                                  <p:stCondLst>
                                    <p:cond delay="0"/>
                                  </p:stCondLst>
                                  <p:childTnLst>
                                    <p:animRot by="-21600000">
                                      <p:cBhvr>
                                        <p:cTn id="196" dur="5000" fill="hold"/>
                                        <p:tgtEl>
                                          <p:spTgt spid="583"/>
                                        </p:tgtEl>
                                        <p:attrNameLst>
                                          <p:attrName>r</p:attrName>
                                        </p:attrNameLst>
                                      </p:cBhvr>
                                    </p:animRot>
                                  </p:childTnLst>
                                </p:cTn>
                              </p:par>
                              <p:par>
                                <p:cTn id="197" presetID="8" presetClass="emph" presetSubtype="0" repeatCount="indefinite" fill="hold" nodeType="withEffect">
                                  <p:stCondLst>
                                    <p:cond delay="0"/>
                                  </p:stCondLst>
                                  <p:endCondLst>
                                    <p:cond evt="onNext" delay="0">
                                      <p:tgtEl>
                                        <p:sldTgt/>
                                      </p:tgtEl>
                                    </p:cond>
                                  </p:endCondLst>
                                  <p:childTnLst>
                                    <p:animRot by="21600000">
                                      <p:cBhvr>
                                        <p:cTn id="198" dur="3000" fill="hold"/>
                                        <p:tgtEl>
                                          <p:spTgt spid="592"/>
                                        </p:tgtEl>
                                        <p:attrNameLst>
                                          <p:attrName>r</p:attrName>
                                        </p:attrNameLst>
                                      </p:cBhvr>
                                    </p:animRot>
                                  </p:childTnLst>
                                </p:cTn>
                              </p:par>
                              <p:par>
                                <p:cTn id="199" presetID="8" presetClass="emph" presetSubtype="0" repeatCount="indefinite" fill="hold" nodeType="withEffect">
                                  <p:stCondLst>
                                    <p:cond delay="0"/>
                                  </p:stCondLst>
                                  <p:childTnLst>
                                    <p:animRot by="-21600000">
                                      <p:cBhvr>
                                        <p:cTn id="200" dur="5000" fill="hold"/>
                                        <p:tgtEl>
                                          <p:spTgt spid="595"/>
                                        </p:tgtEl>
                                        <p:attrNameLst>
                                          <p:attrName>r</p:attrName>
                                        </p:attrNameLst>
                                      </p:cBhvr>
                                    </p:animRot>
                                  </p:childTnLst>
                                </p:cTn>
                              </p:par>
                              <p:par>
                                <p:cTn id="201" presetID="8" presetClass="emph" presetSubtype="0" repeatCount="indefinite" fill="hold" nodeType="withEffect">
                                  <p:stCondLst>
                                    <p:cond delay="0"/>
                                  </p:stCondLst>
                                  <p:endCondLst>
                                    <p:cond evt="onNext" delay="0">
                                      <p:tgtEl>
                                        <p:sldTgt/>
                                      </p:tgtEl>
                                    </p:cond>
                                  </p:endCondLst>
                                  <p:childTnLst>
                                    <p:animRot by="21600000">
                                      <p:cBhvr>
                                        <p:cTn id="202" dur="3000" fill="hold"/>
                                        <p:tgtEl>
                                          <p:spTgt spid="604"/>
                                        </p:tgtEl>
                                        <p:attrNameLst>
                                          <p:attrName>r</p:attrName>
                                        </p:attrNameLst>
                                      </p:cBhvr>
                                    </p:animRot>
                                  </p:childTnLst>
                                </p:cTn>
                              </p:par>
                              <p:par>
                                <p:cTn id="203" presetID="8" presetClass="emph" presetSubtype="0" repeatCount="indefinite" fill="hold" nodeType="withEffect">
                                  <p:stCondLst>
                                    <p:cond delay="0"/>
                                  </p:stCondLst>
                                  <p:childTnLst>
                                    <p:animRot by="-21600000">
                                      <p:cBhvr>
                                        <p:cTn id="204" dur="5000" fill="hold"/>
                                        <p:tgtEl>
                                          <p:spTgt spid="607"/>
                                        </p:tgtEl>
                                        <p:attrNameLst>
                                          <p:attrName>r</p:attrName>
                                        </p:attrNameLst>
                                      </p:cBhvr>
                                    </p:animRot>
                                  </p:childTnLst>
                                </p:cTn>
                              </p:par>
                              <p:par>
                                <p:cTn id="205" presetID="8" presetClass="emph" presetSubtype="0" repeatCount="indefinite" fill="hold" nodeType="withEffect">
                                  <p:stCondLst>
                                    <p:cond delay="0"/>
                                  </p:stCondLst>
                                  <p:endCondLst>
                                    <p:cond evt="onNext" delay="0">
                                      <p:tgtEl>
                                        <p:sldTgt/>
                                      </p:tgtEl>
                                    </p:cond>
                                  </p:endCondLst>
                                  <p:childTnLst>
                                    <p:animRot by="21600000">
                                      <p:cBhvr>
                                        <p:cTn id="206" dur="3000" fill="hold"/>
                                        <p:tgtEl>
                                          <p:spTgt spid="616"/>
                                        </p:tgtEl>
                                        <p:attrNameLst>
                                          <p:attrName>r</p:attrName>
                                        </p:attrNameLst>
                                      </p:cBhvr>
                                    </p:animRot>
                                  </p:childTnLst>
                                </p:cTn>
                              </p:par>
                              <p:par>
                                <p:cTn id="207" presetID="8" presetClass="emph" presetSubtype="0" repeatCount="indefinite" fill="hold" nodeType="withEffect">
                                  <p:stCondLst>
                                    <p:cond delay="0"/>
                                  </p:stCondLst>
                                  <p:childTnLst>
                                    <p:animRot by="-21600000">
                                      <p:cBhvr>
                                        <p:cTn id="208" dur="5000" fill="hold"/>
                                        <p:tgtEl>
                                          <p:spTgt spid="619"/>
                                        </p:tgtEl>
                                        <p:attrNameLst>
                                          <p:attrName>r</p:attrName>
                                        </p:attrNameLst>
                                      </p:cBhvr>
                                    </p:animRot>
                                  </p:childTnLst>
                                </p:cTn>
                              </p:par>
                              <p:par>
                                <p:cTn id="209" presetID="8" presetClass="emph" presetSubtype="0" repeatCount="indefinite" fill="hold" nodeType="withEffect">
                                  <p:stCondLst>
                                    <p:cond delay="0"/>
                                  </p:stCondLst>
                                  <p:endCondLst>
                                    <p:cond evt="onNext" delay="0">
                                      <p:tgtEl>
                                        <p:sldTgt/>
                                      </p:tgtEl>
                                    </p:cond>
                                  </p:endCondLst>
                                  <p:childTnLst>
                                    <p:animRot by="21600000">
                                      <p:cBhvr>
                                        <p:cTn id="210" dur="3000" fill="hold"/>
                                        <p:tgtEl>
                                          <p:spTgt spid="628"/>
                                        </p:tgtEl>
                                        <p:attrNameLst>
                                          <p:attrName>r</p:attrName>
                                        </p:attrNameLst>
                                      </p:cBhvr>
                                    </p:animRot>
                                  </p:childTnLst>
                                </p:cTn>
                              </p:par>
                              <p:par>
                                <p:cTn id="211" presetID="8" presetClass="emph" presetSubtype="0" repeatCount="indefinite" fill="hold" nodeType="withEffect">
                                  <p:stCondLst>
                                    <p:cond delay="0"/>
                                  </p:stCondLst>
                                  <p:childTnLst>
                                    <p:animRot by="-21600000">
                                      <p:cBhvr>
                                        <p:cTn id="212" dur="5000" fill="hold"/>
                                        <p:tgtEl>
                                          <p:spTgt spid="631"/>
                                        </p:tgtEl>
                                        <p:attrNameLst>
                                          <p:attrName>r</p:attrName>
                                        </p:attrNameLst>
                                      </p:cBhvr>
                                    </p:animRot>
                                  </p:childTnLst>
                                </p:cTn>
                              </p:par>
                              <p:par>
                                <p:cTn id="213" presetID="8" presetClass="emph" presetSubtype="0" repeatCount="indefinite" fill="hold" nodeType="withEffect">
                                  <p:stCondLst>
                                    <p:cond delay="0"/>
                                  </p:stCondLst>
                                  <p:endCondLst>
                                    <p:cond evt="onNext" delay="0">
                                      <p:tgtEl>
                                        <p:sldTgt/>
                                      </p:tgtEl>
                                    </p:cond>
                                  </p:endCondLst>
                                  <p:childTnLst>
                                    <p:animRot by="21600000">
                                      <p:cBhvr>
                                        <p:cTn id="214" dur="3000" fill="hold"/>
                                        <p:tgtEl>
                                          <p:spTgt spid="640"/>
                                        </p:tgtEl>
                                        <p:attrNameLst>
                                          <p:attrName>r</p:attrName>
                                        </p:attrNameLst>
                                      </p:cBhvr>
                                    </p:animRot>
                                  </p:childTnLst>
                                </p:cTn>
                              </p:par>
                              <p:par>
                                <p:cTn id="215" presetID="8" presetClass="emph" presetSubtype="0" repeatCount="indefinite" fill="hold" nodeType="withEffect">
                                  <p:stCondLst>
                                    <p:cond delay="0"/>
                                  </p:stCondLst>
                                  <p:childTnLst>
                                    <p:animRot by="-21600000">
                                      <p:cBhvr>
                                        <p:cTn id="216" dur="5000" fill="hold"/>
                                        <p:tgtEl>
                                          <p:spTgt spid="643"/>
                                        </p:tgtEl>
                                        <p:attrNameLst>
                                          <p:attrName>r</p:attrName>
                                        </p:attrNameLst>
                                      </p:cBhvr>
                                    </p:animRot>
                                  </p:childTnLst>
                                </p:cTn>
                              </p:par>
                              <p:par>
                                <p:cTn id="217" presetID="8" presetClass="emph" presetSubtype="0" repeatCount="indefinite" fill="hold" nodeType="withEffect">
                                  <p:stCondLst>
                                    <p:cond delay="0"/>
                                  </p:stCondLst>
                                  <p:endCondLst>
                                    <p:cond evt="onNext" delay="0">
                                      <p:tgtEl>
                                        <p:sldTgt/>
                                      </p:tgtEl>
                                    </p:cond>
                                  </p:endCondLst>
                                  <p:childTnLst>
                                    <p:animRot by="21600000">
                                      <p:cBhvr>
                                        <p:cTn id="218" dur="3000" fill="hold"/>
                                        <p:tgtEl>
                                          <p:spTgt spid="652"/>
                                        </p:tgtEl>
                                        <p:attrNameLst>
                                          <p:attrName>r</p:attrName>
                                        </p:attrNameLst>
                                      </p:cBhvr>
                                    </p:animRot>
                                  </p:childTnLst>
                                </p:cTn>
                              </p:par>
                              <p:par>
                                <p:cTn id="219" presetID="8" presetClass="emph" presetSubtype="0" repeatCount="indefinite" fill="hold" nodeType="withEffect">
                                  <p:stCondLst>
                                    <p:cond delay="0"/>
                                  </p:stCondLst>
                                  <p:childTnLst>
                                    <p:animRot by="-21600000">
                                      <p:cBhvr>
                                        <p:cTn id="220" dur="5000" fill="hold"/>
                                        <p:tgtEl>
                                          <p:spTgt spid="655"/>
                                        </p:tgtEl>
                                        <p:attrNameLst>
                                          <p:attrName>r</p:attrName>
                                        </p:attrNameLst>
                                      </p:cBhvr>
                                    </p:animRot>
                                  </p:childTnLst>
                                </p:cTn>
                              </p:par>
                              <p:par>
                                <p:cTn id="221" presetID="8" presetClass="emph" presetSubtype="0" repeatCount="indefinite" fill="hold" nodeType="withEffect">
                                  <p:stCondLst>
                                    <p:cond delay="0"/>
                                  </p:stCondLst>
                                  <p:endCondLst>
                                    <p:cond evt="onNext" delay="0">
                                      <p:tgtEl>
                                        <p:sldTgt/>
                                      </p:tgtEl>
                                    </p:cond>
                                  </p:endCondLst>
                                  <p:childTnLst>
                                    <p:animRot by="21600000">
                                      <p:cBhvr>
                                        <p:cTn id="222" dur="3000" fill="hold"/>
                                        <p:tgtEl>
                                          <p:spTgt spid="664"/>
                                        </p:tgtEl>
                                        <p:attrNameLst>
                                          <p:attrName>r</p:attrName>
                                        </p:attrNameLst>
                                      </p:cBhvr>
                                    </p:animRot>
                                  </p:childTnLst>
                                </p:cTn>
                              </p:par>
                              <p:par>
                                <p:cTn id="223" presetID="8" presetClass="emph" presetSubtype="0" repeatCount="indefinite" fill="hold" nodeType="withEffect">
                                  <p:stCondLst>
                                    <p:cond delay="0"/>
                                  </p:stCondLst>
                                  <p:childTnLst>
                                    <p:animRot by="-21600000">
                                      <p:cBhvr>
                                        <p:cTn id="224" dur="5000" fill="hold"/>
                                        <p:tgtEl>
                                          <p:spTgt spid="667"/>
                                        </p:tgtEl>
                                        <p:attrNameLst>
                                          <p:attrName>r</p:attrName>
                                        </p:attrNameLst>
                                      </p:cBhvr>
                                    </p:animRot>
                                  </p:childTnLst>
                                </p:cTn>
                              </p:par>
                              <p:par>
                                <p:cTn id="225" presetID="8" presetClass="emph" presetSubtype="0" repeatCount="indefinite" fill="hold" nodeType="withEffect">
                                  <p:stCondLst>
                                    <p:cond delay="0"/>
                                  </p:stCondLst>
                                  <p:endCondLst>
                                    <p:cond evt="onNext" delay="0">
                                      <p:tgtEl>
                                        <p:sldTgt/>
                                      </p:tgtEl>
                                    </p:cond>
                                  </p:endCondLst>
                                  <p:childTnLst>
                                    <p:animRot by="21600000">
                                      <p:cBhvr>
                                        <p:cTn id="226" dur="3000" fill="hold"/>
                                        <p:tgtEl>
                                          <p:spTgt spid="676"/>
                                        </p:tgtEl>
                                        <p:attrNameLst>
                                          <p:attrName>r</p:attrName>
                                        </p:attrNameLst>
                                      </p:cBhvr>
                                    </p:animRot>
                                  </p:childTnLst>
                                </p:cTn>
                              </p:par>
                              <p:par>
                                <p:cTn id="227" presetID="8" presetClass="emph" presetSubtype="0" repeatCount="indefinite" fill="hold" nodeType="withEffect">
                                  <p:stCondLst>
                                    <p:cond delay="0"/>
                                  </p:stCondLst>
                                  <p:childTnLst>
                                    <p:animRot by="-21600000">
                                      <p:cBhvr>
                                        <p:cTn id="228" dur="5000" fill="hold"/>
                                        <p:tgtEl>
                                          <p:spTgt spid="679"/>
                                        </p:tgtEl>
                                        <p:attrNameLst>
                                          <p:attrName>r</p:attrName>
                                        </p:attrNameLst>
                                      </p:cBhvr>
                                    </p:animRot>
                                  </p:childTnLst>
                                </p:cTn>
                              </p:par>
                              <p:par>
                                <p:cTn id="229" presetID="8" presetClass="emph" presetSubtype="0" repeatCount="indefinite" fill="hold" nodeType="withEffect">
                                  <p:stCondLst>
                                    <p:cond delay="0"/>
                                  </p:stCondLst>
                                  <p:endCondLst>
                                    <p:cond evt="onNext" delay="0">
                                      <p:tgtEl>
                                        <p:sldTgt/>
                                      </p:tgtEl>
                                    </p:cond>
                                  </p:endCondLst>
                                  <p:childTnLst>
                                    <p:animRot by="21600000">
                                      <p:cBhvr>
                                        <p:cTn id="230" dur="3000" fill="hold"/>
                                        <p:tgtEl>
                                          <p:spTgt spid="688"/>
                                        </p:tgtEl>
                                        <p:attrNameLst>
                                          <p:attrName>r</p:attrName>
                                        </p:attrNameLst>
                                      </p:cBhvr>
                                    </p:animRot>
                                  </p:childTnLst>
                                </p:cTn>
                              </p:par>
                              <p:par>
                                <p:cTn id="231" presetID="8" presetClass="emph" presetSubtype="0" repeatCount="indefinite" fill="hold" nodeType="withEffect">
                                  <p:stCondLst>
                                    <p:cond delay="0"/>
                                  </p:stCondLst>
                                  <p:childTnLst>
                                    <p:animRot by="-21600000">
                                      <p:cBhvr>
                                        <p:cTn id="232" dur="5000" fill="hold"/>
                                        <p:tgtEl>
                                          <p:spTgt spid="691"/>
                                        </p:tgtEl>
                                        <p:attrNameLst>
                                          <p:attrName>r</p:attrName>
                                        </p:attrNameLst>
                                      </p:cBhvr>
                                    </p:animRot>
                                  </p:childTnLst>
                                </p:cTn>
                              </p:par>
                              <p:par>
                                <p:cTn id="233" presetID="8" presetClass="emph" presetSubtype="0" repeatCount="indefinite" fill="hold" nodeType="withEffect">
                                  <p:stCondLst>
                                    <p:cond delay="0"/>
                                  </p:stCondLst>
                                  <p:endCondLst>
                                    <p:cond evt="onNext" delay="0">
                                      <p:tgtEl>
                                        <p:sldTgt/>
                                      </p:tgtEl>
                                    </p:cond>
                                  </p:endCondLst>
                                  <p:childTnLst>
                                    <p:animRot by="21600000">
                                      <p:cBhvr>
                                        <p:cTn id="234" dur="3000" fill="hold"/>
                                        <p:tgtEl>
                                          <p:spTgt spid="700"/>
                                        </p:tgtEl>
                                        <p:attrNameLst>
                                          <p:attrName>r</p:attrName>
                                        </p:attrNameLst>
                                      </p:cBhvr>
                                    </p:animRot>
                                  </p:childTnLst>
                                </p:cTn>
                              </p:par>
                              <p:par>
                                <p:cTn id="235" presetID="8" presetClass="emph" presetSubtype="0" repeatCount="indefinite" fill="hold" nodeType="withEffect">
                                  <p:stCondLst>
                                    <p:cond delay="0"/>
                                  </p:stCondLst>
                                  <p:childTnLst>
                                    <p:animRot by="-21600000">
                                      <p:cBhvr>
                                        <p:cTn id="236" dur="5000" fill="hold"/>
                                        <p:tgtEl>
                                          <p:spTgt spid="703"/>
                                        </p:tgtEl>
                                        <p:attrNameLst>
                                          <p:attrName>r</p:attrName>
                                        </p:attrNameLst>
                                      </p:cBhvr>
                                    </p:animRot>
                                  </p:childTnLst>
                                </p:cTn>
                              </p:par>
                              <p:par>
                                <p:cTn id="237" presetID="8" presetClass="emph" presetSubtype="0" repeatCount="indefinite" fill="hold" nodeType="withEffect">
                                  <p:stCondLst>
                                    <p:cond delay="0"/>
                                  </p:stCondLst>
                                  <p:endCondLst>
                                    <p:cond evt="onNext" delay="0">
                                      <p:tgtEl>
                                        <p:sldTgt/>
                                      </p:tgtEl>
                                    </p:cond>
                                  </p:endCondLst>
                                  <p:childTnLst>
                                    <p:animRot by="21600000">
                                      <p:cBhvr>
                                        <p:cTn id="238" dur="3000" fill="hold"/>
                                        <p:tgtEl>
                                          <p:spTgt spid="712"/>
                                        </p:tgtEl>
                                        <p:attrNameLst>
                                          <p:attrName>r</p:attrName>
                                        </p:attrNameLst>
                                      </p:cBhvr>
                                    </p:animRot>
                                  </p:childTnLst>
                                </p:cTn>
                              </p:par>
                              <p:par>
                                <p:cTn id="239" presetID="8" presetClass="emph" presetSubtype="0" repeatCount="indefinite" fill="hold" nodeType="withEffect">
                                  <p:stCondLst>
                                    <p:cond delay="0"/>
                                  </p:stCondLst>
                                  <p:childTnLst>
                                    <p:animRot by="-21600000">
                                      <p:cBhvr>
                                        <p:cTn id="240" dur="5000" fill="hold"/>
                                        <p:tgtEl>
                                          <p:spTgt spid="715"/>
                                        </p:tgtEl>
                                        <p:attrNameLst>
                                          <p:attrName>r</p:attrName>
                                        </p:attrNameLst>
                                      </p:cBhvr>
                                    </p:animRot>
                                  </p:childTnLst>
                                </p:cTn>
                              </p:par>
                              <p:par>
                                <p:cTn id="241" presetID="8" presetClass="emph" presetSubtype="0" repeatCount="indefinite" fill="hold" nodeType="withEffect">
                                  <p:stCondLst>
                                    <p:cond delay="0"/>
                                  </p:stCondLst>
                                  <p:endCondLst>
                                    <p:cond evt="onNext" delay="0">
                                      <p:tgtEl>
                                        <p:sldTgt/>
                                      </p:tgtEl>
                                    </p:cond>
                                  </p:endCondLst>
                                  <p:childTnLst>
                                    <p:animRot by="21600000">
                                      <p:cBhvr>
                                        <p:cTn id="242" dur="3000" fill="hold"/>
                                        <p:tgtEl>
                                          <p:spTgt spid="724"/>
                                        </p:tgtEl>
                                        <p:attrNameLst>
                                          <p:attrName>r</p:attrName>
                                        </p:attrNameLst>
                                      </p:cBhvr>
                                    </p:animRot>
                                  </p:childTnLst>
                                </p:cTn>
                              </p:par>
                              <p:par>
                                <p:cTn id="243" presetID="8" presetClass="emph" presetSubtype="0" repeatCount="indefinite" fill="hold" nodeType="withEffect">
                                  <p:stCondLst>
                                    <p:cond delay="0"/>
                                  </p:stCondLst>
                                  <p:childTnLst>
                                    <p:animRot by="-21600000">
                                      <p:cBhvr>
                                        <p:cTn id="244" dur="5000" fill="hold"/>
                                        <p:tgtEl>
                                          <p:spTgt spid="727"/>
                                        </p:tgtEl>
                                        <p:attrNameLst>
                                          <p:attrName>r</p:attrName>
                                        </p:attrNameLst>
                                      </p:cBhvr>
                                    </p:animRot>
                                  </p:childTnLst>
                                </p:cTn>
                              </p:par>
                              <p:par>
                                <p:cTn id="245" presetID="8" presetClass="emph" presetSubtype="0" repeatCount="indefinite" fill="hold" nodeType="withEffect">
                                  <p:stCondLst>
                                    <p:cond delay="0"/>
                                  </p:stCondLst>
                                  <p:endCondLst>
                                    <p:cond evt="onNext" delay="0">
                                      <p:tgtEl>
                                        <p:sldTgt/>
                                      </p:tgtEl>
                                    </p:cond>
                                  </p:endCondLst>
                                  <p:childTnLst>
                                    <p:animRot by="21600000">
                                      <p:cBhvr>
                                        <p:cTn id="246" dur="3000" fill="hold"/>
                                        <p:tgtEl>
                                          <p:spTgt spid="736"/>
                                        </p:tgtEl>
                                        <p:attrNameLst>
                                          <p:attrName>r</p:attrName>
                                        </p:attrNameLst>
                                      </p:cBhvr>
                                    </p:animRot>
                                  </p:childTnLst>
                                </p:cTn>
                              </p:par>
                              <p:par>
                                <p:cTn id="247" presetID="8" presetClass="emph" presetSubtype="0" repeatCount="indefinite" fill="hold" nodeType="withEffect">
                                  <p:stCondLst>
                                    <p:cond delay="0"/>
                                  </p:stCondLst>
                                  <p:endCondLst>
                                    <p:cond evt="onNext" delay="0">
                                      <p:tgtEl>
                                        <p:sldTgt/>
                                      </p:tgtEl>
                                    </p:cond>
                                  </p:endCondLst>
                                  <p:childTnLst>
                                    <p:animRot by="21600000">
                                      <p:cBhvr>
                                        <p:cTn id="248" dur="3000" fill="hold"/>
                                        <p:tgtEl>
                                          <p:spTgt spid="739"/>
                                        </p:tgtEl>
                                        <p:attrNameLst>
                                          <p:attrName>r</p:attrName>
                                        </p:attrNameLst>
                                      </p:cBhvr>
                                    </p:animRot>
                                  </p:childTnLst>
                                </p:cTn>
                              </p:par>
                              <p:par>
                                <p:cTn id="249" presetID="8" presetClass="emph" presetSubtype="0" repeatCount="indefinite" fill="hold" nodeType="withEffect">
                                  <p:stCondLst>
                                    <p:cond delay="0"/>
                                  </p:stCondLst>
                                  <p:childTnLst>
                                    <p:animRot by="-21600000">
                                      <p:cBhvr>
                                        <p:cTn id="250" dur="5000" fill="hold"/>
                                        <p:tgtEl>
                                          <p:spTgt spid="742"/>
                                        </p:tgtEl>
                                        <p:attrNameLst>
                                          <p:attrName>r</p:attrName>
                                        </p:attrNameLst>
                                      </p:cBhvr>
                                    </p:animRot>
                                  </p:childTnLst>
                                </p:cTn>
                              </p:par>
                              <p:par>
                                <p:cTn id="251" presetID="8" presetClass="emph" presetSubtype="0" repeatCount="indefinite" fill="hold" nodeType="withEffect">
                                  <p:stCondLst>
                                    <p:cond delay="0"/>
                                  </p:stCondLst>
                                  <p:endCondLst>
                                    <p:cond evt="onNext" delay="0">
                                      <p:tgtEl>
                                        <p:sldTgt/>
                                      </p:tgtEl>
                                    </p:cond>
                                  </p:endCondLst>
                                  <p:childTnLst>
                                    <p:animRot by="21600000">
                                      <p:cBhvr>
                                        <p:cTn id="252" dur="3000" fill="hold"/>
                                        <p:tgtEl>
                                          <p:spTgt spid="751"/>
                                        </p:tgtEl>
                                        <p:attrNameLst>
                                          <p:attrName>r</p:attrName>
                                        </p:attrNameLst>
                                      </p:cBhvr>
                                    </p:animRot>
                                  </p:childTnLst>
                                </p:cTn>
                              </p:par>
                              <p:par>
                                <p:cTn id="253" presetID="8" presetClass="emph" presetSubtype="0" repeatCount="indefinite" fill="hold" nodeType="withEffect">
                                  <p:stCondLst>
                                    <p:cond delay="0"/>
                                  </p:stCondLst>
                                  <p:childTnLst>
                                    <p:animRot by="-21600000">
                                      <p:cBhvr>
                                        <p:cTn id="254" dur="5000" fill="hold"/>
                                        <p:tgtEl>
                                          <p:spTgt spid="754"/>
                                        </p:tgtEl>
                                        <p:attrNameLst>
                                          <p:attrName>r</p:attrName>
                                        </p:attrNameLst>
                                      </p:cBhvr>
                                    </p:animRot>
                                  </p:childTnLst>
                                </p:cTn>
                              </p:par>
                              <p:par>
                                <p:cTn id="255" presetID="8" presetClass="emph" presetSubtype="0" repeatCount="indefinite" fill="hold" nodeType="withEffect">
                                  <p:stCondLst>
                                    <p:cond delay="0"/>
                                  </p:stCondLst>
                                  <p:endCondLst>
                                    <p:cond evt="onNext" delay="0">
                                      <p:tgtEl>
                                        <p:sldTgt/>
                                      </p:tgtEl>
                                    </p:cond>
                                  </p:endCondLst>
                                  <p:childTnLst>
                                    <p:animRot by="21600000">
                                      <p:cBhvr>
                                        <p:cTn id="256" dur="3000" fill="hold"/>
                                        <p:tgtEl>
                                          <p:spTgt spid="763"/>
                                        </p:tgtEl>
                                        <p:attrNameLst>
                                          <p:attrName>r</p:attrName>
                                        </p:attrNameLst>
                                      </p:cBhvr>
                                    </p:animRot>
                                  </p:childTnLst>
                                </p:cTn>
                              </p:par>
                              <p:par>
                                <p:cTn id="257" presetID="8" presetClass="emph" presetSubtype="0" repeatCount="indefinite" fill="hold" nodeType="withEffect">
                                  <p:stCondLst>
                                    <p:cond delay="0"/>
                                  </p:stCondLst>
                                  <p:childTnLst>
                                    <p:animRot by="-21600000">
                                      <p:cBhvr>
                                        <p:cTn id="258" dur="5000" fill="hold"/>
                                        <p:tgtEl>
                                          <p:spTgt spid="766"/>
                                        </p:tgtEl>
                                        <p:attrNameLst>
                                          <p:attrName>r</p:attrName>
                                        </p:attrNameLst>
                                      </p:cBhvr>
                                    </p:animRot>
                                  </p:childTnLst>
                                </p:cTn>
                              </p:par>
                              <p:par>
                                <p:cTn id="259" presetID="8" presetClass="emph" presetSubtype="0" repeatCount="indefinite" fill="hold" nodeType="withEffect">
                                  <p:stCondLst>
                                    <p:cond delay="0"/>
                                  </p:stCondLst>
                                  <p:endCondLst>
                                    <p:cond evt="onNext" delay="0">
                                      <p:tgtEl>
                                        <p:sldTgt/>
                                      </p:tgtEl>
                                    </p:cond>
                                  </p:endCondLst>
                                  <p:childTnLst>
                                    <p:animRot by="21600000">
                                      <p:cBhvr>
                                        <p:cTn id="260" dur="3000" fill="hold"/>
                                        <p:tgtEl>
                                          <p:spTgt spid="775"/>
                                        </p:tgtEl>
                                        <p:attrNameLst>
                                          <p:attrName>r</p:attrName>
                                        </p:attrNameLst>
                                      </p:cBhvr>
                                    </p:animRot>
                                  </p:childTnLst>
                                </p:cTn>
                              </p:par>
                              <p:par>
                                <p:cTn id="261" presetID="8" presetClass="emph" presetSubtype="0" repeatCount="indefinite" fill="hold" nodeType="withEffect">
                                  <p:stCondLst>
                                    <p:cond delay="0"/>
                                  </p:stCondLst>
                                  <p:childTnLst>
                                    <p:animRot by="-21600000">
                                      <p:cBhvr>
                                        <p:cTn id="262" dur="5000" fill="hold"/>
                                        <p:tgtEl>
                                          <p:spTgt spid="778"/>
                                        </p:tgtEl>
                                        <p:attrNameLst>
                                          <p:attrName>r</p:attrName>
                                        </p:attrNameLst>
                                      </p:cBhvr>
                                    </p:animRot>
                                  </p:childTnLst>
                                </p:cTn>
                              </p:par>
                              <p:par>
                                <p:cTn id="263" presetID="8" presetClass="emph" presetSubtype="0" repeatCount="indefinite" fill="hold" nodeType="withEffect">
                                  <p:stCondLst>
                                    <p:cond delay="0"/>
                                  </p:stCondLst>
                                  <p:endCondLst>
                                    <p:cond evt="onNext" delay="0">
                                      <p:tgtEl>
                                        <p:sldTgt/>
                                      </p:tgtEl>
                                    </p:cond>
                                  </p:endCondLst>
                                  <p:childTnLst>
                                    <p:animRot by="21600000">
                                      <p:cBhvr>
                                        <p:cTn id="264" dur="3000" fill="hold"/>
                                        <p:tgtEl>
                                          <p:spTgt spid="787"/>
                                        </p:tgtEl>
                                        <p:attrNameLst>
                                          <p:attrName>r</p:attrName>
                                        </p:attrNameLst>
                                      </p:cBhvr>
                                    </p:animRot>
                                  </p:childTnLst>
                                </p:cTn>
                              </p:par>
                              <p:par>
                                <p:cTn id="265" presetID="8" presetClass="emph" presetSubtype="0" repeatCount="indefinite" fill="hold" nodeType="withEffect">
                                  <p:stCondLst>
                                    <p:cond delay="0"/>
                                  </p:stCondLst>
                                  <p:childTnLst>
                                    <p:animRot by="-21600000">
                                      <p:cBhvr>
                                        <p:cTn id="266" dur="5000" fill="hold"/>
                                        <p:tgtEl>
                                          <p:spTgt spid="790"/>
                                        </p:tgtEl>
                                        <p:attrNameLst>
                                          <p:attrName>r</p:attrName>
                                        </p:attrNameLst>
                                      </p:cBhvr>
                                    </p:animRot>
                                  </p:childTnLst>
                                </p:cTn>
                              </p:par>
                              <p:par>
                                <p:cTn id="267" presetID="8" presetClass="emph" presetSubtype="0" repeatCount="indefinite" fill="hold" nodeType="withEffect">
                                  <p:stCondLst>
                                    <p:cond delay="0"/>
                                  </p:stCondLst>
                                  <p:endCondLst>
                                    <p:cond evt="onNext" delay="0">
                                      <p:tgtEl>
                                        <p:sldTgt/>
                                      </p:tgtEl>
                                    </p:cond>
                                  </p:endCondLst>
                                  <p:childTnLst>
                                    <p:animRot by="21600000">
                                      <p:cBhvr>
                                        <p:cTn id="268" dur="3000" fill="hold"/>
                                        <p:tgtEl>
                                          <p:spTgt spid="799"/>
                                        </p:tgtEl>
                                        <p:attrNameLst>
                                          <p:attrName>r</p:attrName>
                                        </p:attrNameLst>
                                      </p:cBhvr>
                                    </p:animRot>
                                  </p:childTnLst>
                                </p:cTn>
                              </p:par>
                              <p:par>
                                <p:cTn id="269" presetID="8" presetClass="emph" presetSubtype="0" repeatCount="indefinite" fill="hold" nodeType="withEffect">
                                  <p:stCondLst>
                                    <p:cond delay="0"/>
                                  </p:stCondLst>
                                  <p:childTnLst>
                                    <p:animRot by="-21600000">
                                      <p:cBhvr>
                                        <p:cTn id="270" dur="5000" fill="hold"/>
                                        <p:tgtEl>
                                          <p:spTgt spid="802"/>
                                        </p:tgtEl>
                                        <p:attrNameLst>
                                          <p:attrName>r</p:attrName>
                                        </p:attrNameLst>
                                      </p:cBhvr>
                                    </p:animRot>
                                  </p:childTnLst>
                                </p:cTn>
                              </p:par>
                              <p:par>
                                <p:cTn id="271" presetID="8" presetClass="emph" presetSubtype="0" repeatCount="indefinite" fill="hold" nodeType="withEffect">
                                  <p:stCondLst>
                                    <p:cond delay="0"/>
                                  </p:stCondLst>
                                  <p:endCondLst>
                                    <p:cond evt="onNext" delay="0">
                                      <p:tgtEl>
                                        <p:sldTgt/>
                                      </p:tgtEl>
                                    </p:cond>
                                  </p:endCondLst>
                                  <p:childTnLst>
                                    <p:animRot by="21600000">
                                      <p:cBhvr>
                                        <p:cTn id="272" dur="3000" fill="hold"/>
                                        <p:tgtEl>
                                          <p:spTgt spid="811"/>
                                        </p:tgtEl>
                                        <p:attrNameLst>
                                          <p:attrName>r</p:attrName>
                                        </p:attrNameLst>
                                      </p:cBhvr>
                                    </p:animRot>
                                  </p:childTnLst>
                                </p:cTn>
                              </p:par>
                              <p:par>
                                <p:cTn id="273" presetID="8" presetClass="emph" presetSubtype="0" repeatCount="indefinite" fill="hold" nodeType="withEffect">
                                  <p:stCondLst>
                                    <p:cond delay="0"/>
                                  </p:stCondLst>
                                  <p:childTnLst>
                                    <p:animRot by="-21600000">
                                      <p:cBhvr>
                                        <p:cTn id="274" dur="5000" fill="hold"/>
                                        <p:tgtEl>
                                          <p:spTgt spid="814"/>
                                        </p:tgtEl>
                                        <p:attrNameLst>
                                          <p:attrName>r</p:attrName>
                                        </p:attrNameLst>
                                      </p:cBhvr>
                                    </p:animRot>
                                  </p:childTnLst>
                                </p:cTn>
                              </p:par>
                              <p:par>
                                <p:cTn id="275" presetID="8" presetClass="emph" presetSubtype="0" repeatCount="indefinite" fill="hold" nodeType="withEffect">
                                  <p:stCondLst>
                                    <p:cond delay="0"/>
                                  </p:stCondLst>
                                  <p:endCondLst>
                                    <p:cond evt="onNext" delay="0">
                                      <p:tgtEl>
                                        <p:sldTgt/>
                                      </p:tgtEl>
                                    </p:cond>
                                  </p:endCondLst>
                                  <p:childTnLst>
                                    <p:animRot by="21600000">
                                      <p:cBhvr>
                                        <p:cTn id="276" dur="3000" fill="hold"/>
                                        <p:tgtEl>
                                          <p:spTgt spid="823"/>
                                        </p:tgtEl>
                                        <p:attrNameLst>
                                          <p:attrName>r</p:attrName>
                                        </p:attrNameLst>
                                      </p:cBhvr>
                                    </p:animRot>
                                  </p:childTnLst>
                                </p:cTn>
                              </p:par>
                              <p:par>
                                <p:cTn id="277" presetID="8" presetClass="emph" presetSubtype="0" repeatCount="indefinite" fill="hold" nodeType="withEffect">
                                  <p:stCondLst>
                                    <p:cond delay="0"/>
                                  </p:stCondLst>
                                  <p:childTnLst>
                                    <p:animRot by="-21600000">
                                      <p:cBhvr>
                                        <p:cTn id="278" dur="5000" fill="hold"/>
                                        <p:tgtEl>
                                          <p:spTgt spid="826"/>
                                        </p:tgtEl>
                                        <p:attrNameLst>
                                          <p:attrName>r</p:attrName>
                                        </p:attrNameLst>
                                      </p:cBhvr>
                                    </p:animRot>
                                  </p:childTnLst>
                                </p:cTn>
                              </p:par>
                              <p:par>
                                <p:cTn id="279" presetID="8" presetClass="emph" presetSubtype="0" repeatCount="indefinite" fill="hold" nodeType="withEffect">
                                  <p:stCondLst>
                                    <p:cond delay="0"/>
                                  </p:stCondLst>
                                  <p:endCondLst>
                                    <p:cond evt="onNext" delay="0">
                                      <p:tgtEl>
                                        <p:sldTgt/>
                                      </p:tgtEl>
                                    </p:cond>
                                  </p:endCondLst>
                                  <p:childTnLst>
                                    <p:animRot by="21600000">
                                      <p:cBhvr>
                                        <p:cTn id="280" dur="3000" fill="hold"/>
                                        <p:tgtEl>
                                          <p:spTgt spid="835"/>
                                        </p:tgtEl>
                                        <p:attrNameLst>
                                          <p:attrName>r</p:attrName>
                                        </p:attrNameLst>
                                      </p:cBhvr>
                                    </p:animRot>
                                  </p:childTnLst>
                                </p:cTn>
                              </p:par>
                              <p:par>
                                <p:cTn id="281" presetID="8" presetClass="emph" presetSubtype="0" repeatCount="indefinite" fill="hold" nodeType="withEffect">
                                  <p:stCondLst>
                                    <p:cond delay="0"/>
                                  </p:stCondLst>
                                  <p:childTnLst>
                                    <p:animRot by="-21600000">
                                      <p:cBhvr>
                                        <p:cTn id="282" dur="5000" fill="hold"/>
                                        <p:tgtEl>
                                          <p:spTgt spid="838"/>
                                        </p:tgtEl>
                                        <p:attrNameLst>
                                          <p:attrName>r</p:attrName>
                                        </p:attrNameLst>
                                      </p:cBhvr>
                                    </p:animRot>
                                  </p:childTnLst>
                                </p:cTn>
                              </p:par>
                              <p:par>
                                <p:cTn id="283" presetID="8" presetClass="emph" presetSubtype="0" repeatCount="indefinite" fill="hold" nodeType="withEffect">
                                  <p:stCondLst>
                                    <p:cond delay="0"/>
                                  </p:stCondLst>
                                  <p:endCondLst>
                                    <p:cond evt="onNext" delay="0">
                                      <p:tgtEl>
                                        <p:sldTgt/>
                                      </p:tgtEl>
                                    </p:cond>
                                  </p:endCondLst>
                                  <p:childTnLst>
                                    <p:animRot by="21600000">
                                      <p:cBhvr>
                                        <p:cTn id="284" dur="3000" fill="hold"/>
                                        <p:tgtEl>
                                          <p:spTgt spid="847"/>
                                        </p:tgtEl>
                                        <p:attrNameLst>
                                          <p:attrName>r</p:attrName>
                                        </p:attrNameLst>
                                      </p:cBhvr>
                                    </p:animRot>
                                  </p:childTnLst>
                                </p:cTn>
                              </p:par>
                              <p:par>
                                <p:cTn id="285" presetID="8" presetClass="emph" presetSubtype="0" repeatCount="indefinite" fill="hold" nodeType="withEffect">
                                  <p:stCondLst>
                                    <p:cond delay="0"/>
                                  </p:stCondLst>
                                  <p:childTnLst>
                                    <p:animRot by="-21600000">
                                      <p:cBhvr>
                                        <p:cTn id="286" dur="5000" fill="hold"/>
                                        <p:tgtEl>
                                          <p:spTgt spid="850"/>
                                        </p:tgtEl>
                                        <p:attrNameLst>
                                          <p:attrName>r</p:attrName>
                                        </p:attrNameLst>
                                      </p:cBhvr>
                                    </p:animRot>
                                  </p:childTnLst>
                                </p:cTn>
                              </p:par>
                              <p:par>
                                <p:cTn id="287" presetID="8" presetClass="emph" presetSubtype="0" repeatCount="indefinite" fill="hold" nodeType="withEffect">
                                  <p:stCondLst>
                                    <p:cond delay="0"/>
                                  </p:stCondLst>
                                  <p:endCondLst>
                                    <p:cond evt="onNext" delay="0">
                                      <p:tgtEl>
                                        <p:sldTgt/>
                                      </p:tgtEl>
                                    </p:cond>
                                  </p:endCondLst>
                                  <p:childTnLst>
                                    <p:animRot by="21600000">
                                      <p:cBhvr>
                                        <p:cTn id="288" dur="3000" fill="hold"/>
                                        <p:tgtEl>
                                          <p:spTgt spid="859"/>
                                        </p:tgtEl>
                                        <p:attrNameLst>
                                          <p:attrName>r</p:attrName>
                                        </p:attrNameLst>
                                      </p:cBhvr>
                                    </p:animRot>
                                  </p:childTnLst>
                                </p:cTn>
                              </p:par>
                              <p:par>
                                <p:cTn id="289" presetID="8" presetClass="emph" presetSubtype="0" repeatCount="indefinite" fill="hold" nodeType="withEffect">
                                  <p:stCondLst>
                                    <p:cond delay="0"/>
                                  </p:stCondLst>
                                  <p:childTnLst>
                                    <p:animRot by="-21600000">
                                      <p:cBhvr>
                                        <p:cTn id="290" dur="5000" fill="hold"/>
                                        <p:tgtEl>
                                          <p:spTgt spid="862"/>
                                        </p:tgtEl>
                                        <p:attrNameLst>
                                          <p:attrName>r</p:attrName>
                                        </p:attrNameLst>
                                      </p:cBhvr>
                                    </p:animRot>
                                  </p:childTnLst>
                                </p:cTn>
                              </p:par>
                              <p:par>
                                <p:cTn id="291" presetID="8" presetClass="emph" presetSubtype="0" repeatCount="indefinite" fill="hold" nodeType="withEffect">
                                  <p:stCondLst>
                                    <p:cond delay="0"/>
                                  </p:stCondLst>
                                  <p:childTnLst>
                                    <p:animRot by="-21600000">
                                      <p:cBhvr>
                                        <p:cTn id="292" dur="5000" fill="hold"/>
                                        <p:tgtEl>
                                          <p:spTgt spid="871"/>
                                        </p:tgtEl>
                                        <p:attrNameLst>
                                          <p:attrName>r</p:attrName>
                                        </p:attrNameLst>
                                      </p:cBhvr>
                                    </p:animRot>
                                  </p:childTnLst>
                                </p:cTn>
                              </p:par>
                              <p:par>
                                <p:cTn id="293" presetID="8" presetClass="emph" presetSubtype="0" repeatCount="indefinite" autoRev="1" fill="remove" nodeType="withEffect">
                                  <p:stCondLst>
                                    <p:cond delay="0"/>
                                  </p:stCondLst>
                                  <p:childTnLst>
                                    <p:animRot by="-21600000">
                                      <p:cBhvr>
                                        <p:cTn id="294" dur="5000" fill="hold"/>
                                        <p:tgtEl>
                                          <p:spTgt spid="881"/>
                                        </p:tgtEl>
                                        <p:attrNameLst>
                                          <p:attrName>r</p:attrName>
                                        </p:attrNameLst>
                                      </p:cBhvr>
                                    </p:animRot>
                                  </p:childTnLst>
                                </p:cTn>
                              </p:par>
                              <p:par>
                                <p:cTn id="295" presetID="8" presetClass="emph" presetSubtype="0" repeatCount="indefinite" autoRev="1" fill="hold" nodeType="withEffect">
                                  <p:stCondLst>
                                    <p:cond delay="0"/>
                                  </p:stCondLst>
                                  <p:childTnLst>
                                    <p:animRot by="21600000">
                                      <p:cBhvr>
                                        <p:cTn id="296" dur="5000" fill="hold"/>
                                        <p:tgtEl>
                                          <p:spTgt spid="884"/>
                                        </p:tgtEl>
                                        <p:attrNameLst>
                                          <p:attrName>r</p:attrName>
                                        </p:attrNameLst>
                                      </p:cBhvr>
                                    </p:animRot>
                                  </p:childTnLst>
                                </p:cTn>
                              </p:par>
                            </p:childTnLst>
                          </p:cTn>
                        </p:par>
                      </p:childTnLst>
                    </p:cTn>
                  </p:par>
                  <p:par>
                    <p:cTn id="297" fill="hold">
                      <p:stCondLst>
                        <p:cond delay="indefinite"/>
                      </p:stCondLst>
                      <p:childTnLst>
                        <p:par>
                          <p:cTn id="298" fill="hold">
                            <p:stCondLst>
                              <p:cond delay="0"/>
                            </p:stCondLst>
                            <p:childTnLst>
                              <p:par>
                                <p:cTn id="299" presetID="56" presetClass="entr" presetSubtype="0" fill="hold" grpId="0" nodeType="clickEffect">
                                  <p:stCondLst>
                                    <p:cond delay="0"/>
                                  </p:stCondLst>
                                  <p:iterate type="lt">
                                    <p:tmPct val="10000"/>
                                  </p:iterate>
                                  <p:childTnLst>
                                    <p:set>
                                      <p:cBhvr>
                                        <p:cTn id="300" dur="1" fill="hold">
                                          <p:stCondLst>
                                            <p:cond delay="0"/>
                                          </p:stCondLst>
                                        </p:cTn>
                                        <p:tgtEl>
                                          <p:spTgt spid="3"/>
                                        </p:tgtEl>
                                        <p:attrNameLst>
                                          <p:attrName>style.visibility</p:attrName>
                                        </p:attrNameLst>
                                      </p:cBhvr>
                                      <p:to>
                                        <p:strVal val="visible"/>
                                      </p:to>
                                    </p:set>
                                    <p:anim by="(-#ppt_w*2)" calcmode="lin" valueType="num">
                                      <p:cBhvr rctx="PPT">
                                        <p:cTn id="301" dur="500" autoRev="1" fill="hold">
                                          <p:stCondLst>
                                            <p:cond delay="0"/>
                                          </p:stCondLst>
                                        </p:cTn>
                                        <p:tgtEl>
                                          <p:spTgt spid="3"/>
                                        </p:tgtEl>
                                        <p:attrNameLst>
                                          <p:attrName>ppt_w</p:attrName>
                                        </p:attrNameLst>
                                      </p:cBhvr>
                                    </p:anim>
                                    <p:anim by="(#ppt_w*0.50)" calcmode="lin" valueType="num">
                                      <p:cBhvr>
                                        <p:cTn id="302" dur="500" decel="50000" autoRev="1" fill="hold">
                                          <p:stCondLst>
                                            <p:cond delay="0"/>
                                          </p:stCondLst>
                                        </p:cTn>
                                        <p:tgtEl>
                                          <p:spTgt spid="3"/>
                                        </p:tgtEl>
                                        <p:attrNameLst>
                                          <p:attrName>ppt_x</p:attrName>
                                        </p:attrNameLst>
                                      </p:cBhvr>
                                    </p:anim>
                                    <p:anim from="(-#ppt_h/2)" to="(#ppt_y)" calcmode="lin" valueType="num">
                                      <p:cBhvr>
                                        <p:cTn id="303" dur="1000" fill="hold">
                                          <p:stCondLst>
                                            <p:cond delay="0"/>
                                          </p:stCondLst>
                                        </p:cTn>
                                        <p:tgtEl>
                                          <p:spTgt spid="3"/>
                                        </p:tgtEl>
                                        <p:attrNameLst>
                                          <p:attrName>ppt_y</p:attrName>
                                        </p:attrNameLst>
                                      </p:cBhvr>
                                    </p:anim>
                                    <p:animRot by="21600000">
                                      <p:cBhvr>
                                        <p:cTn id="304" dur="1000" fill="hold">
                                          <p:stCondLst>
                                            <p:cond delay="0"/>
                                          </p:stCondLst>
                                        </p:cTn>
                                        <p:tgtEl>
                                          <p:spTgt spid="3"/>
                                        </p:tgtEl>
                                        <p:attrNameLst>
                                          <p:attrName>r</p:attrName>
                                        </p:attrNameLst>
                                      </p:cBhvr>
                                    </p:animRot>
                                  </p:childTnLst>
                                </p:cTn>
                              </p:par>
                            </p:childTnLst>
                          </p:cTn>
                        </p:par>
                      </p:childTnLst>
                    </p:cTn>
                  </p:par>
                  <p:par>
                    <p:cTn id="305" fill="hold">
                      <p:stCondLst>
                        <p:cond delay="indefinite"/>
                      </p:stCondLst>
                      <p:childTnLst>
                        <p:par>
                          <p:cTn id="306" fill="hold">
                            <p:stCondLst>
                              <p:cond delay="0"/>
                            </p:stCondLst>
                            <p:childTnLst>
                              <p:par>
                                <p:cTn id="307" presetID="56" presetClass="entr" presetSubtype="0" fill="hold" grpId="0" nodeType="clickEffect">
                                  <p:stCondLst>
                                    <p:cond delay="0"/>
                                  </p:stCondLst>
                                  <p:iterate type="lt">
                                    <p:tmPct val="10000"/>
                                  </p:iterate>
                                  <p:childTnLst>
                                    <p:set>
                                      <p:cBhvr>
                                        <p:cTn id="308" dur="1" fill="hold">
                                          <p:stCondLst>
                                            <p:cond delay="0"/>
                                          </p:stCondLst>
                                        </p:cTn>
                                        <p:tgtEl>
                                          <p:spTgt spid="4">
                                            <p:txEl>
                                              <p:pRg st="1" end="1"/>
                                            </p:txEl>
                                          </p:spTgt>
                                        </p:tgtEl>
                                        <p:attrNameLst>
                                          <p:attrName>style.visibility</p:attrName>
                                        </p:attrNameLst>
                                      </p:cBhvr>
                                      <p:to>
                                        <p:strVal val="visible"/>
                                      </p:to>
                                    </p:set>
                                    <p:anim by="(-#ppt_w*2)" calcmode="lin" valueType="num">
                                      <p:cBhvr rctx="PPT">
                                        <p:cTn id="309" dur="500" autoRev="1" fill="hold">
                                          <p:stCondLst>
                                            <p:cond delay="0"/>
                                          </p:stCondLst>
                                        </p:cTn>
                                        <p:tgtEl>
                                          <p:spTgt spid="4">
                                            <p:txEl>
                                              <p:pRg st="1" end="1"/>
                                            </p:txEl>
                                          </p:spTgt>
                                        </p:tgtEl>
                                        <p:attrNameLst>
                                          <p:attrName>ppt_w</p:attrName>
                                        </p:attrNameLst>
                                      </p:cBhvr>
                                    </p:anim>
                                    <p:anim by="(#ppt_w*0.50)" calcmode="lin" valueType="num">
                                      <p:cBhvr>
                                        <p:cTn id="310" dur="500" decel="50000" autoRev="1" fill="hold">
                                          <p:stCondLst>
                                            <p:cond delay="0"/>
                                          </p:stCondLst>
                                        </p:cTn>
                                        <p:tgtEl>
                                          <p:spTgt spid="4">
                                            <p:txEl>
                                              <p:pRg st="1" end="1"/>
                                            </p:txEl>
                                          </p:spTgt>
                                        </p:tgtEl>
                                        <p:attrNameLst>
                                          <p:attrName>ppt_x</p:attrName>
                                        </p:attrNameLst>
                                      </p:cBhvr>
                                    </p:anim>
                                    <p:anim from="(-#ppt_h/2)" to="(#ppt_y)" calcmode="lin" valueType="num">
                                      <p:cBhvr>
                                        <p:cTn id="311" dur="1000" fill="hold">
                                          <p:stCondLst>
                                            <p:cond delay="0"/>
                                          </p:stCondLst>
                                        </p:cTn>
                                        <p:tgtEl>
                                          <p:spTgt spid="4">
                                            <p:txEl>
                                              <p:pRg st="1" end="1"/>
                                            </p:txEl>
                                          </p:spTgt>
                                        </p:tgtEl>
                                        <p:attrNameLst>
                                          <p:attrName>ppt_y</p:attrName>
                                        </p:attrNameLst>
                                      </p:cBhvr>
                                    </p:anim>
                                    <p:animRot by="21600000">
                                      <p:cBhvr>
                                        <p:cTn id="312" dur="1000" fill="hold">
                                          <p:stCondLst>
                                            <p:cond delay="0"/>
                                          </p:stCondLst>
                                        </p:cTn>
                                        <p:tgtEl>
                                          <p:spTgt spid="4">
                                            <p:txEl>
                                              <p:pRg st="1" end="1"/>
                                            </p:txEl>
                                          </p:spTgt>
                                        </p:tgtEl>
                                        <p:attrNameLst>
                                          <p:attrName>r</p:attrName>
                                        </p:attrNameLst>
                                      </p:cBhvr>
                                    </p:animRot>
                                  </p:childTnLst>
                                </p:cTn>
                              </p:par>
                              <p:par>
                                <p:cTn id="313" presetID="56" presetClass="entr" presetSubtype="0" fill="hold" grpId="0" nodeType="withEffect">
                                  <p:stCondLst>
                                    <p:cond delay="0"/>
                                  </p:stCondLst>
                                  <p:iterate type="lt">
                                    <p:tmPct val="10000"/>
                                  </p:iterate>
                                  <p:childTnLst>
                                    <p:set>
                                      <p:cBhvr>
                                        <p:cTn id="314" dur="1" fill="hold">
                                          <p:stCondLst>
                                            <p:cond delay="0"/>
                                          </p:stCondLst>
                                        </p:cTn>
                                        <p:tgtEl>
                                          <p:spTgt spid="4">
                                            <p:txEl>
                                              <p:pRg st="2" end="2"/>
                                            </p:txEl>
                                          </p:spTgt>
                                        </p:tgtEl>
                                        <p:attrNameLst>
                                          <p:attrName>style.visibility</p:attrName>
                                        </p:attrNameLst>
                                      </p:cBhvr>
                                      <p:to>
                                        <p:strVal val="visible"/>
                                      </p:to>
                                    </p:set>
                                    <p:anim by="(-#ppt_w*2)" calcmode="lin" valueType="num">
                                      <p:cBhvr rctx="PPT">
                                        <p:cTn id="315" dur="500" autoRev="1" fill="hold">
                                          <p:stCondLst>
                                            <p:cond delay="0"/>
                                          </p:stCondLst>
                                        </p:cTn>
                                        <p:tgtEl>
                                          <p:spTgt spid="4">
                                            <p:txEl>
                                              <p:pRg st="2" end="2"/>
                                            </p:txEl>
                                          </p:spTgt>
                                        </p:tgtEl>
                                        <p:attrNameLst>
                                          <p:attrName>ppt_w</p:attrName>
                                        </p:attrNameLst>
                                      </p:cBhvr>
                                    </p:anim>
                                    <p:anim by="(#ppt_w*0.50)" calcmode="lin" valueType="num">
                                      <p:cBhvr>
                                        <p:cTn id="316" dur="500" decel="50000" autoRev="1" fill="hold">
                                          <p:stCondLst>
                                            <p:cond delay="0"/>
                                          </p:stCondLst>
                                        </p:cTn>
                                        <p:tgtEl>
                                          <p:spTgt spid="4">
                                            <p:txEl>
                                              <p:pRg st="2" end="2"/>
                                            </p:txEl>
                                          </p:spTgt>
                                        </p:tgtEl>
                                        <p:attrNameLst>
                                          <p:attrName>ppt_x</p:attrName>
                                        </p:attrNameLst>
                                      </p:cBhvr>
                                    </p:anim>
                                    <p:anim from="(-#ppt_h/2)" to="(#ppt_y)" calcmode="lin" valueType="num">
                                      <p:cBhvr>
                                        <p:cTn id="317" dur="1000" fill="hold">
                                          <p:stCondLst>
                                            <p:cond delay="0"/>
                                          </p:stCondLst>
                                        </p:cTn>
                                        <p:tgtEl>
                                          <p:spTgt spid="4">
                                            <p:txEl>
                                              <p:pRg st="2" end="2"/>
                                            </p:txEl>
                                          </p:spTgt>
                                        </p:tgtEl>
                                        <p:attrNameLst>
                                          <p:attrName>ppt_y</p:attrName>
                                        </p:attrNameLst>
                                      </p:cBhvr>
                                    </p:anim>
                                    <p:animRot by="21600000">
                                      <p:cBhvr>
                                        <p:cTn id="318" dur="1000" fill="hold">
                                          <p:stCondLst>
                                            <p:cond delay="0"/>
                                          </p:stCondLst>
                                        </p:cTn>
                                        <p:tgtEl>
                                          <p:spTgt spid="4">
                                            <p:txEl>
                                              <p:pRg st="2" end="2"/>
                                            </p:txEl>
                                          </p:spTgt>
                                        </p:tgtEl>
                                        <p:attrNameLst>
                                          <p:attrName>r</p:attrName>
                                        </p:attrNameLst>
                                      </p:cBhvr>
                                    </p:animRot>
                                  </p:childTnLst>
                                </p:cTn>
                              </p:par>
                              <p:par>
                                <p:cTn id="319" presetID="56" presetClass="entr" presetSubtype="0" fill="hold" grpId="0" nodeType="withEffect">
                                  <p:stCondLst>
                                    <p:cond delay="0"/>
                                  </p:stCondLst>
                                  <p:iterate type="lt">
                                    <p:tmPct val="10000"/>
                                  </p:iterate>
                                  <p:childTnLst>
                                    <p:set>
                                      <p:cBhvr>
                                        <p:cTn id="320" dur="1" fill="hold">
                                          <p:stCondLst>
                                            <p:cond delay="0"/>
                                          </p:stCondLst>
                                        </p:cTn>
                                        <p:tgtEl>
                                          <p:spTgt spid="4">
                                            <p:txEl>
                                              <p:pRg st="3" end="3"/>
                                            </p:txEl>
                                          </p:spTgt>
                                        </p:tgtEl>
                                        <p:attrNameLst>
                                          <p:attrName>style.visibility</p:attrName>
                                        </p:attrNameLst>
                                      </p:cBhvr>
                                      <p:to>
                                        <p:strVal val="visible"/>
                                      </p:to>
                                    </p:set>
                                    <p:anim by="(-#ppt_w*2)" calcmode="lin" valueType="num">
                                      <p:cBhvr rctx="PPT">
                                        <p:cTn id="321" dur="500" autoRev="1" fill="hold">
                                          <p:stCondLst>
                                            <p:cond delay="0"/>
                                          </p:stCondLst>
                                        </p:cTn>
                                        <p:tgtEl>
                                          <p:spTgt spid="4">
                                            <p:txEl>
                                              <p:pRg st="3" end="3"/>
                                            </p:txEl>
                                          </p:spTgt>
                                        </p:tgtEl>
                                        <p:attrNameLst>
                                          <p:attrName>ppt_w</p:attrName>
                                        </p:attrNameLst>
                                      </p:cBhvr>
                                    </p:anim>
                                    <p:anim by="(#ppt_w*0.50)" calcmode="lin" valueType="num">
                                      <p:cBhvr>
                                        <p:cTn id="322" dur="500" decel="50000" autoRev="1" fill="hold">
                                          <p:stCondLst>
                                            <p:cond delay="0"/>
                                          </p:stCondLst>
                                        </p:cTn>
                                        <p:tgtEl>
                                          <p:spTgt spid="4">
                                            <p:txEl>
                                              <p:pRg st="3" end="3"/>
                                            </p:txEl>
                                          </p:spTgt>
                                        </p:tgtEl>
                                        <p:attrNameLst>
                                          <p:attrName>ppt_x</p:attrName>
                                        </p:attrNameLst>
                                      </p:cBhvr>
                                    </p:anim>
                                    <p:anim from="(-#ppt_h/2)" to="(#ppt_y)" calcmode="lin" valueType="num">
                                      <p:cBhvr>
                                        <p:cTn id="323" dur="1000" fill="hold">
                                          <p:stCondLst>
                                            <p:cond delay="0"/>
                                          </p:stCondLst>
                                        </p:cTn>
                                        <p:tgtEl>
                                          <p:spTgt spid="4">
                                            <p:txEl>
                                              <p:pRg st="3" end="3"/>
                                            </p:txEl>
                                          </p:spTgt>
                                        </p:tgtEl>
                                        <p:attrNameLst>
                                          <p:attrName>ppt_y</p:attrName>
                                        </p:attrNameLst>
                                      </p:cBhvr>
                                    </p:anim>
                                    <p:animRot by="21600000">
                                      <p:cBhvr>
                                        <p:cTn id="324" dur="1000" fill="hold">
                                          <p:stCondLst>
                                            <p:cond delay="0"/>
                                          </p:stCondLst>
                                        </p:cTn>
                                        <p:tgtEl>
                                          <p:spTgt spid="4">
                                            <p:txEl>
                                              <p:pRg st="3" end="3"/>
                                            </p:txEl>
                                          </p:spTgt>
                                        </p:tgtEl>
                                        <p:attrNameLst>
                                          <p:attrName>r</p:attrName>
                                        </p:attrNameLst>
                                      </p:cBhvr>
                                    </p:animRot>
                                  </p:childTnLst>
                                </p:cTn>
                              </p:par>
                              <p:par>
                                <p:cTn id="325" presetID="56" presetClass="entr" presetSubtype="0" fill="hold" grpId="0" nodeType="withEffect">
                                  <p:stCondLst>
                                    <p:cond delay="0"/>
                                  </p:stCondLst>
                                  <p:iterate type="lt">
                                    <p:tmPct val="10000"/>
                                  </p:iterate>
                                  <p:childTnLst>
                                    <p:set>
                                      <p:cBhvr>
                                        <p:cTn id="326" dur="1" fill="hold">
                                          <p:stCondLst>
                                            <p:cond delay="0"/>
                                          </p:stCondLst>
                                        </p:cTn>
                                        <p:tgtEl>
                                          <p:spTgt spid="4">
                                            <p:txEl>
                                              <p:pRg st="4" end="4"/>
                                            </p:txEl>
                                          </p:spTgt>
                                        </p:tgtEl>
                                        <p:attrNameLst>
                                          <p:attrName>style.visibility</p:attrName>
                                        </p:attrNameLst>
                                      </p:cBhvr>
                                      <p:to>
                                        <p:strVal val="visible"/>
                                      </p:to>
                                    </p:set>
                                    <p:anim by="(-#ppt_w*2)" calcmode="lin" valueType="num">
                                      <p:cBhvr rctx="PPT">
                                        <p:cTn id="327" dur="500" autoRev="1" fill="hold">
                                          <p:stCondLst>
                                            <p:cond delay="0"/>
                                          </p:stCondLst>
                                        </p:cTn>
                                        <p:tgtEl>
                                          <p:spTgt spid="4">
                                            <p:txEl>
                                              <p:pRg st="4" end="4"/>
                                            </p:txEl>
                                          </p:spTgt>
                                        </p:tgtEl>
                                        <p:attrNameLst>
                                          <p:attrName>ppt_w</p:attrName>
                                        </p:attrNameLst>
                                      </p:cBhvr>
                                    </p:anim>
                                    <p:anim by="(#ppt_w*0.50)" calcmode="lin" valueType="num">
                                      <p:cBhvr>
                                        <p:cTn id="328" dur="500" decel="50000" autoRev="1" fill="hold">
                                          <p:stCondLst>
                                            <p:cond delay="0"/>
                                          </p:stCondLst>
                                        </p:cTn>
                                        <p:tgtEl>
                                          <p:spTgt spid="4">
                                            <p:txEl>
                                              <p:pRg st="4" end="4"/>
                                            </p:txEl>
                                          </p:spTgt>
                                        </p:tgtEl>
                                        <p:attrNameLst>
                                          <p:attrName>ppt_x</p:attrName>
                                        </p:attrNameLst>
                                      </p:cBhvr>
                                    </p:anim>
                                    <p:anim from="(-#ppt_h/2)" to="(#ppt_y)" calcmode="lin" valueType="num">
                                      <p:cBhvr>
                                        <p:cTn id="329" dur="1000" fill="hold">
                                          <p:stCondLst>
                                            <p:cond delay="0"/>
                                          </p:stCondLst>
                                        </p:cTn>
                                        <p:tgtEl>
                                          <p:spTgt spid="4">
                                            <p:txEl>
                                              <p:pRg st="4" end="4"/>
                                            </p:txEl>
                                          </p:spTgt>
                                        </p:tgtEl>
                                        <p:attrNameLst>
                                          <p:attrName>ppt_y</p:attrName>
                                        </p:attrNameLst>
                                      </p:cBhvr>
                                    </p:anim>
                                    <p:animRot by="21600000">
                                      <p:cBhvr>
                                        <p:cTn id="330" dur="1000" fill="hold">
                                          <p:stCondLst>
                                            <p:cond delay="0"/>
                                          </p:stCondLst>
                                        </p:cTn>
                                        <p:tgtEl>
                                          <p:spTgt spid="4">
                                            <p:txEl>
                                              <p:pRg st="4" end="4"/>
                                            </p:txEl>
                                          </p:spTgt>
                                        </p:tgtEl>
                                        <p:attrNameLst>
                                          <p:attrName>r</p:attrName>
                                        </p:attrNameLst>
                                      </p:cBhvr>
                                    </p:animRot>
                                  </p:childTnLst>
                                </p:cTn>
                              </p:par>
                              <p:par>
                                <p:cTn id="331" presetID="56" presetClass="entr" presetSubtype="0" fill="hold" grpId="0" nodeType="withEffect">
                                  <p:stCondLst>
                                    <p:cond delay="0"/>
                                  </p:stCondLst>
                                  <p:iterate type="lt">
                                    <p:tmPct val="10000"/>
                                  </p:iterate>
                                  <p:childTnLst>
                                    <p:set>
                                      <p:cBhvr>
                                        <p:cTn id="332" dur="1" fill="hold">
                                          <p:stCondLst>
                                            <p:cond delay="0"/>
                                          </p:stCondLst>
                                        </p:cTn>
                                        <p:tgtEl>
                                          <p:spTgt spid="4">
                                            <p:txEl>
                                              <p:pRg st="5" end="5"/>
                                            </p:txEl>
                                          </p:spTgt>
                                        </p:tgtEl>
                                        <p:attrNameLst>
                                          <p:attrName>style.visibility</p:attrName>
                                        </p:attrNameLst>
                                      </p:cBhvr>
                                      <p:to>
                                        <p:strVal val="visible"/>
                                      </p:to>
                                    </p:set>
                                    <p:anim by="(-#ppt_w*2)" calcmode="lin" valueType="num">
                                      <p:cBhvr rctx="PPT">
                                        <p:cTn id="333" dur="500" autoRev="1" fill="hold">
                                          <p:stCondLst>
                                            <p:cond delay="0"/>
                                          </p:stCondLst>
                                        </p:cTn>
                                        <p:tgtEl>
                                          <p:spTgt spid="4">
                                            <p:txEl>
                                              <p:pRg st="5" end="5"/>
                                            </p:txEl>
                                          </p:spTgt>
                                        </p:tgtEl>
                                        <p:attrNameLst>
                                          <p:attrName>ppt_w</p:attrName>
                                        </p:attrNameLst>
                                      </p:cBhvr>
                                    </p:anim>
                                    <p:anim by="(#ppt_w*0.50)" calcmode="lin" valueType="num">
                                      <p:cBhvr>
                                        <p:cTn id="334" dur="500" decel="50000" autoRev="1" fill="hold">
                                          <p:stCondLst>
                                            <p:cond delay="0"/>
                                          </p:stCondLst>
                                        </p:cTn>
                                        <p:tgtEl>
                                          <p:spTgt spid="4">
                                            <p:txEl>
                                              <p:pRg st="5" end="5"/>
                                            </p:txEl>
                                          </p:spTgt>
                                        </p:tgtEl>
                                        <p:attrNameLst>
                                          <p:attrName>ppt_x</p:attrName>
                                        </p:attrNameLst>
                                      </p:cBhvr>
                                    </p:anim>
                                    <p:anim from="(-#ppt_h/2)" to="(#ppt_y)" calcmode="lin" valueType="num">
                                      <p:cBhvr>
                                        <p:cTn id="335" dur="1000" fill="hold">
                                          <p:stCondLst>
                                            <p:cond delay="0"/>
                                          </p:stCondLst>
                                        </p:cTn>
                                        <p:tgtEl>
                                          <p:spTgt spid="4">
                                            <p:txEl>
                                              <p:pRg st="5" end="5"/>
                                            </p:txEl>
                                          </p:spTgt>
                                        </p:tgtEl>
                                        <p:attrNameLst>
                                          <p:attrName>ppt_y</p:attrName>
                                        </p:attrNameLst>
                                      </p:cBhvr>
                                    </p:anim>
                                    <p:animRot by="21600000">
                                      <p:cBhvr>
                                        <p:cTn id="336" dur="1000" fill="hold">
                                          <p:stCondLst>
                                            <p:cond delay="0"/>
                                          </p:stCondLst>
                                        </p:cTn>
                                        <p:tgtEl>
                                          <p:spTgt spid="4">
                                            <p:txEl>
                                              <p:pRg st="5" end="5"/>
                                            </p:txEl>
                                          </p:spTgt>
                                        </p:tgtEl>
                                        <p:attrNameLst>
                                          <p:attrName>r</p:attrName>
                                        </p:attrNameLst>
                                      </p:cBhvr>
                                    </p:animRot>
                                  </p:childTnLst>
                                </p:cTn>
                              </p:par>
                              <p:par>
                                <p:cTn id="337" presetID="56" presetClass="entr" presetSubtype="0" fill="hold" grpId="0" nodeType="withEffect">
                                  <p:stCondLst>
                                    <p:cond delay="0"/>
                                  </p:stCondLst>
                                  <p:iterate type="lt">
                                    <p:tmPct val="10000"/>
                                  </p:iterate>
                                  <p:childTnLst>
                                    <p:set>
                                      <p:cBhvr>
                                        <p:cTn id="338" dur="1" fill="hold">
                                          <p:stCondLst>
                                            <p:cond delay="0"/>
                                          </p:stCondLst>
                                        </p:cTn>
                                        <p:tgtEl>
                                          <p:spTgt spid="4">
                                            <p:txEl>
                                              <p:pRg st="6" end="6"/>
                                            </p:txEl>
                                          </p:spTgt>
                                        </p:tgtEl>
                                        <p:attrNameLst>
                                          <p:attrName>style.visibility</p:attrName>
                                        </p:attrNameLst>
                                      </p:cBhvr>
                                      <p:to>
                                        <p:strVal val="visible"/>
                                      </p:to>
                                    </p:set>
                                    <p:anim by="(-#ppt_w*2)" calcmode="lin" valueType="num">
                                      <p:cBhvr rctx="PPT">
                                        <p:cTn id="339" dur="500" autoRev="1" fill="hold">
                                          <p:stCondLst>
                                            <p:cond delay="0"/>
                                          </p:stCondLst>
                                        </p:cTn>
                                        <p:tgtEl>
                                          <p:spTgt spid="4">
                                            <p:txEl>
                                              <p:pRg st="6" end="6"/>
                                            </p:txEl>
                                          </p:spTgt>
                                        </p:tgtEl>
                                        <p:attrNameLst>
                                          <p:attrName>ppt_w</p:attrName>
                                        </p:attrNameLst>
                                      </p:cBhvr>
                                    </p:anim>
                                    <p:anim by="(#ppt_w*0.50)" calcmode="lin" valueType="num">
                                      <p:cBhvr>
                                        <p:cTn id="340" dur="500" decel="50000" autoRev="1" fill="hold">
                                          <p:stCondLst>
                                            <p:cond delay="0"/>
                                          </p:stCondLst>
                                        </p:cTn>
                                        <p:tgtEl>
                                          <p:spTgt spid="4">
                                            <p:txEl>
                                              <p:pRg st="6" end="6"/>
                                            </p:txEl>
                                          </p:spTgt>
                                        </p:tgtEl>
                                        <p:attrNameLst>
                                          <p:attrName>ppt_x</p:attrName>
                                        </p:attrNameLst>
                                      </p:cBhvr>
                                    </p:anim>
                                    <p:anim from="(-#ppt_h/2)" to="(#ppt_y)" calcmode="lin" valueType="num">
                                      <p:cBhvr>
                                        <p:cTn id="341" dur="1000" fill="hold">
                                          <p:stCondLst>
                                            <p:cond delay="0"/>
                                          </p:stCondLst>
                                        </p:cTn>
                                        <p:tgtEl>
                                          <p:spTgt spid="4">
                                            <p:txEl>
                                              <p:pRg st="6" end="6"/>
                                            </p:txEl>
                                          </p:spTgt>
                                        </p:tgtEl>
                                        <p:attrNameLst>
                                          <p:attrName>ppt_y</p:attrName>
                                        </p:attrNameLst>
                                      </p:cBhvr>
                                    </p:anim>
                                    <p:animRot by="21600000">
                                      <p:cBhvr>
                                        <p:cTn id="342" dur="1000" fill="hold">
                                          <p:stCondLst>
                                            <p:cond delay="0"/>
                                          </p:stCondLst>
                                        </p:cTn>
                                        <p:tgtEl>
                                          <p:spTgt spid="4">
                                            <p:txEl>
                                              <p:pRg st="6" end="6"/>
                                            </p:txEl>
                                          </p:spTgt>
                                        </p:tgtEl>
                                        <p:attrNameLst>
                                          <p:attrName>r</p:attrName>
                                        </p:attrNameLst>
                                      </p:cBhvr>
                                    </p:animRot>
                                  </p:childTnLst>
                                </p:cTn>
                              </p:par>
                            </p:childTnLst>
                          </p:cTn>
                        </p:par>
                      </p:childTnLst>
                    </p:cTn>
                  </p:par>
                  <p:par>
                    <p:cTn id="343" fill="hold">
                      <p:stCondLst>
                        <p:cond delay="indefinite"/>
                      </p:stCondLst>
                      <p:childTnLst>
                        <p:par>
                          <p:cTn id="344" fill="hold">
                            <p:stCondLst>
                              <p:cond delay="0"/>
                            </p:stCondLst>
                            <p:childTnLst>
                              <p:par>
                                <p:cTn id="345" presetID="56" presetClass="entr" presetSubtype="0" fill="hold" grpId="0" nodeType="clickEffect">
                                  <p:stCondLst>
                                    <p:cond delay="0"/>
                                  </p:stCondLst>
                                  <p:iterate type="lt">
                                    <p:tmPct val="10000"/>
                                  </p:iterate>
                                  <p:childTnLst>
                                    <p:set>
                                      <p:cBhvr>
                                        <p:cTn id="346" dur="1" fill="hold">
                                          <p:stCondLst>
                                            <p:cond delay="0"/>
                                          </p:stCondLst>
                                        </p:cTn>
                                        <p:tgtEl>
                                          <p:spTgt spid="5"/>
                                        </p:tgtEl>
                                        <p:attrNameLst>
                                          <p:attrName>style.visibility</p:attrName>
                                        </p:attrNameLst>
                                      </p:cBhvr>
                                      <p:to>
                                        <p:strVal val="visible"/>
                                      </p:to>
                                    </p:set>
                                    <p:anim by="(-#ppt_w*2)" calcmode="lin" valueType="num">
                                      <p:cBhvr rctx="PPT">
                                        <p:cTn id="347" dur="500" autoRev="1" fill="hold">
                                          <p:stCondLst>
                                            <p:cond delay="0"/>
                                          </p:stCondLst>
                                        </p:cTn>
                                        <p:tgtEl>
                                          <p:spTgt spid="5"/>
                                        </p:tgtEl>
                                        <p:attrNameLst>
                                          <p:attrName>ppt_w</p:attrName>
                                        </p:attrNameLst>
                                      </p:cBhvr>
                                    </p:anim>
                                    <p:anim by="(#ppt_w*0.50)" calcmode="lin" valueType="num">
                                      <p:cBhvr>
                                        <p:cTn id="348" dur="500" decel="50000" autoRev="1" fill="hold">
                                          <p:stCondLst>
                                            <p:cond delay="0"/>
                                          </p:stCondLst>
                                        </p:cTn>
                                        <p:tgtEl>
                                          <p:spTgt spid="5"/>
                                        </p:tgtEl>
                                        <p:attrNameLst>
                                          <p:attrName>ppt_x</p:attrName>
                                        </p:attrNameLst>
                                      </p:cBhvr>
                                    </p:anim>
                                    <p:anim from="(-#ppt_h/2)" to="(#ppt_y)" calcmode="lin" valueType="num">
                                      <p:cBhvr>
                                        <p:cTn id="349" dur="1000" fill="hold">
                                          <p:stCondLst>
                                            <p:cond delay="0"/>
                                          </p:stCondLst>
                                        </p:cTn>
                                        <p:tgtEl>
                                          <p:spTgt spid="5"/>
                                        </p:tgtEl>
                                        <p:attrNameLst>
                                          <p:attrName>ppt_y</p:attrName>
                                        </p:attrNameLst>
                                      </p:cBhvr>
                                    </p:anim>
                                    <p:animRot by="21600000">
                                      <p:cBhvr>
                                        <p:cTn id="35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B4B4928-2937-4452-8CA3-36B2FB06C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06" y="54429"/>
            <a:ext cx="13056506" cy="6858000"/>
          </a:xfrm>
          <a:prstGeom prst="rect">
            <a:avLst/>
          </a:prstGeom>
        </p:spPr>
      </p:pic>
      <p:sp>
        <p:nvSpPr>
          <p:cNvPr id="6" name="TextBox 5"/>
          <p:cNvSpPr txBox="1"/>
          <p:nvPr/>
        </p:nvSpPr>
        <p:spPr>
          <a:xfrm>
            <a:off x="4267440" y="2209800"/>
            <a:ext cx="2234909" cy="369332"/>
          </a:xfrm>
          <a:prstGeom prst="rect">
            <a:avLst/>
          </a:prstGeom>
          <a:noFill/>
        </p:spPr>
        <p:txBody>
          <a:bodyPr wrap="square" rtlCol="0">
            <a:spAutoFit/>
          </a:bodyPr>
          <a:lstStyle/>
          <a:p>
            <a:endParaRPr lang="en-US" sz="1800" dirty="0"/>
          </a:p>
        </p:txBody>
      </p:sp>
      <p:sp>
        <p:nvSpPr>
          <p:cNvPr id="8" name="TextBox 7"/>
          <p:cNvSpPr txBox="1"/>
          <p:nvPr/>
        </p:nvSpPr>
        <p:spPr>
          <a:xfrm>
            <a:off x="8432496" y="2819402"/>
            <a:ext cx="2336496" cy="646331"/>
          </a:xfrm>
          <a:prstGeom prst="rect">
            <a:avLst/>
          </a:prstGeom>
          <a:noFill/>
        </p:spPr>
        <p:txBody>
          <a:bodyPr wrap="square" rtlCol="0">
            <a:spAutoFit/>
          </a:bodyPr>
          <a:lstStyle/>
          <a:p>
            <a:pPr algn="ctr"/>
            <a:endParaRPr lang="en-US" sz="1800" dirty="0">
              <a:latin typeface="NikoshBAN" pitchFamily="2" charset="0"/>
              <a:cs typeface="NikoshBAN" pitchFamily="2" charset="0"/>
            </a:endParaRPr>
          </a:p>
          <a:p>
            <a:pPr algn="ctr"/>
            <a:endParaRPr lang="en-US" sz="1800" dirty="0"/>
          </a:p>
        </p:txBody>
      </p:sp>
      <p:sp>
        <p:nvSpPr>
          <p:cNvPr id="11" name="Rectangle 10"/>
          <p:cNvSpPr/>
          <p:nvPr/>
        </p:nvSpPr>
        <p:spPr>
          <a:xfrm>
            <a:off x="800373" y="418979"/>
            <a:ext cx="10020598"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none"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আজকের আলোচনা </a:t>
            </a:r>
          </a:p>
        </p:txBody>
      </p:sp>
      <p:pic>
        <p:nvPicPr>
          <p:cNvPr id="7" name="Picture 6">
            <a:extLst>
              <a:ext uri="{FF2B5EF4-FFF2-40B4-BE49-F238E27FC236}">
                <a16:creationId xmlns:a16="http://schemas.microsoft.com/office/drawing/2014/main" id="{6DF3B47E-E7C5-4BCE-BF9A-42EC7A625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9" y="3356993"/>
            <a:ext cx="5688632" cy="3810851"/>
          </a:xfrm>
          <a:prstGeom prst="rect">
            <a:avLst/>
          </a:prstGeom>
        </p:spPr>
      </p:pic>
      <p:pic>
        <p:nvPicPr>
          <p:cNvPr id="14" name="Picture 13">
            <a:extLst>
              <a:ext uri="{FF2B5EF4-FFF2-40B4-BE49-F238E27FC236}">
                <a16:creationId xmlns:a16="http://schemas.microsoft.com/office/drawing/2014/main" id="{7F78CDA9-6847-42A6-8502-53FF4EF87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8432" y="415043"/>
            <a:ext cx="5688632" cy="3810851"/>
          </a:xfrm>
          <a:prstGeom prst="rect">
            <a:avLst/>
          </a:prstGeom>
        </p:spPr>
      </p:pic>
      <p:pic>
        <p:nvPicPr>
          <p:cNvPr id="17" name="Picture 16">
            <a:extLst>
              <a:ext uri="{FF2B5EF4-FFF2-40B4-BE49-F238E27FC236}">
                <a16:creationId xmlns:a16="http://schemas.microsoft.com/office/drawing/2014/main" id="{CC393A94-B01B-4C12-8500-A2DF00D1EE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245" y="1742418"/>
            <a:ext cx="722540" cy="652048"/>
          </a:xfrm>
          <a:prstGeom prst="rect">
            <a:avLst/>
          </a:prstGeom>
        </p:spPr>
      </p:pic>
      <p:pic>
        <p:nvPicPr>
          <p:cNvPr id="19" name="Picture 18">
            <a:extLst>
              <a:ext uri="{FF2B5EF4-FFF2-40B4-BE49-F238E27FC236}">
                <a16:creationId xmlns:a16="http://schemas.microsoft.com/office/drawing/2014/main" id="{22C5CDE4-EDAE-41E3-ABE7-523B1A7EBB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1" y="1335714"/>
            <a:ext cx="722540" cy="652048"/>
          </a:xfrm>
          <a:prstGeom prst="rect">
            <a:avLst/>
          </a:prstGeom>
        </p:spPr>
      </p:pic>
      <p:pic>
        <p:nvPicPr>
          <p:cNvPr id="13" name="Picture 12">
            <a:extLst>
              <a:ext uri="{FF2B5EF4-FFF2-40B4-BE49-F238E27FC236}">
                <a16:creationId xmlns:a16="http://schemas.microsoft.com/office/drawing/2014/main" id="{CE050A4D-FAA6-4E6B-AAF4-0DBA2ACA10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570" y="908720"/>
            <a:ext cx="722540" cy="652048"/>
          </a:xfrm>
          <a:prstGeom prst="rect">
            <a:avLst/>
          </a:prstGeom>
        </p:spPr>
      </p:pic>
      <p:sp>
        <p:nvSpPr>
          <p:cNvPr id="2" name="Rectangle 1">
            <a:extLst>
              <a:ext uri="{FF2B5EF4-FFF2-40B4-BE49-F238E27FC236}">
                <a16:creationId xmlns:a16="http://schemas.microsoft.com/office/drawing/2014/main" id="{4D9CE165-FE6D-C246-8675-ABE28B9BA8C6}"/>
              </a:ext>
            </a:extLst>
          </p:cNvPr>
          <p:cNvSpPr/>
          <p:nvPr/>
        </p:nvSpPr>
        <p:spPr>
          <a:xfrm>
            <a:off x="-163286" y="2679296"/>
            <a:ext cx="11947917" cy="212365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a:ln w="11430"/>
                <a:solidFill>
                  <a:srgbClr val="FF0000"/>
                </a:solidFill>
                <a:effectLst>
                  <a:outerShdw blurRad="76200" dist="50800" dir="5400000" algn="tl" rotWithShape="0">
                    <a:srgbClr val="000000">
                      <a:alpha val="65000"/>
                    </a:srgbClr>
                  </a:outerShdw>
                </a:effectLst>
              </a:rPr>
              <a:t>নিয়ন্ত্রণের আদর্শ বা নীতিমালা (Principles Of Controlling) </a:t>
            </a:r>
          </a:p>
        </p:txBody>
      </p:sp>
      <p:sp>
        <p:nvSpPr>
          <p:cNvPr id="4" name="Frame 3">
            <a:extLst>
              <a:ext uri="{FF2B5EF4-FFF2-40B4-BE49-F238E27FC236}">
                <a16:creationId xmlns:a16="http://schemas.microsoft.com/office/drawing/2014/main" id="{36C8060A-D5C0-474B-A077-3019D838E706}"/>
              </a:ext>
            </a:extLst>
          </p:cNvPr>
          <p:cNvSpPr/>
          <p:nvPr/>
        </p:nvSpPr>
        <p:spPr>
          <a:xfrm>
            <a:off x="-109485" y="0"/>
            <a:ext cx="12301485" cy="6894733"/>
          </a:xfrm>
          <a:prstGeom prst="frame">
            <a:avLst>
              <a:gd name="adj1" fmla="val 2608"/>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39538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repeatCount="indefinite" accel="50000" decel="50000" fill="hold" nodeType="withEffect">
                                  <p:stCondLst>
                                    <p:cond delay="0"/>
                                  </p:stCondLst>
                                  <p:childTnLst>
                                    <p:animMotion origin="layout" path="M 2.1943E-6 0.01875 C 2.1943E-6 -0.02685 0.1327 -0.06204 0.29379 -0.06204 C 0.45969 -0.06204 0.59252 -0.02685 0.59252 0.01875 C 0.59252 0.06435 0.72522 0.09977 0.89113 0.09977 C 1.05222 0.09977 1.18505 0.06435 1.18505 0.01875 " pathEditMode="relative" rAng="0" ptsTypes="AAAAA">
                                      <p:cBhvr>
                                        <p:cTn id="6" dur="20000" fill="hold"/>
                                        <p:tgtEl>
                                          <p:spTgt spid="17"/>
                                        </p:tgtEl>
                                        <p:attrNameLst>
                                          <p:attrName>ppt_x</p:attrName>
                                          <p:attrName>ppt_y</p:attrName>
                                        </p:attrNameLst>
                                      </p:cBhvr>
                                      <p:rCtr x="59253" y="0"/>
                                    </p:animMotion>
                                  </p:childTnLst>
                                </p:cTn>
                              </p:par>
                              <p:par>
                                <p:cTn id="7" presetID="59" presetClass="path" presetSubtype="0" repeatCount="indefinite" accel="50000" decel="50000" fill="hold" nodeType="withEffect">
                                  <p:stCondLst>
                                    <p:cond delay="0"/>
                                  </p:stCondLst>
                                  <p:childTnLst>
                                    <p:animMotion origin="layout" path="M -7.99583E-7 3.7037E-7 C -7.99583E-7 -0.03495 0.12137 -0.06204 0.26866 -0.06204 C 0.4205 -0.06204 0.54187 -0.03495 0.54187 3.7037E-7 C 0.54187 0.03495 0.66324 0.06204 0.81508 0.06204 C 0.96237 0.06204 1.08387 0.03495 1.08387 3.7037E-7 " pathEditMode="relative" rAng="0" ptsTypes="AAAAA">
                                      <p:cBhvr>
                                        <p:cTn id="8" dur="20000" fill="hold"/>
                                        <p:tgtEl>
                                          <p:spTgt spid="19"/>
                                        </p:tgtEl>
                                        <p:attrNameLst>
                                          <p:attrName>ppt_x</p:attrName>
                                          <p:attrName>ppt_y</p:attrName>
                                        </p:attrNameLst>
                                      </p:cBhvr>
                                      <p:rCtr x="54187" y="0"/>
                                    </p:animMotion>
                                  </p:childTnLst>
                                </p:cTn>
                              </p:par>
                              <p:par>
                                <p:cTn id="9" presetID="59" presetClass="path" presetSubtype="0" repeatCount="indefinite" accel="50000" decel="50000" fill="hold" nodeType="withEffect">
                                  <p:stCondLst>
                                    <p:cond delay="0"/>
                                  </p:stCondLst>
                                  <p:childTnLst>
                                    <p:animMotion origin="layout" path="M 4.7962E-6 -1.11111E-6 C 4.7962E-6 -0.03495 0.12137 -0.06204 0.26865 -0.06204 C 0.42049 -0.06204 0.54186 -0.03495 0.54186 -1.11111E-6 C 0.54186 0.03495 0.66323 0.06204 0.81508 0.06204 C 0.96236 0.06204 1.08386 0.03495 1.08386 -1.11111E-6 " pathEditMode="relative" rAng="0" ptsTypes="AAAAA">
                                      <p:cBhvr>
                                        <p:cTn id="10" dur="20000" fill="hold"/>
                                        <p:tgtEl>
                                          <p:spTgt spid="13"/>
                                        </p:tgtEl>
                                        <p:attrNameLst>
                                          <p:attrName>ppt_x</p:attrName>
                                          <p:attrName>ppt_y</p:attrName>
                                        </p:attrNameLst>
                                      </p:cBhvr>
                                      <p:rCtr x="54187" y="0"/>
                                    </p:animMotion>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1"/>
                                        </p:tgtEl>
                                        <p:attrNameLst>
                                          <p:attrName>ppt_y</p:attrName>
                                        </p:attrNameLst>
                                      </p:cBhvr>
                                      <p:tavLst>
                                        <p:tav tm="0">
                                          <p:val>
                                            <p:strVal val="#ppt_y"/>
                                          </p:val>
                                        </p:tav>
                                        <p:tav tm="100000">
                                          <p:val>
                                            <p:strVal val="#ppt_y"/>
                                          </p:val>
                                        </p:tav>
                                      </p:tavLst>
                                    </p:anim>
                                    <p:anim calcmode="lin" valueType="num">
                                      <p:cBhvr>
                                        <p:cTn id="1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1"/>
                                        </p:tgtEl>
                                      </p:cBhvr>
                                    </p:animEffect>
                                  </p:childTnLst>
                                </p:cTn>
                              </p:par>
                            </p:childTnLst>
                          </p:cTn>
                        </p:par>
                        <p:par>
                          <p:cTn id="20" fill="hold">
                            <p:stCondLst>
                              <p:cond delay="1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2"/>
                                        </p:tgtEl>
                                        <p:attrNameLst>
                                          <p:attrName>style.visibility</p:attrName>
                                        </p:attrNameLst>
                                      </p:cBhvr>
                                      <p:to>
                                        <p:strVal val="visible"/>
                                      </p:to>
                                    </p:set>
                                    <p:anim by="(-#ppt_w*2)" calcmode="lin" valueType="num">
                                      <p:cBhvr rctx="PPT">
                                        <p:cTn id="23" dur="500" autoRev="1" fill="hold">
                                          <p:stCondLst>
                                            <p:cond delay="0"/>
                                          </p:stCondLst>
                                        </p:cTn>
                                        <p:tgtEl>
                                          <p:spTgt spid="2"/>
                                        </p:tgtEl>
                                        <p:attrNameLst>
                                          <p:attrName>ppt_w</p:attrName>
                                        </p:attrNameLst>
                                      </p:cBhvr>
                                    </p:anim>
                                    <p:anim by="(#ppt_w*0.50)" calcmode="lin" valueType="num">
                                      <p:cBhvr>
                                        <p:cTn id="24" dur="500" decel="50000" autoRev="1" fill="hold">
                                          <p:stCondLst>
                                            <p:cond delay="0"/>
                                          </p:stCondLst>
                                        </p:cTn>
                                        <p:tgtEl>
                                          <p:spTgt spid="2"/>
                                        </p:tgtEl>
                                        <p:attrNameLst>
                                          <p:attrName>ppt_x</p:attrName>
                                        </p:attrNameLst>
                                      </p:cBhvr>
                                    </p:anim>
                                    <p:anim from="(-#ppt_h/2)" to="(#ppt_y)" calcmode="lin" valueType="num">
                                      <p:cBhvr>
                                        <p:cTn id="25" dur="1000" fill="hold">
                                          <p:stCondLst>
                                            <p:cond delay="0"/>
                                          </p:stCondLst>
                                        </p:cTn>
                                        <p:tgtEl>
                                          <p:spTgt spid="2"/>
                                        </p:tgtEl>
                                        <p:attrNameLst>
                                          <p:attrName>ppt_y</p:attrName>
                                        </p:attrNameLst>
                                      </p:cBhvr>
                                    </p:anim>
                                    <p:animRot by="21600000">
                                      <p:cBhvr>
                                        <p:cTn id="26"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7858A0A6-65FD-4B4C-B799-3483A19A1F38}"/>
              </a:ext>
            </a:extLst>
          </p:cNvPr>
          <p:cNvSpPr/>
          <p:nvPr/>
        </p:nvSpPr>
        <p:spPr>
          <a:xfrm>
            <a:off x="100670" y="331132"/>
            <a:ext cx="12327187"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solidFill>
                  <a:srgbClr val="FF0000"/>
                </a:solidFill>
                <a:effectLst>
                  <a:outerShdw blurRad="76200" dist="50800" dir="5400000" algn="tl" rotWithShape="0">
                    <a:srgbClr val="000000">
                      <a:alpha val="65000"/>
                    </a:srgbClr>
                  </a:outerShdw>
                </a:effectLst>
              </a:rPr>
              <a:t>নিয়ন্ত্রণের আদর্শ বা নীতিমালা (Principles Of Controlling) </a:t>
            </a:r>
          </a:p>
        </p:txBody>
      </p:sp>
      <p:sp>
        <p:nvSpPr>
          <p:cNvPr id="10" name="TextBox 9">
            <a:extLst>
              <a:ext uri="{FF2B5EF4-FFF2-40B4-BE49-F238E27FC236}">
                <a16:creationId xmlns:a16="http://schemas.microsoft.com/office/drawing/2014/main" id="{92DB318C-4321-5B46-A8EA-DF3BF69D14FF}"/>
              </a:ext>
            </a:extLst>
          </p:cNvPr>
          <p:cNvSpPr txBox="1"/>
          <p:nvPr/>
        </p:nvSpPr>
        <p:spPr>
          <a:xfrm>
            <a:off x="358322" y="1120675"/>
            <a:ext cx="11488964" cy="5632311"/>
          </a:xfrm>
          <a:prstGeom prst="rect">
            <a:avLst/>
          </a:prstGeom>
          <a:noFill/>
        </p:spPr>
        <p:txBody>
          <a:bodyPr wrap="square">
            <a:spAutoFit/>
          </a:bodyPr>
          <a:lstStyle/>
          <a:p>
            <a:pPr algn="l"/>
            <a:r>
              <a:rPr lang="as-IN" sz="4000" b="0" i="0">
                <a:solidFill>
                  <a:srgbClr val="2C2525"/>
                </a:solidFill>
                <a:effectLst/>
                <a:latin typeface="Baloo Da 2"/>
              </a:rPr>
              <a:t>আদর্শ বা নীতি বলতে কোনো কার্য সম্পাদনের যথাযথ পথ-নির্দেশনাকে বুঝায়।মান নির্ধারণ,প্রকৃত ফলাফল নিরূপণ, মানের সাথে ফলাফলের তুলনা, বিচ্যুতি ঘটে থাকলে তা নিরূপণ এবং ভবিষ্যতে এরূপ বিচ্যুতি যাতে না ঘটে এজন্য প্রয়োজনীয় সংশোধনমূলক ব্যবস্থা গ্রহণ এরূপ প্রক্রিয়ার অধীন।</a:t>
            </a:r>
          </a:p>
          <a:p>
            <a:pPr algn="l"/>
            <a:r>
              <a:rPr lang="as-IN" sz="4000" b="0" i="0">
                <a:solidFill>
                  <a:srgbClr val="2C2525"/>
                </a:solidFill>
                <a:effectLst/>
                <a:latin typeface="Baloo Da 2"/>
              </a:rPr>
              <a:t>পরিকল্পনার এ গুরুত্বপূর্ণ কার্যকে সঠিকভাবে সম্পাদনের ক্ষেত্রেও কতিপয় আদর্শ বা মূলনীতির অনুসরণ করা যেতে পারে।নিম্নে তা তুলে ধরা হলো-</a:t>
            </a:r>
          </a:p>
        </p:txBody>
      </p:sp>
    </p:spTree>
    <p:extLst>
      <p:ext uri="{BB962C8B-B14F-4D97-AF65-F5344CB8AC3E}">
        <p14:creationId xmlns:p14="http://schemas.microsoft.com/office/powerpoint/2010/main" val="1979452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800" decel="100000"/>
                                        <p:tgtEl>
                                          <p:spTgt spid="10"/>
                                        </p:tgtEl>
                                      </p:cBhvr>
                                    </p:animEffect>
                                    <p:anim calcmode="lin" valueType="num">
                                      <p:cBhvr>
                                        <p:cTn id="16" dur="800" decel="100000" fill="hold"/>
                                        <p:tgtEl>
                                          <p:spTgt spid="10"/>
                                        </p:tgtEl>
                                        <p:attrNameLst>
                                          <p:attrName>style.rotation</p:attrName>
                                        </p:attrNameLst>
                                      </p:cBhvr>
                                      <p:tavLst>
                                        <p:tav tm="0">
                                          <p:val>
                                            <p:fltVal val="-90"/>
                                          </p:val>
                                        </p:tav>
                                        <p:tav tm="100000">
                                          <p:val>
                                            <p:fltVal val="0"/>
                                          </p:val>
                                        </p:tav>
                                      </p:tavLst>
                                    </p:anim>
                                    <p:anim calcmode="lin" valueType="num">
                                      <p:cBhvr>
                                        <p:cTn id="17" dur="800" decel="100000" fill="hold"/>
                                        <p:tgtEl>
                                          <p:spTgt spid="10"/>
                                        </p:tgtEl>
                                        <p:attrNameLst>
                                          <p:attrName>ppt_x</p:attrName>
                                        </p:attrNameLst>
                                      </p:cBhvr>
                                      <p:tavLst>
                                        <p:tav tm="0">
                                          <p:val>
                                            <p:strVal val="#ppt_x+0.4"/>
                                          </p:val>
                                        </p:tav>
                                        <p:tav tm="100000">
                                          <p:val>
                                            <p:strVal val="#ppt_x-0.05"/>
                                          </p:val>
                                        </p:tav>
                                      </p:tavLst>
                                    </p:anim>
                                    <p:anim calcmode="lin" valueType="num">
                                      <p:cBhvr>
                                        <p:cTn id="18" dur="800" decel="100000" fill="hold"/>
                                        <p:tgtEl>
                                          <p:spTgt spid="10"/>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9D728EDE-CD3F-104F-86B8-73CCED5FD756}"/>
              </a:ext>
            </a:extLst>
          </p:cNvPr>
          <p:cNvSpPr/>
          <p:nvPr/>
        </p:nvSpPr>
        <p:spPr>
          <a:xfrm>
            <a:off x="100670" y="331132"/>
            <a:ext cx="12327187"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solidFill>
                  <a:srgbClr val="FF0000"/>
                </a:solidFill>
                <a:effectLst>
                  <a:outerShdw blurRad="76200" dist="50800" dir="5400000" algn="tl" rotWithShape="0">
                    <a:srgbClr val="000000">
                      <a:alpha val="65000"/>
                    </a:srgbClr>
                  </a:outerShdw>
                </a:effectLst>
              </a:rPr>
              <a:t>নিয়ন্ত্রণের আদর্শ বা নীতিমালা (Principles Of Controlling) </a:t>
            </a:r>
          </a:p>
        </p:txBody>
      </p:sp>
      <p:sp>
        <p:nvSpPr>
          <p:cNvPr id="9" name="TextBox 8">
            <a:extLst>
              <a:ext uri="{FF2B5EF4-FFF2-40B4-BE49-F238E27FC236}">
                <a16:creationId xmlns:a16="http://schemas.microsoft.com/office/drawing/2014/main" id="{FB714E25-3D25-354D-913A-170A1EDA487D}"/>
              </a:ext>
            </a:extLst>
          </p:cNvPr>
          <p:cNvSpPr txBox="1"/>
          <p:nvPr/>
        </p:nvSpPr>
        <p:spPr>
          <a:xfrm>
            <a:off x="209550" y="1693028"/>
            <a:ext cx="6213928" cy="715674"/>
          </a:xfrm>
          <a:prstGeom prst="rect">
            <a:avLst/>
          </a:prstGeom>
          <a:solidFill>
            <a:schemeClr val="accent4"/>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l"/>
            <a:r>
              <a:rPr lang="as-IN" sz="4000" b="1" i="0">
                <a:solidFill>
                  <a:srgbClr val="2C2525"/>
                </a:solidFill>
                <a:effectLst/>
                <a:latin typeface="Baloo Da 2"/>
              </a:rPr>
              <a:t>১.উপযুক্ততার নীতিঃ</a:t>
            </a:r>
            <a:endParaRPr lang="en-US" sz="4000"/>
          </a:p>
        </p:txBody>
      </p:sp>
      <p:sp>
        <p:nvSpPr>
          <p:cNvPr id="11" name="TextBox 10">
            <a:extLst>
              <a:ext uri="{FF2B5EF4-FFF2-40B4-BE49-F238E27FC236}">
                <a16:creationId xmlns:a16="http://schemas.microsoft.com/office/drawing/2014/main" id="{AA98EDC3-1797-454A-AAD6-34383ED0F756}"/>
              </a:ext>
            </a:extLst>
          </p:cNvPr>
          <p:cNvSpPr txBox="1"/>
          <p:nvPr/>
        </p:nvSpPr>
        <p:spPr>
          <a:xfrm>
            <a:off x="190478" y="2715028"/>
            <a:ext cx="6213928"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as-IN" sz="4000" b="1" i="0">
                <a:solidFill>
                  <a:srgbClr val="2C2525"/>
                </a:solidFill>
                <a:effectLst/>
                <a:latin typeface="Baloo Da 2"/>
              </a:rPr>
              <a:t>২.সরলতার নীতিঃ</a:t>
            </a:r>
            <a:endParaRPr lang="en-US" sz="4000"/>
          </a:p>
        </p:txBody>
      </p:sp>
      <p:sp>
        <p:nvSpPr>
          <p:cNvPr id="13" name="TextBox 12">
            <a:extLst>
              <a:ext uri="{FF2B5EF4-FFF2-40B4-BE49-F238E27FC236}">
                <a16:creationId xmlns:a16="http://schemas.microsoft.com/office/drawing/2014/main" id="{08DB0403-7B70-0941-B7D5-1F596A60230C}"/>
              </a:ext>
            </a:extLst>
          </p:cNvPr>
          <p:cNvSpPr txBox="1"/>
          <p:nvPr/>
        </p:nvSpPr>
        <p:spPr>
          <a:xfrm>
            <a:off x="209550" y="3832510"/>
            <a:ext cx="6213928"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as-IN" sz="4000" b="1" i="0">
                <a:solidFill>
                  <a:srgbClr val="2C2525"/>
                </a:solidFill>
                <a:effectLst/>
                <a:latin typeface="Baloo Da 2"/>
              </a:rPr>
              <a:t>৩.দ্রুততার নীতিঃ</a:t>
            </a:r>
            <a:endParaRPr lang="en-US" sz="4000"/>
          </a:p>
        </p:txBody>
      </p:sp>
      <p:sp>
        <p:nvSpPr>
          <p:cNvPr id="15" name="TextBox 14">
            <a:extLst>
              <a:ext uri="{FF2B5EF4-FFF2-40B4-BE49-F238E27FC236}">
                <a16:creationId xmlns:a16="http://schemas.microsoft.com/office/drawing/2014/main" id="{1C03619B-CE37-5146-969F-E9C4351CF495}"/>
              </a:ext>
            </a:extLst>
          </p:cNvPr>
          <p:cNvSpPr txBox="1"/>
          <p:nvPr/>
        </p:nvSpPr>
        <p:spPr>
          <a:xfrm>
            <a:off x="209550" y="5265413"/>
            <a:ext cx="6213928"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as-IN" sz="4000" b="1" i="0">
                <a:solidFill>
                  <a:srgbClr val="2C2525"/>
                </a:solidFill>
                <a:effectLst/>
                <a:latin typeface="Baloo Da 2"/>
              </a:rPr>
              <a:t>৪.নমনীয়তার নীতিঃ</a:t>
            </a:r>
            <a:endParaRPr lang="en-US" sz="4000"/>
          </a:p>
        </p:txBody>
      </p:sp>
      <p:sp>
        <p:nvSpPr>
          <p:cNvPr id="17" name="TextBox 16">
            <a:extLst>
              <a:ext uri="{FF2B5EF4-FFF2-40B4-BE49-F238E27FC236}">
                <a16:creationId xmlns:a16="http://schemas.microsoft.com/office/drawing/2014/main" id="{FEB9F0FD-FC5A-0641-B3C6-AB003A80F6D4}"/>
              </a:ext>
            </a:extLst>
          </p:cNvPr>
          <p:cNvSpPr txBox="1"/>
          <p:nvPr/>
        </p:nvSpPr>
        <p:spPr>
          <a:xfrm>
            <a:off x="6452405" y="1700817"/>
            <a:ext cx="5530045"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as-IN" sz="4000" b="1" i="0">
                <a:solidFill>
                  <a:srgbClr val="2C2525"/>
                </a:solidFill>
                <a:effectLst/>
                <a:latin typeface="Baloo Da 2"/>
              </a:rPr>
              <a:t>৫.ভবিষ্যৎ দর্শনের নীতিঃ</a:t>
            </a:r>
            <a:endParaRPr lang="en-US" sz="4000"/>
          </a:p>
        </p:txBody>
      </p:sp>
      <p:sp>
        <p:nvSpPr>
          <p:cNvPr id="19" name="TextBox 18">
            <a:extLst>
              <a:ext uri="{FF2B5EF4-FFF2-40B4-BE49-F238E27FC236}">
                <a16:creationId xmlns:a16="http://schemas.microsoft.com/office/drawing/2014/main" id="{54D0F5FB-C298-964A-94C9-E5D055654588}"/>
              </a:ext>
            </a:extLst>
          </p:cNvPr>
          <p:cNvSpPr txBox="1"/>
          <p:nvPr/>
        </p:nvSpPr>
        <p:spPr>
          <a:xfrm>
            <a:off x="6379834" y="2728764"/>
            <a:ext cx="5549117"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s-IN" sz="4000" b="1" i="0">
                <a:solidFill>
                  <a:srgbClr val="2C2525"/>
                </a:solidFill>
                <a:effectLst/>
                <a:latin typeface="Baloo Da 2"/>
              </a:rPr>
              <a:t>৬.ব্যতিক্রমের নীতিঃ</a:t>
            </a:r>
            <a:endParaRPr lang="en-US" sz="4000"/>
          </a:p>
        </p:txBody>
      </p:sp>
      <p:sp>
        <p:nvSpPr>
          <p:cNvPr id="21" name="TextBox 20">
            <a:extLst>
              <a:ext uri="{FF2B5EF4-FFF2-40B4-BE49-F238E27FC236}">
                <a16:creationId xmlns:a16="http://schemas.microsoft.com/office/drawing/2014/main" id="{5C83EC8E-9C0B-7F41-8C1C-5D752995BF25}"/>
              </a:ext>
            </a:extLst>
          </p:cNvPr>
          <p:cNvSpPr txBox="1"/>
          <p:nvPr/>
        </p:nvSpPr>
        <p:spPr>
          <a:xfrm>
            <a:off x="6452405" y="3832509"/>
            <a:ext cx="5549117" cy="70788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as-IN" sz="4000" b="1" i="0">
                <a:solidFill>
                  <a:srgbClr val="2C2525"/>
                </a:solidFill>
                <a:effectLst/>
                <a:latin typeface="Baloo Da 2"/>
              </a:rPr>
              <a:t>৭.মিতব্যয়িতার নীতিঃ</a:t>
            </a:r>
            <a:endParaRPr lang="en-US" sz="4000"/>
          </a:p>
        </p:txBody>
      </p:sp>
      <p:sp>
        <p:nvSpPr>
          <p:cNvPr id="23" name="TextBox 22">
            <a:extLst>
              <a:ext uri="{FF2B5EF4-FFF2-40B4-BE49-F238E27FC236}">
                <a16:creationId xmlns:a16="http://schemas.microsoft.com/office/drawing/2014/main" id="{5D9412DD-740B-DD47-BA81-255147B66036}"/>
              </a:ext>
            </a:extLst>
          </p:cNvPr>
          <p:cNvSpPr txBox="1"/>
          <p:nvPr/>
        </p:nvSpPr>
        <p:spPr>
          <a:xfrm>
            <a:off x="6397977" y="5327111"/>
            <a:ext cx="5549117" cy="70788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as-IN" sz="4000" b="1" i="0">
                <a:solidFill>
                  <a:srgbClr val="2C2525"/>
                </a:solidFill>
                <a:effectLst/>
                <a:latin typeface="Baloo Da 2"/>
              </a:rPr>
              <a:t>৮.দক্ষতার নীতিঃ</a:t>
            </a:r>
            <a:endParaRPr lang="en-US" sz="4000"/>
          </a:p>
        </p:txBody>
      </p:sp>
    </p:spTree>
    <p:extLst>
      <p:ext uri="{BB962C8B-B14F-4D97-AF65-F5344CB8AC3E}">
        <p14:creationId xmlns:p14="http://schemas.microsoft.com/office/powerpoint/2010/main" val="23868957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up)">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edge">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edge">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p:tgtEl>
                                          <p:spTgt spid="17"/>
                                        </p:tgtEl>
                                        <p:attrNameLst>
                                          <p:attrName>ppt_y</p:attrName>
                                        </p:attrNameLst>
                                      </p:cBhvr>
                                      <p:tavLst>
                                        <p:tav tm="0">
                                          <p:val>
                                            <p:strVal val="#ppt_y+#ppt_h*1.125000"/>
                                          </p:val>
                                        </p:tav>
                                        <p:tav tm="100000">
                                          <p:val>
                                            <p:strVal val="#ppt_y"/>
                                          </p:val>
                                        </p:tav>
                                      </p:tavLst>
                                    </p:anim>
                                    <p:animEffect transition="in" filter="wipe(up)">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checkerboard(across)">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linds(horizont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1" grpId="0" animBg="1"/>
      <p:bldP spid="13" grpId="0" animBg="1"/>
      <p:bldP spid="15" grpId="0" animBg="1"/>
      <p:bldP spid="17" grpId="0" animBg="1"/>
      <p:bldP spid="19" grpId="0" animBg="1"/>
      <p:bldP spid="21"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7858A0A6-65FD-4B4C-B799-3483A19A1F38}"/>
              </a:ext>
            </a:extLst>
          </p:cNvPr>
          <p:cNvSpPr/>
          <p:nvPr/>
        </p:nvSpPr>
        <p:spPr>
          <a:xfrm>
            <a:off x="100670" y="331132"/>
            <a:ext cx="12327187"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solidFill>
                  <a:srgbClr val="FF0000"/>
                </a:solidFill>
                <a:effectLst>
                  <a:outerShdw blurRad="76200" dist="50800" dir="5400000" algn="tl" rotWithShape="0">
                    <a:srgbClr val="000000">
                      <a:alpha val="65000"/>
                    </a:srgbClr>
                  </a:outerShdw>
                </a:effectLst>
              </a:rPr>
              <a:t>নিয়ন্ত্রণের আদর্শ বা নীতিমালা (Principles Of Controlling) </a:t>
            </a:r>
          </a:p>
        </p:txBody>
      </p:sp>
      <p:sp>
        <p:nvSpPr>
          <p:cNvPr id="8" name="TextBox 7">
            <a:extLst>
              <a:ext uri="{FF2B5EF4-FFF2-40B4-BE49-F238E27FC236}">
                <a16:creationId xmlns:a16="http://schemas.microsoft.com/office/drawing/2014/main" id="{02C3CD33-B10A-0A43-A4C1-512DF463D23B}"/>
              </a:ext>
            </a:extLst>
          </p:cNvPr>
          <p:cNvSpPr txBox="1"/>
          <p:nvPr/>
        </p:nvSpPr>
        <p:spPr>
          <a:xfrm>
            <a:off x="376464" y="1174766"/>
            <a:ext cx="11470821" cy="5078313"/>
          </a:xfrm>
          <a:prstGeom prst="rect">
            <a:avLst/>
          </a:prstGeom>
          <a:noFill/>
        </p:spPr>
        <p:txBody>
          <a:bodyPr wrap="square">
            <a:spAutoFit/>
          </a:bodyPr>
          <a:lstStyle/>
          <a:p>
            <a:r>
              <a:rPr lang="as-IN" sz="3600" b="1" i="0">
                <a:solidFill>
                  <a:srgbClr val="2C2525"/>
                </a:solidFill>
                <a:effectLst/>
                <a:latin typeface="Baloo Da 2"/>
              </a:rPr>
              <a:t>১.উপযুক্ততার নীতিঃ</a:t>
            </a:r>
            <a:r>
              <a:rPr lang="as-IN" sz="3600" b="0" i="0">
                <a:solidFill>
                  <a:srgbClr val="2C2525"/>
                </a:solidFill>
                <a:effectLst/>
                <a:latin typeface="Baloo Da 2"/>
              </a:rPr>
              <a:t> এরূপ নীতি বলতে নিয়ন্ত্রণের যথাযথ পদ্ধতিকে যথাযথ ক্ষেত্রে প্রয়োগ করাকে বুঝায়।যেক্ষেত্রে সংখ্যাত্মক মান নির্ধারণ এবং অর্জিত কার্যফলকে তার সাথে তুলনা করে বিচ্যুতি নিরূপণ ও নিয়ন্ত্রণ ব্যবস্থা আরোপ করা সম্ভব সেখানে তাই করা উচিত। যেখানে বাজেট করা যায় না সেখানে বাজেটারি নিয়ন্ত্রণ পদ্ধতি প্রযোজ্য নয়। কর্মীদের মান নিয়ন্ত্রণে বিশেষ প্রতিবেদন বিশ্লেষণ করা যেতে পারে।তাই প্রতিষ্ঠানের যেই পর্যায়ে এবং যেই কাজে যে ধরনের নিয়ন্ত্রণ ব্যবস্থা উপযুক্ত মনে হয় সেখানে তার প্রয়োগ করা আবশ্যক।</a:t>
            </a:r>
            <a:endParaRPr lang="en-US" sz="3600"/>
          </a:p>
        </p:txBody>
      </p:sp>
    </p:spTree>
    <p:extLst>
      <p:ext uri="{BB962C8B-B14F-4D97-AF65-F5344CB8AC3E}">
        <p14:creationId xmlns:p14="http://schemas.microsoft.com/office/powerpoint/2010/main" val="9403252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anim calcmode="lin" valueType="num">
                                      <p:cBhvr>
                                        <p:cTn id="16" dur="2000" fill="hold"/>
                                        <p:tgtEl>
                                          <p:spTgt spid="8"/>
                                        </p:tgtEl>
                                        <p:attrNameLst>
                                          <p:attrName>style.rotation</p:attrName>
                                        </p:attrNameLst>
                                      </p:cBhvr>
                                      <p:tavLst>
                                        <p:tav tm="0">
                                          <p:val>
                                            <p:fltVal val="720"/>
                                          </p:val>
                                        </p:tav>
                                        <p:tav tm="100000">
                                          <p:val>
                                            <p:fltVal val="0"/>
                                          </p:val>
                                        </p:tav>
                                      </p:tavLst>
                                    </p:anim>
                                    <p:anim calcmode="lin" valueType="num">
                                      <p:cBhvr>
                                        <p:cTn id="17" dur="2000" fill="hold"/>
                                        <p:tgtEl>
                                          <p:spTgt spid="8"/>
                                        </p:tgtEl>
                                        <p:attrNameLst>
                                          <p:attrName>ppt_h</p:attrName>
                                        </p:attrNameLst>
                                      </p:cBhvr>
                                      <p:tavLst>
                                        <p:tav tm="0">
                                          <p:val>
                                            <p:fltVal val="0"/>
                                          </p:val>
                                        </p:tav>
                                        <p:tav tm="100000">
                                          <p:val>
                                            <p:strVal val="#ppt_h"/>
                                          </p:val>
                                        </p:tav>
                                      </p:tavLst>
                                    </p:anim>
                                    <p:anim calcmode="lin" valueType="num">
                                      <p:cBhvr>
                                        <p:cTn id="18"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7858A0A6-65FD-4B4C-B799-3483A19A1F38}"/>
              </a:ext>
            </a:extLst>
          </p:cNvPr>
          <p:cNvSpPr/>
          <p:nvPr/>
        </p:nvSpPr>
        <p:spPr>
          <a:xfrm>
            <a:off x="100670" y="331132"/>
            <a:ext cx="12327187"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solidFill>
                  <a:srgbClr val="FF0000"/>
                </a:solidFill>
                <a:effectLst>
                  <a:outerShdw blurRad="76200" dist="50800" dir="5400000" algn="tl" rotWithShape="0">
                    <a:srgbClr val="000000">
                      <a:alpha val="65000"/>
                    </a:srgbClr>
                  </a:outerShdw>
                </a:effectLst>
              </a:rPr>
              <a:t>নিয়ন্ত্রণের আদর্শ বা নীতিমালা (Principles Of Controlling) </a:t>
            </a:r>
          </a:p>
        </p:txBody>
      </p:sp>
      <p:sp>
        <p:nvSpPr>
          <p:cNvPr id="8" name="TextBox 7">
            <a:extLst>
              <a:ext uri="{FF2B5EF4-FFF2-40B4-BE49-F238E27FC236}">
                <a16:creationId xmlns:a16="http://schemas.microsoft.com/office/drawing/2014/main" id="{035DF678-3BF6-674C-A8A6-452C7863A647}"/>
              </a:ext>
            </a:extLst>
          </p:cNvPr>
          <p:cNvSpPr txBox="1"/>
          <p:nvPr/>
        </p:nvSpPr>
        <p:spPr>
          <a:xfrm>
            <a:off x="340178" y="1247507"/>
            <a:ext cx="11634107" cy="5632311"/>
          </a:xfrm>
          <a:prstGeom prst="rect">
            <a:avLst/>
          </a:prstGeom>
          <a:noFill/>
        </p:spPr>
        <p:txBody>
          <a:bodyPr wrap="square">
            <a:spAutoFit/>
          </a:bodyPr>
          <a:lstStyle/>
          <a:p>
            <a:r>
              <a:rPr lang="as-IN" sz="4000" b="1" i="0">
                <a:solidFill>
                  <a:srgbClr val="2C2525"/>
                </a:solidFill>
                <a:effectLst/>
                <a:latin typeface="Baloo Da 2"/>
              </a:rPr>
              <a:t>২.সরলতার নীতিঃ</a:t>
            </a:r>
            <a:r>
              <a:rPr lang="as-IN" sz="4000" b="0" i="0">
                <a:solidFill>
                  <a:srgbClr val="2C2525"/>
                </a:solidFill>
                <a:effectLst/>
                <a:latin typeface="Baloo Da 2"/>
              </a:rPr>
              <a:t> পুরো নিয়ন্ত্রণ প্রক্রিয়ার বিষয়টি সহজেই অনুধাবনযোগ্য ও প্রয়োজনীয় ক্ষেত্রে সহজেই প্রয়োগযোগ্য হলে তাকে নিয়ন্ত্রণের সরলতার নীতি বলে। স্ব স্ব বিভাগ বা উপবিভাগের নির্বাহীগণ তার অব্যবহিত অধস্তনদের কার্য নিয়ন্ত্রণ করে। তাই নিয়ন্ত্রণ ব্যবস্থা যদি এমন হয় যা বুঝ উঠতে স্বয়ং নির্বাহী অস্পষ্টতায় ভোগেন তবে নিয়ন্ত্রণ ব্যবস্থা কার্যকর করা যায় না। এছাড়া নিয়ন্ত্রণ ব্যবস্থা জটিল হলে তা সময়সাপেক্ষ ও ব্যয়সাপেক্ষ হয়।ফলে তা কার্যকর ফল দিতে পারে না।</a:t>
            </a:r>
            <a:endParaRPr lang="en-US" sz="4000"/>
          </a:p>
        </p:txBody>
      </p:sp>
    </p:spTree>
    <p:extLst>
      <p:ext uri="{BB962C8B-B14F-4D97-AF65-F5344CB8AC3E}">
        <p14:creationId xmlns:p14="http://schemas.microsoft.com/office/powerpoint/2010/main" val="32746954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7858A0A6-65FD-4B4C-B799-3483A19A1F38}"/>
              </a:ext>
            </a:extLst>
          </p:cNvPr>
          <p:cNvSpPr/>
          <p:nvPr/>
        </p:nvSpPr>
        <p:spPr>
          <a:xfrm>
            <a:off x="100670" y="331132"/>
            <a:ext cx="12327187"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solidFill>
                  <a:srgbClr val="FF0000"/>
                </a:solidFill>
                <a:effectLst>
                  <a:outerShdw blurRad="76200" dist="50800" dir="5400000" algn="tl" rotWithShape="0">
                    <a:srgbClr val="000000">
                      <a:alpha val="65000"/>
                    </a:srgbClr>
                  </a:outerShdw>
                </a:effectLst>
              </a:rPr>
              <a:t>নিয়ন্ত্রণের আদর্শ বা নীতিমালা (Principles Of Controlling) </a:t>
            </a:r>
          </a:p>
        </p:txBody>
      </p:sp>
      <p:sp>
        <p:nvSpPr>
          <p:cNvPr id="8" name="TextBox 7">
            <a:extLst>
              <a:ext uri="{FF2B5EF4-FFF2-40B4-BE49-F238E27FC236}">
                <a16:creationId xmlns:a16="http://schemas.microsoft.com/office/drawing/2014/main" id="{A116A9B2-9465-8347-B51C-597C25CE2183}"/>
              </a:ext>
            </a:extLst>
          </p:cNvPr>
          <p:cNvSpPr txBox="1"/>
          <p:nvPr/>
        </p:nvSpPr>
        <p:spPr>
          <a:xfrm>
            <a:off x="376463" y="1308595"/>
            <a:ext cx="11416393" cy="5078313"/>
          </a:xfrm>
          <a:prstGeom prst="rect">
            <a:avLst/>
          </a:prstGeom>
          <a:noFill/>
        </p:spPr>
        <p:txBody>
          <a:bodyPr wrap="square">
            <a:spAutoFit/>
          </a:bodyPr>
          <a:lstStyle/>
          <a:p>
            <a:r>
              <a:rPr lang="as-IN" sz="3600" b="1" i="0">
                <a:solidFill>
                  <a:srgbClr val="2C2525"/>
                </a:solidFill>
                <a:effectLst/>
                <a:latin typeface="Baloo Da 2"/>
              </a:rPr>
              <a:t>৩.দ্রুততার নীতিঃ</a:t>
            </a:r>
            <a:r>
              <a:rPr lang="as-IN" sz="3600" b="0" i="0">
                <a:solidFill>
                  <a:srgbClr val="2C2525"/>
                </a:solidFill>
                <a:effectLst/>
                <a:latin typeface="Baloo Da 2"/>
              </a:rPr>
              <a:t> নিয়ন্ত্রণ ব্যবস্থা দ্রুত বিচ্যুতি নিরূপণযোগ্য এবং সংশোধনী ব্যবস্থা দ্রুত বাস্তবায়নযোগ্য হলে ঐ নীতিকেই দ্রুততার নীতি বলে। পরিকল্পনা এমনভাবে নেয়া উচিত যাতে তাকে বিভিন্ন পর্যায়ে ভাগ করা সম্ভব হয়।ফল্র একটা পর্যায় পর্যন্ত কাজ হওয়ার পরই তা মূল্যায়নপূর্বক বিচ্যুতি নিরূপণ ও প্রয়োজনীয় সংশোধনী ব্যবস্থা গ্রহণসমেত পরবর্তী কাজ দ্রুততার সাথে পরই তা মূল্যায়নপূর্বক বিচ্যুতি নিরূপণ ও প্রয়োজনীয় সংশোধনী ব্যবস্থা গ্রহণসমেত পরবর্তী কাজ দ্রুততার সাথে শুরু ও বাস্তবায়ন করা উচিত।</a:t>
            </a:r>
            <a:endParaRPr lang="en-US" sz="3600"/>
          </a:p>
        </p:txBody>
      </p:sp>
    </p:spTree>
    <p:extLst>
      <p:ext uri="{BB962C8B-B14F-4D97-AF65-F5344CB8AC3E}">
        <p14:creationId xmlns:p14="http://schemas.microsoft.com/office/powerpoint/2010/main" val="1289811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0" fill="hold"/>
                                        <p:tgtEl>
                                          <p:spTgt spid="8"/>
                                        </p:tgtEl>
                                        <p:attrNameLst>
                                          <p:attrName>ppt_w</p:attrName>
                                        </p:attrNameLst>
                                      </p:cBhvr>
                                      <p:tavLst>
                                        <p:tav tm="0" fmla="#ppt_w*sin(2.5*pi*$)">
                                          <p:val>
                                            <p:fltVal val="0"/>
                                          </p:val>
                                        </p:tav>
                                        <p:tav tm="100000">
                                          <p:val>
                                            <p:fltVal val="1"/>
                                          </p:val>
                                        </p:tav>
                                      </p:tavLst>
                                    </p:anim>
                                    <p:anim calcmode="lin" valueType="num">
                                      <p:cBhvr>
                                        <p:cTn id="16" dur="5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7858A0A6-65FD-4B4C-B799-3483A19A1F38}"/>
              </a:ext>
            </a:extLst>
          </p:cNvPr>
          <p:cNvSpPr/>
          <p:nvPr/>
        </p:nvSpPr>
        <p:spPr>
          <a:xfrm>
            <a:off x="100670" y="331132"/>
            <a:ext cx="12327187"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solidFill>
                  <a:srgbClr val="FF0000"/>
                </a:solidFill>
                <a:effectLst>
                  <a:outerShdw blurRad="76200" dist="50800" dir="5400000" algn="tl" rotWithShape="0">
                    <a:srgbClr val="000000">
                      <a:alpha val="65000"/>
                    </a:srgbClr>
                  </a:outerShdw>
                </a:effectLst>
              </a:rPr>
              <a:t>নিয়ন্ত্রণের আদর্শ বা নীতিমালা (Principles Of Controlling) </a:t>
            </a:r>
          </a:p>
        </p:txBody>
      </p:sp>
      <p:sp>
        <p:nvSpPr>
          <p:cNvPr id="8" name="TextBox 7">
            <a:extLst>
              <a:ext uri="{FF2B5EF4-FFF2-40B4-BE49-F238E27FC236}">
                <a16:creationId xmlns:a16="http://schemas.microsoft.com/office/drawing/2014/main" id="{3F2666D5-48E4-EF41-8EAF-3C35BD998AED}"/>
              </a:ext>
            </a:extLst>
          </p:cNvPr>
          <p:cNvSpPr txBox="1"/>
          <p:nvPr/>
        </p:nvSpPr>
        <p:spPr>
          <a:xfrm>
            <a:off x="340178" y="1244931"/>
            <a:ext cx="11380107" cy="5016758"/>
          </a:xfrm>
          <a:prstGeom prst="rect">
            <a:avLst/>
          </a:prstGeom>
          <a:noFill/>
        </p:spPr>
        <p:txBody>
          <a:bodyPr wrap="square">
            <a:spAutoFit/>
          </a:bodyPr>
          <a:lstStyle/>
          <a:p>
            <a:r>
              <a:rPr lang="as-IN" sz="4000" b="1" i="0">
                <a:solidFill>
                  <a:srgbClr val="2C2525"/>
                </a:solidFill>
                <a:effectLst/>
                <a:latin typeface="Baloo Da 2"/>
              </a:rPr>
              <a:t>৪.নমনীয়তার নীতিঃ</a:t>
            </a:r>
            <a:r>
              <a:rPr lang="as-IN" sz="4000" b="0" i="0">
                <a:solidFill>
                  <a:srgbClr val="2C2525"/>
                </a:solidFill>
                <a:effectLst/>
                <a:latin typeface="Baloo Da 2"/>
              </a:rPr>
              <a:t> নমনীয়তা বলতে পরিবর্তিত পরিস্থিতির সাথে সঙ্গতি বিধানের সামর্থ্যকে বুঝায়। নিয়ন্ত্রণ ব্যবস্থা এমন উচিত যাতে পরিবর্তিত পরিস্থিতির সাথে তা তাল মিলিয়ে চলতে সক্ষম হয়। বাজেটারি নিয়ন্ত্রণ কৌশল অনুসরণে যে বাজেট তৈরি করা হয়েছে তা সবসময়ই ঠিক থাকবে তাও প্রত্যাশিত নয়। তাই নিয়ন্ত্রণ ব্যবস্থায় অবশ্যই নমনীয়তার আদর্শ অনুসরণ করা আবশ্যক।</a:t>
            </a:r>
            <a:endParaRPr lang="en-US" sz="4000"/>
          </a:p>
        </p:txBody>
      </p:sp>
    </p:spTree>
    <p:extLst>
      <p:ext uri="{BB962C8B-B14F-4D97-AF65-F5344CB8AC3E}">
        <p14:creationId xmlns:p14="http://schemas.microsoft.com/office/powerpoint/2010/main" val="1157852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705</Words>
  <Application>Microsoft Office PowerPoint</Application>
  <PresentationFormat>Widescreen</PresentationFormat>
  <Paragraphs>79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shibu chandra</dc:creator>
  <cp:lastModifiedBy>abbasali1976@gmail.com</cp:lastModifiedBy>
  <cp:revision>97</cp:revision>
  <dcterms:created xsi:type="dcterms:W3CDTF">2020-10-22T13:15:00Z</dcterms:created>
  <dcterms:modified xsi:type="dcterms:W3CDTF">2021-05-23T10:37:19Z</dcterms:modified>
</cp:coreProperties>
</file>