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79" r:id="rId5"/>
    <p:sldId id="313" r:id="rId6"/>
    <p:sldId id="290" r:id="rId7"/>
    <p:sldId id="269" r:id="rId8"/>
    <p:sldId id="316" r:id="rId9"/>
    <p:sldId id="301" r:id="rId10"/>
    <p:sldId id="304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276" r:id="rId27"/>
    <p:sldId id="277" r:id="rId28"/>
    <p:sldId id="278" r:id="rId29"/>
  </p:sldIdLst>
  <p:sldSz cx="11887200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264" y="-102"/>
      </p:cViewPr>
      <p:guideLst>
        <p:guide orient="horz" pos="2161"/>
        <p:guide pos="37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2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2" y="1600202"/>
            <a:ext cx="5250180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3" y="1535114"/>
            <a:ext cx="525224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3" y="2174875"/>
            <a:ext cx="525224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5" y="1535114"/>
            <a:ext cx="5254309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5" y="2174875"/>
            <a:ext cx="5254309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1"/>
            <a:ext cx="3910807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6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3"/>
            <a:ext cx="3910807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40"/>
            <a:ext cx="713232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2" y="6356353"/>
            <a:ext cx="3764280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3" y="0"/>
            <a:ext cx="118887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8515" y="457200"/>
            <a:ext cx="312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 </a:t>
            </a:r>
          </a:p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54487" y="2362200"/>
            <a:ext cx="4214061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en-US" sz="44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1257" y="4211122"/>
            <a:ext cx="40872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1595" y="1219200"/>
            <a:ext cx="6315171" cy="4038600"/>
          </a:xfrm>
          <a:prstGeom prst="roundRect">
            <a:avLst>
              <a:gd name="adj" fmla="val 12938"/>
            </a:avLst>
          </a:prstGeom>
          <a:noFill/>
          <a:ln w="57150">
            <a:solidFill>
              <a:schemeClr val="bg1">
                <a:lumMod val="8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350">
                  <a:solidFill>
                    <a:srgbClr val="00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ফাযিল ডিগ্রি মাদরাসা</a:t>
            </a:r>
          </a:p>
          <a:p>
            <a:pPr algn="ctr"/>
            <a:r>
              <a:rPr lang="en-US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</a:t>
            </a:r>
          </a:p>
          <a:p>
            <a:pPr algn="ctr"/>
            <a:endParaRPr lang="en-US" sz="3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lgerian" pitchFamily="82" charset="0"/>
              </a:rPr>
              <a:t>DIGITAL CLASS ROOM</a:t>
            </a:r>
            <a:endParaRPr lang="en-US" sz="3600" b="1" dirty="0">
              <a:ln w="180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966" y="2252008"/>
            <a:ext cx="5870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ধরণের কোষে কোনো 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সুগঠিত নিউক্লিয়াস থাকে না তাকে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আদিকোষ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প্রাককেন্দ্রিক কোষ বলে।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 বা প্রাককেন্দ্রিক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4" y="1295401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Prokaryotic cell )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63800" y="2286000"/>
            <a:ext cx="4607489" cy="3581400"/>
            <a:chOff x="5103812" y="2514600"/>
            <a:chExt cx="4724400" cy="3581400"/>
          </a:xfrm>
        </p:grpSpPr>
        <p:sp>
          <p:nvSpPr>
            <p:cNvPr id="14" name="Rectangle 13"/>
            <p:cNvSpPr/>
            <p:nvPr/>
          </p:nvSpPr>
          <p:spPr>
            <a:xfrm>
              <a:off x="5103812" y="2514600"/>
              <a:ext cx="4724400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prokaryitic cell.pn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5256212" y="2799173"/>
              <a:ext cx="4343400" cy="3144427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H="1">
            <a:off x="4754571" y="4419600"/>
            <a:ext cx="3864347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53568" y="5420380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সুগঠিত নয়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 বা প্রাককেন্দ্রিক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4" y="1295401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Prokaryotic cell 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18652" y="2133600"/>
            <a:ext cx="5945148" cy="229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কোষের নিউক্লি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 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 পর্দা দি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আবৃত থাকে না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তাই নিউক্লি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ও-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 সাইটোপ্লাজমে ছ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 থাকে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63800" y="2286000"/>
            <a:ext cx="4607489" cy="3581400"/>
            <a:chOff x="5103812" y="2514600"/>
            <a:chExt cx="4724400" cy="3581400"/>
          </a:xfrm>
        </p:grpSpPr>
        <p:sp>
          <p:nvSpPr>
            <p:cNvPr id="11" name="Rectangle 10"/>
            <p:cNvSpPr/>
            <p:nvPr/>
          </p:nvSpPr>
          <p:spPr>
            <a:xfrm>
              <a:off x="5103812" y="2514600"/>
              <a:ext cx="4724400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rokaryitic cell.pn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5256212" y="2799173"/>
              <a:ext cx="4343400" cy="31444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 বা প্রাককেন্দ্রিক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4" y="1295401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Prokaryotic cell )</a:t>
            </a:r>
            <a:endParaRPr lang="en-US" sz="3200" dirty="0"/>
          </a:p>
        </p:txBody>
      </p:sp>
      <p:grpSp>
        <p:nvGrpSpPr>
          <p:cNvPr id="2" name="Group 12"/>
          <p:cNvGrpSpPr/>
          <p:nvPr/>
        </p:nvGrpSpPr>
        <p:grpSpPr>
          <a:xfrm>
            <a:off x="6463800" y="2286000"/>
            <a:ext cx="4607489" cy="3581400"/>
            <a:chOff x="5103812" y="2514600"/>
            <a:chExt cx="4724400" cy="3581400"/>
          </a:xfrm>
        </p:grpSpPr>
        <p:sp>
          <p:nvSpPr>
            <p:cNvPr id="11" name="Rectangle 10"/>
            <p:cNvSpPr/>
            <p:nvPr/>
          </p:nvSpPr>
          <p:spPr>
            <a:xfrm>
              <a:off x="5103812" y="2514600"/>
              <a:ext cx="4724400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rokaryitic cell.pn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5256212" y="2799173"/>
              <a:ext cx="4343400" cy="314442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92968" y="2438400"/>
            <a:ext cx="5722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কোষে মাইট্রোকন্ডি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য়া,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প্লাস্টিড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এন্ডোপ্লাজমিক রেটিকুলাম ইত্যাদি 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 থাকে না 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তবে রাইবোজোম থাকে </a:t>
            </a:r>
            <a:endParaRPr lang="en-U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74772" y="4495800"/>
            <a:ext cx="2823945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4169" y="5029200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 বা প্রাককেন্দ্রিক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4" y="1295401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Prokaryotic cell )</a:t>
            </a:r>
            <a:endParaRPr lang="en-US" sz="3200" dirty="0"/>
          </a:p>
        </p:txBody>
      </p:sp>
      <p:grpSp>
        <p:nvGrpSpPr>
          <p:cNvPr id="2" name="Group 12"/>
          <p:cNvGrpSpPr/>
          <p:nvPr/>
        </p:nvGrpSpPr>
        <p:grpSpPr>
          <a:xfrm>
            <a:off x="6463800" y="2286000"/>
            <a:ext cx="4607489" cy="3581400"/>
            <a:chOff x="5103812" y="2514600"/>
            <a:chExt cx="4724400" cy="3581400"/>
          </a:xfrm>
        </p:grpSpPr>
        <p:sp>
          <p:nvSpPr>
            <p:cNvPr id="11" name="Rectangle 10"/>
            <p:cNvSpPr/>
            <p:nvPr/>
          </p:nvSpPr>
          <p:spPr>
            <a:xfrm>
              <a:off x="5103812" y="2514600"/>
              <a:ext cx="4724400" cy="3581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rokaryitic cell.pn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5256212" y="2799173"/>
              <a:ext cx="4343400" cy="3144427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175529" y="4419600"/>
            <a:ext cx="3592017" cy="14353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539" y="2819401"/>
            <a:ext cx="4310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কোষের ক্রোমোজোমে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011428" y="5562601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DNA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 বা প্রাককেন্দ্রিক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4" y="1295401"/>
            <a:ext cx="433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Prokaryotic cell 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77513" y="3886200"/>
            <a:ext cx="1857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bacte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224" y="2743201"/>
            <a:ext cx="3758127" cy="2743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9454" y="1981201"/>
            <a:ext cx="482824" cy="64633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/>
          </a:p>
        </p:txBody>
      </p:sp>
      <p:pic>
        <p:nvPicPr>
          <p:cNvPr id="16" name="Picture 15" descr="Nostoc a blue-green alg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2629" y="2667000"/>
            <a:ext cx="3344146" cy="2800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70288" y="1905001"/>
            <a:ext cx="505267" cy="64633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733838" y="5486401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ব্যাকটেরি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6280" y="5486401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নীলাভ সবুজ শৈবাল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981200"/>
            <a:ext cx="5053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ধরণের কোষে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সুগঠিত নিউক্লিয়াস থাকে তাকে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প্রকৃত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বা 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5" y="129540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Eukaryotic cell )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504202" y="5791200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সুগঠিত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" name="Picture 10" descr="plant-cell.jpg"/>
          <p:cNvPicPr>
            <a:picLocks noChangeAspect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>
          <a:xfrm>
            <a:off x="6315171" y="2209800"/>
            <a:ext cx="4904747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618915" y="4572000"/>
            <a:ext cx="74315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2969" y="4409182"/>
            <a:ext cx="5499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অর্থাৎ নিউক্লি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য়ার ঝিল্লি দিয়ে নিউক্লিও-বস্তু</a:t>
            </a:r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পরিবেষ্টিত ও সুসংগঠিত থাকে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প্রকৃত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বা 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5" y="129540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Eukaryotic cell )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36111" y="4438472"/>
            <a:ext cx="9214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কোষে রাইবোজোম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মাইট্রোক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ন্ড্রিয়া,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প্লাস্টিড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এন্ডোপ্লাজমিক রেটিকুলাম ইত্যাদি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অঙ্গানু থাকে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14" name="Picture 13" descr="chloropl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168" y="2133600"/>
            <a:ext cx="2498820" cy="1790700"/>
          </a:xfrm>
          <a:prstGeom prst="rect">
            <a:avLst/>
          </a:prstGeom>
        </p:spPr>
      </p:pic>
      <p:pic>
        <p:nvPicPr>
          <p:cNvPr id="15" name="Picture 14" descr="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3031" y="1981200"/>
            <a:ext cx="2970233" cy="1902600"/>
          </a:xfrm>
          <a:prstGeom prst="rect">
            <a:avLst/>
          </a:prstGeom>
        </p:spPr>
      </p:pic>
      <p:pic>
        <p:nvPicPr>
          <p:cNvPr id="17" name="Picture 16" descr="mitochondr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4370" y="1981200"/>
            <a:ext cx="315836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প্রকৃত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বা 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5" y="129540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Eukaryotic cell )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15911" y="2667000"/>
            <a:ext cx="5508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কোষের ক্রোমোজোমে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DNA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প্রোটিন, হিস্টোন এবং অন্যান্য উপাদান 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pic>
        <p:nvPicPr>
          <p:cNvPr id="11" name="Picture 10" descr="chromos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8115" y="2667000"/>
            <a:ext cx="4372775" cy="2895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828884" y="4343400"/>
            <a:ext cx="2303746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62800" y="5486401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DNA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828885" y="5105400"/>
            <a:ext cx="4012975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82492" y="4572001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6710" y="609601"/>
            <a:ext cx="587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 ভিত্তিতে প্রকৃত কোষ দুই ধরণের;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427" y="1981201"/>
            <a:ext cx="3864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দেহকোষ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এবং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1426" y="3048001"/>
            <a:ext cx="3121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জননকোষ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188874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73770" y="914401"/>
            <a:ext cx="237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দেহকোষ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3768" y="5257800"/>
            <a:ext cx="780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অঙ্গ-প্রত্যঙ্গ গঠনে অংশ নে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as-IN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7513" y="953870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(Somatic cell )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92967" y="1752601"/>
            <a:ext cx="237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4740" y="2514600"/>
            <a:ext cx="7566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বহুকোষী জীবের দেহ গঠনে অংশগ্রহণ করে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3553361"/>
            <a:ext cx="8843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 পদ্ধতিতে বিভাজন এর মাধ্যমে দেহ কোষ</a:t>
            </a:r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বিভাজিত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এভাবে দেহের বৃদ্ধি ঘটে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0827" y="4343399"/>
            <a:ext cx="7134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1143" y="389961"/>
            <a:ext cx="569035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3267" y="2590800"/>
            <a:ext cx="385947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8859" y="497540"/>
            <a:ext cx="407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687" y="4800600"/>
            <a:ext cx="5449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9031" y="2438400"/>
            <a:ext cx="3071659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7201" y="2057404"/>
            <a:ext cx="9016809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3367" y="5791201"/>
            <a:ext cx="863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বজায় 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2167" y="4675101"/>
            <a:ext cx="322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7515" y="953870"/>
            <a:ext cx="3417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Gametic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cell )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92967" y="1752601"/>
            <a:ext cx="237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6511" y="914401"/>
            <a:ext cx="274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জননকোষ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0826" y="4895672"/>
            <a:ext cx="832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অপত্য জনন কোষে ক্রোমোজোম সংখ্যা মাতৃ জনন কোষের ক্রোমোজোম সংখ্যা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অর্ধেক থাক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ে।</a:t>
            </a:r>
            <a:endParaRPr lang="as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7481" y="2514601"/>
            <a:ext cx="1026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যৌন প্রজনন ও জনুক্রম দেখা য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ায়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এমন জীবে জনন কোষ উৎপন্ন হ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য়।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1930625" y="3581401"/>
            <a:ext cx="8620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সিস পদ্ধতিতে জনন মাতৃকোষ এর বিভাজন ঘটে এবং জনন কোষ উৎপন্ন হ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6344" y="57287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(Zygote)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62798" y="533401"/>
            <a:ext cx="237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জাইগোটঃ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3400" y="1752601"/>
            <a:ext cx="6019463" cy="324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পুরুষ এবং স্ত্রী জনন কোষ মিলিত হ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জীবের দেহ গঠনের  সূচনা ক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রে। 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পুরুষ ও স্ত্রী জনন কোষের মিলনের ফলে সৃষ্ট এই প্রথম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কোষটিকে 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ইগোট বলে।</a:t>
            </a:r>
            <a:endParaRPr lang="as-IN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0426" y="5297269"/>
            <a:ext cx="835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জাইগোট বারবার বিভাজনের মাধ্যমে জীব দেহ গঠন করে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 descr="zyg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81" y="1600200"/>
            <a:ext cx="461261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6344" y="57287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(Zygote)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62798" y="533401"/>
            <a:ext cx="237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জাইগোটঃ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6312" y="5257800"/>
            <a:ext cx="925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জাইগোট বারবার বিভাজনের মাধ্যমে জীব দেহ গঠন করে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2" name="Picture 11" descr="zyg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595" y="1981201"/>
            <a:ext cx="3864347" cy="2553547"/>
          </a:xfrm>
          <a:prstGeom prst="rect">
            <a:avLst/>
          </a:prstGeom>
        </p:spPr>
      </p:pic>
      <p:pic>
        <p:nvPicPr>
          <p:cNvPr id="13" name="Picture 12" descr="Embryo-Development.png"/>
          <p:cNvPicPr>
            <a:picLocks noChangeAspect="1"/>
          </p:cNvPicPr>
          <p:nvPr/>
        </p:nvPicPr>
        <p:blipFill>
          <a:blip r:embed="rId5" cstate="print"/>
          <a:srcRect t="11786"/>
          <a:stretch>
            <a:fillRect/>
          </a:stretch>
        </p:blipFill>
        <p:spPr>
          <a:xfrm>
            <a:off x="5646342" y="1524000"/>
            <a:ext cx="5276319" cy="3429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160056" y="2286000"/>
            <a:ext cx="1857859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627" y="2895600"/>
            <a:ext cx="1932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3768" y="609601"/>
            <a:ext cx="653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প্রকৃত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 বা 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8485" y="1295401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Eukaryotic cell 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971026" y="3657600"/>
            <a:ext cx="5053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ন্নত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 </a:t>
            </a: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প্রকৃতকোষ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কোষ 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 গঠিত।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9812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কোষ কাকে বলে লিখ।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762000"/>
            <a:ext cx="2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62400"/>
            <a:ext cx="871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নিউক্লিয়াসের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গঠণের ভিত্তিতে কোষ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 প্রকার ও কী কী?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28956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জাইগোট কাকে বলে লিখ।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4196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প্রাককেন্দ্রিক কোষ কাকে বলে 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762000"/>
            <a:ext cx="2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কাজঃ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105400"/>
            <a:ext cx="91903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উদ্দীপকে উল্লেখীত চিত্রের জীবটি যে ধরণের কোষ দ্বারা গঠিত 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তার বৈশিষ্ট্য বর্ণনা কর।</a:t>
            </a:r>
            <a:endParaRPr lang="en-US" sz="3200" dirty="0"/>
          </a:p>
        </p:txBody>
      </p:sp>
      <p:pic>
        <p:nvPicPr>
          <p:cNvPr id="12" name="Picture 11" descr="bacteria without label.jpg"/>
          <p:cNvPicPr>
            <a:picLocks noChangeAspect="1"/>
          </p:cNvPicPr>
          <p:nvPr/>
        </p:nvPicPr>
        <p:blipFill>
          <a:blip r:embed="rId4" cstate="print"/>
          <a:srcRect l="1923" t="15108" r="63462" b="29382"/>
          <a:stretch>
            <a:fillRect/>
          </a:stretch>
        </p:blipFill>
        <p:spPr>
          <a:xfrm>
            <a:off x="3810000" y="1752599"/>
            <a:ext cx="3657600" cy="237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3" y="0"/>
            <a:ext cx="118887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1996" y="2743201"/>
            <a:ext cx="839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3" y="0"/>
            <a:ext cx="1188874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15910" y="609600"/>
            <a:ext cx="3269831" cy="548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684" y="2971801"/>
            <a:ext cx="713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সংজ্ঞা ও প্রকারভেদ বিষয়ক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3" y="0"/>
            <a:ext cx="1188874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61796" y="990600"/>
            <a:ext cx="9437922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 descr="ce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457" y="1752600"/>
            <a:ext cx="5174704" cy="33337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596063" y="2209800"/>
            <a:ext cx="8395974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9030" y="762001"/>
            <a:ext cx="3497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1598" y="5410200"/>
            <a:ext cx="41616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4235" y="5943600"/>
            <a:ext cx="4283996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46966" y="1447800"/>
            <a:ext cx="5945148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4533" y="4836462"/>
            <a:ext cx="5525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3306" y="5522262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154" y="2445607"/>
            <a:ext cx="5035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5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6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1170" y="3189799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SC0584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7206944" y="687108"/>
            <a:ext cx="3715717" cy="479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6275" y="5105401"/>
            <a:ext cx="1960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পাঠ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41595" y="762000"/>
            <a:ext cx="4310233" cy="1828800"/>
            <a:chOff x="3884612" y="1524000"/>
            <a:chExt cx="4419600" cy="1828800"/>
          </a:xfrm>
        </p:grpSpPr>
        <p:sp>
          <p:nvSpPr>
            <p:cNvPr id="26" name="Oval 25"/>
            <p:cNvSpPr/>
            <p:nvPr/>
          </p:nvSpPr>
          <p:spPr>
            <a:xfrm>
              <a:off x="3884612" y="1524000"/>
              <a:ext cx="4419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5611" y="2438400"/>
              <a:ext cx="36969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বিষয়ঃ জীববিজ্ঞান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7011" y="1524000"/>
              <a:ext cx="3689758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40351" y="2819400"/>
            <a:ext cx="3809055" cy="175432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অধ্যায় </a:t>
            </a:r>
          </a:p>
          <a:p>
            <a:pPr algn="ctr"/>
            <a:r>
              <a:rPr lang="bn-BD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 ও টিস্যু</a:t>
            </a:r>
            <a:endParaRPr lang="en-US" sz="54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lant_vascular_tissue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5126142" y="1066800"/>
            <a:ext cx="609377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7962" y="838200"/>
            <a:ext cx="4435830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করো</a:t>
            </a:r>
            <a:endParaRPr lang="en-US" sz="54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rick-wall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741596" y="2362200"/>
            <a:ext cx="4584266" cy="3581400"/>
          </a:xfrm>
          <a:prstGeom prst="rect">
            <a:avLst/>
          </a:prstGeom>
        </p:spPr>
      </p:pic>
      <p:pic>
        <p:nvPicPr>
          <p:cNvPr id="16" name="Picture 15" descr="cell robert hooke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t="5861" b="4265"/>
          <a:stretch>
            <a:fillRect/>
          </a:stretch>
        </p:blipFill>
        <p:spPr>
          <a:xfrm>
            <a:off x="7206944" y="889686"/>
            <a:ext cx="3938660" cy="5130114"/>
          </a:xfrm>
          <a:prstGeom prst="rect">
            <a:avLst/>
          </a:prstGeom>
        </p:spPr>
      </p:pic>
      <p:pic>
        <p:nvPicPr>
          <p:cNvPr id="17" name="Picture 16" descr="plant_vascular_tissue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tretch>
            <a:fillRect/>
          </a:stretch>
        </p:blipFill>
        <p:spPr>
          <a:xfrm>
            <a:off x="6761058" y="1219200"/>
            <a:ext cx="452119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64538" y="685800"/>
            <a:ext cx="6688292" cy="121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 আমাদের আজকের আলোচ্য বিষয়----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9455" y="3200400"/>
            <a:ext cx="6391034" cy="1752600"/>
            <a:chOff x="4341812" y="4572000"/>
            <a:chExt cx="6629400" cy="1828800"/>
          </a:xfrm>
        </p:grpSpPr>
        <p:sp>
          <p:nvSpPr>
            <p:cNvPr id="6" name="Oval 5"/>
            <p:cNvSpPr/>
            <p:nvPr/>
          </p:nvSpPr>
          <p:spPr>
            <a:xfrm>
              <a:off x="4341812" y="4572000"/>
              <a:ext cx="66294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81413" y="4989257"/>
              <a:ext cx="5704367" cy="1252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জীবকোষ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5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CELL</a:t>
              </a:r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79253" y="609600"/>
            <a:ext cx="2693638" cy="893130"/>
            <a:chOff x="3406589" y="444910"/>
            <a:chExt cx="2650288" cy="1362714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444910"/>
              <a:ext cx="2339788" cy="1326777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2825" y="633631"/>
              <a:ext cx="2504052" cy="117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6109" y="4572001"/>
            <a:ext cx="758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1796" y="1981201"/>
            <a:ext cx="6539662" cy="65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7315" y="609601"/>
            <a:ext cx="3913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1796" y="3200401"/>
            <a:ext cx="6316721" cy="65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3166" y="1447800"/>
            <a:ext cx="8917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জীবকোষ হচ্ছে জীবদেহের একক।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73031" y="1600201"/>
            <a:ext cx="3193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একটি সহজ সংজ্ঞা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7481" y="2590800"/>
            <a:ext cx="9809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জীবদেহের গঠন এবং কাজের একককে কোষ বলে।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9053" y="2286000"/>
            <a:ext cx="713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বিজ্ঞানীগণ বিভিন্নভাবে কোষের সংজ্ঞা দি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ছেন,</a:t>
            </a:r>
          </a:p>
          <a:p>
            <a:r>
              <a:rPr lang="as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তারমধ্যে লোয়ী এবং সিকেভিজ ১৯৬৯  সালে বলেছেন,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96" y="3429000"/>
            <a:ext cx="10329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বৈষম্যভেদ্য পর্দা দি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 এবং জীবজ ক্রি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-কলা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একক যা অন্য সজীব মাধ্যম ছা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 নিজের প্রতিরূপ তৈরি করতে পারে, এমন সত্তাকে কোষ বলে। 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8853" y="1295401"/>
            <a:ext cx="9958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কোনো কোনো বিজ্ঞানী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জীবকোষ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গঠণ ও 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জীবজ ক্রি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-কলা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একক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হিসেবে বর্ণনা করেছেন</a:t>
            </a:r>
            <a:r>
              <a:rPr lang="as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797" y="457201"/>
            <a:ext cx="364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জীবকোষ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CELL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47" y="0"/>
            <a:ext cx="1188874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3569" y="4114801"/>
            <a:ext cx="683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নিউক্লিয়াসের গঠণের ভিত্তিতে কোষ দুই প্রকার;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057" y="533401"/>
            <a:ext cx="4756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জীবকোষের প্রকারভেদ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lant-cell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741595" y="1143000"/>
            <a:ext cx="3666175" cy="281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82999" y="4800601"/>
            <a:ext cx="3864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আদিকোষ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এবং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2999" y="5410201"/>
            <a:ext cx="3121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প্রকৃত কোষ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8082" y="2743200"/>
            <a:ext cx="215511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77513" y="251460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 descr="nucleus.png"/>
          <p:cNvPicPr>
            <a:picLocks noChangeAspect="1"/>
          </p:cNvPicPr>
          <p:nvPr/>
        </p:nvPicPr>
        <p:blipFill>
          <a:blip r:embed="rId5" cstate="print"/>
          <a:srcRect l="25397" r="28042"/>
          <a:stretch>
            <a:fillRect/>
          </a:stretch>
        </p:blipFill>
        <p:spPr>
          <a:xfrm>
            <a:off x="8693231" y="1066800"/>
            <a:ext cx="2452374" cy="29289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389486" y="2667000"/>
            <a:ext cx="2601002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736</Words>
  <Application>Microsoft Office PowerPoint</Application>
  <PresentationFormat>Custom</PresentationFormat>
  <Paragraphs>166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343</cp:revision>
  <dcterms:created xsi:type="dcterms:W3CDTF">2021-01-18T16:01:25Z</dcterms:created>
  <dcterms:modified xsi:type="dcterms:W3CDTF">2021-05-25T10:10:40Z</dcterms:modified>
</cp:coreProperties>
</file>