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342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zibur65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179" y="3983209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8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9264" y="1881187"/>
            <a:ext cx="56673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املاء الفراغات في الجملة بكلمة مناسبة من عندك </a:t>
            </a:r>
            <a:r>
              <a:rPr lang="ar-SA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لو زرع امروء ----ألعنب –            ألجواب :كرم –</a:t>
            </a:r>
          </a:p>
          <a:p>
            <a:endParaRPr lang="ar-SA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وكذلك ----الشيئ الي أصله –            ألجواب :يرتد –</a:t>
            </a:r>
          </a:p>
          <a:p>
            <a:endParaRPr lang="ar-SA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فسوف تغلبه العداوة و ----- ألأذي –           ألجواب : يدفعه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210610" y="3252463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37" y="1881187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14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3200" y="1540808"/>
            <a:ext cx="61626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كتابة الصحيح أو الخطاء مع تصحيح الخطاء في الجمل التالية من النص: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لو زرع امروء كرم العنب لجني منه شوكا –</a:t>
            </a:r>
          </a:p>
          <a:p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 خطاء – </a:t>
            </a:r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والصحيح :لو زرع امروء كرم العنب لجني منه </a:t>
            </a:r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عنبا –</a:t>
            </a:r>
          </a:p>
          <a:p>
            <a:endParaRPr lang="ar-SA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وكذلك يرتد الشيئ الي أصله – </a:t>
            </a:r>
          </a:p>
          <a:p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:ألصحيح –</a:t>
            </a:r>
          </a:p>
          <a:p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فلا ينتظر من العدو غير الشر –</a:t>
            </a:r>
          </a:p>
          <a:p>
            <a:r>
              <a:rPr lang="ar-S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ألجواب : ألصحيح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ar-SA" dirty="0" smtClean="0"/>
              <a:t> </a:t>
            </a:r>
            <a:endParaRPr lang="ar-SA" dirty="0"/>
          </a:p>
          <a:p>
            <a:r>
              <a:rPr lang="ar-SA" dirty="0" smtClean="0"/>
              <a:t> </a:t>
            </a:r>
            <a:endParaRPr lang="ar-SA" dirty="0"/>
          </a:p>
          <a:p>
            <a:endParaRPr lang="ar-SA" dirty="0"/>
          </a:p>
          <a:p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875" y="2857500"/>
            <a:ext cx="1601137" cy="184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67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0322" y="1651553"/>
            <a:ext cx="60657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ألعمل الاجتماعي:</a:t>
            </a:r>
          </a:p>
          <a:p>
            <a:endParaRPr lang="ar-S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حقق كلمتين الأتيتين:  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ينزع -  يثمر -</a:t>
            </a:r>
            <a:endParaRPr lang="ar-SA" sz="1600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ينزع :</a:t>
            </a:r>
            <a:endParaRPr lang="ar-SA" sz="1600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ألصيغة : ألمفرد ألمذكر  للغائب –ألبحث :ألمضارع ألمثبت المعروف – ألباب :  ضرب-  ألمصدر 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ألنزع –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ن ز ع–ألجنس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ألصحيح–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ألمعني </a:t>
            </a:r>
          </a:p>
          <a:p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يميل –</a:t>
            </a:r>
          </a:p>
          <a:p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يثمر :</a:t>
            </a:r>
            <a:endParaRPr lang="ar-SA" sz="1600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ألصيغة : ألمفرد ألمذكر  للغائب –ألبحث :ألمضارع ألمثبت المعروف – ألباب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ألأفعال- 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ألمصدر 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ألاثمار–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ثمر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ألجنس : </a:t>
            </a:r>
            <a:r>
              <a:rPr lang="ar-SA" sz="16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ألصحيح– ألمعني : </a:t>
            </a:r>
            <a:r>
              <a:rPr lang="ar-SA" sz="1600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ينشئ </a:t>
            </a:r>
            <a:endParaRPr lang="en-US" sz="1600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320" y="3055621"/>
            <a:ext cx="1297999" cy="202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10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1050" y="2057990"/>
            <a:ext cx="7530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ألواجب المنزلي: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اكتب عشرة جملة مفيدة باللغة العربية من عندك </a:t>
            </a:r>
            <a:endParaRPr lang="ar-S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علي  ألأمثال والحكم العربية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755" y="4745803"/>
            <a:ext cx="18097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2057990"/>
            <a:ext cx="1711642" cy="164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97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8622" y="1959237"/>
            <a:ext cx="70193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مع السلامة أيها الطلبة-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 اللقاء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ألسلام عليكم ورحةالله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935" y="1959237"/>
            <a:ext cx="1190681" cy="191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3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56075" y="686206"/>
            <a:ext cx="185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ألتعريف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7999" y="3247772"/>
            <a:ext cx="47449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ألصف </a:t>
            </a:r>
            <a:r>
              <a:rPr lang="ar-SA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 العالم   </a:t>
            </a:r>
            <a:endParaRPr lang="ar-SA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ألمادة:  أللغة العربية الأتصالية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ألوحدة</a:t>
            </a:r>
            <a:r>
              <a:rPr lang="ar-SA" sz="240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SA" sz="240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الثانية</a:t>
            </a:r>
            <a:endParaRPr lang="ar-SA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الدرس : الأول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ألوقت:  40</a:t>
            </a:r>
          </a:p>
          <a:p>
            <a:r>
              <a:rPr lang="en-US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0994" y="3417049"/>
            <a:ext cx="44484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مجيب الرحمن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ألأستاذ المساعد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ألمدرسة المجددية الأسلامية (ألعالم)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كالياكوير- غازي فور-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رقم الجوال:01720513321</a:t>
            </a:r>
            <a:endParaRPr lang="en-US" sz="2000" dirty="0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000" dirty="0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mozibur659@gmail.com</a:t>
            </a:r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ألبريد الالكتروني</a:t>
            </a:r>
            <a:endParaRPr lang="en-US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819" y="1237935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1371" y="2219273"/>
            <a:ext cx="3974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اعلان الدرس :</a:t>
            </a:r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ألأمثال والحكم العربية1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429" y="2595791"/>
            <a:ext cx="3775295" cy="231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3953" y="551329"/>
            <a:ext cx="831028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نتائج الدرس: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*  يستطيع الطلات في نهاية هذا الدرس----</a:t>
            </a:r>
          </a:p>
          <a:p>
            <a:pPr algn="just"/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1-ان يقروا النص بالنطق الصحيح-                             </a:t>
            </a:r>
          </a:p>
          <a:p>
            <a:pPr algn="just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2-ان يقولوا معاني  الكلمات الجديدة مع تكوين الجملة المفيدة-</a:t>
            </a:r>
          </a:p>
          <a:p>
            <a:pPr algn="just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3-أن يستطيعوا تصحيح العبارات واملاء الفرغات-            </a:t>
            </a:r>
          </a:p>
          <a:p>
            <a:pPr algn="just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4 أن يقدروا علي تحقيق الكلمات الصعبة من الدرس-       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831" y="3022787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32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9205" y="1120634"/>
            <a:ext cx="2127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ألقراءة النموذجية</a:t>
            </a:r>
            <a:endParaRPr lang="en-US" sz="40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05" y="901795"/>
            <a:ext cx="7399129" cy="492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9752" y="1006868"/>
            <a:ext cx="86611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انك لاتجني من الشوك العنب 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توضيع المثل :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لو زرع امروء كرم العنب لجني منه عنبا – ولكن الشوك لا يخرج الا شوكا موءذيا لا عنبا حلوا – وكذلك يرتد الشيئ الي أصله وينزع اليه – فلا ينتظر من العدو غير الشر –ومهما أخفي حقده وستر حسده وداري عداوته فسوف تغلبه العداوة  ويدفعه الأذي </a:t>
            </a:r>
            <a:r>
              <a:rPr lang="ar-SA" dirty="0" smtClean="0"/>
              <a:t>–</a:t>
            </a:r>
          </a:p>
          <a:p>
            <a:r>
              <a:rPr lang="ar-SA" dirty="0" smtClean="0"/>
              <a:t>والظلم لا يرجي أن يثمر له ظلمه محبة في القلوب بل لا يثمر ظلمه الا الحقد عليه -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834" y="4153711"/>
            <a:ext cx="1351636" cy="200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50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2108" y="1196070"/>
            <a:ext cx="3175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ألقراءة </a:t>
            </a:r>
            <a:r>
              <a:rPr lang="ar-SA" sz="48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48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الجهرية</a:t>
            </a:r>
            <a:endParaRPr lang="ar-SA" sz="4800" dirty="0">
              <a:solidFill>
                <a:srgbClr val="66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69" y="1196070"/>
            <a:ext cx="7434852" cy="494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4739" y="2445025"/>
            <a:ext cx="39557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أكتب معاني المفردات الأتية باللغة العربية ثم كونها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جملة مفيدة من عندك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موذي – يرتد – ألأذى –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2174" y="128149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ألعمل الانفرادي</a:t>
            </a: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ألوقت</a:t>
            </a: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خمس دقائق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378" y="2923967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70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494" y="1474279"/>
            <a:ext cx="76110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تعالوا نتعلم الأن معاني الكلمات الجديدة مع تكوين الجمل في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الدرس-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موذى :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ألمعني :مولم  </a:t>
            </a: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الشوك لا يخرج الا شوكا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موذيا –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يرتد : </a:t>
            </a: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ألمعني : يرجع – </a:t>
            </a: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 يرتد الشئي ألي أصله –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ألأذى : </a:t>
            </a: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ألمعني :ألعناء –</a:t>
            </a: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يسئلونك عن المحيض قل هو أذى </a:t>
            </a:r>
            <a:r>
              <a:rPr lang="ar-SA" sz="1400" dirty="0" smtClean="0"/>
              <a:t>- </a:t>
            </a:r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021" y="2464877"/>
            <a:ext cx="1603091" cy="18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00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144</TotalTime>
  <Words>459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 3</vt:lpstr>
      <vt:lpstr>Wisp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29</cp:revision>
  <dcterms:created xsi:type="dcterms:W3CDTF">2021-05-24T11:42:17Z</dcterms:created>
  <dcterms:modified xsi:type="dcterms:W3CDTF">2021-05-24T23:16:15Z</dcterms:modified>
</cp:coreProperties>
</file>