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7" r:id="rId3"/>
    <p:sldId id="259" r:id="rId4"/>
    <p:sldId id="260" r:id="rId5"/>
    <p:sldId id="256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73" autoAdjust="0"/>
  </p:normalViewPr>
  <p:slideViewPr>
    <p:cSldViewPr>
      <p:cViewPr varScale="1">
        <p:scale>
          <a:sx n="68" d="100"/>
          <a:sy n="68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5F4FB-8143-43F3-9BB0-13FE5F647194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E94DE-5CEA-4F7D-BC2A-77D093658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4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E94DE-5CEA-4F7D-BC2A-77D093658C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4453" y="1302877"/>
            <a:ext cx="5053148" cy="3497724"/>
          </a:xfrm>
        </p:spPr>
        <p:txBody>
          <a:bodyPr>
            <a:normAutofit/>
          </a:bodyPr>
          <a:lstStyle/>
          <a:p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7740" y="478564"/>
            <a:ext cx="530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CMJ" pitchFamily="2" charset="0"/>
              </a:rPr>
              <a:t>		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Awfb</a:t>
            </a: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›`b</a:t>
            </a:r>
            <a:b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</a:b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371600"/>
            <a:ext cx="4871073" cy="338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603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7340" y="3639310"/>
            <a:ext cx="58902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wbg©j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)|</a:t>
            </a:r>
          </a:p>
          <a:p>
            <a:r>
              <a:rPr lang="en-US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Avqye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wewe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wmwU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K‡cv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ikb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KY©dzjx,PÆMÖvg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SutonnyC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481" y="1376334"/>
            <a:ext cx="1698476" cy="192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352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371600"/>
            <a:ext cx="6248400" cy="396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wdb¨vÝ,e¨vswKs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wegv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1g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5g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Aa¨vq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¯^í I 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xN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gqv`x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A_v©qb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371600"/>
            <a:ext cx="60960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dj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myÎvejx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ivLvi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Dcvq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As‡Ki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mgvavb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Font typeface="Wingdings" pitchFamily="2" charset="2"/>
              <a:buChar char="Ø"/>
            </a:pP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762000"/>
            <a:ext cx="8991600" cy="60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600200" y="152400"/>
            <a:ext cx="6019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myÎvejx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438650" y="914400"/>
          <a:ext cx="21875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2184120" imgH="393480" progId="Equation.3">
                  <p:embed/>
                </p:oleObj>
              </mc:Choice>
              <mc:Fallback>
                <p:oleObj name="Equation" r:id="rId4" imgW="21841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914400"/>
                        <a:ext cx="218757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43400" y="2362200"/>
          <a:ext cx="9683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6" imgW="965200" imgH="444500" progId="Equation.3">
                  <p:embed/>
                </p:oleObj>
              </mc:Choice>
              <mc:Fallback>
                <p:oleObj name="Equation" r:id="rId6" imgW="965200" imgH="4445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362200"/>
                        <a:ext cx="96837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28600" y="914400"/>
            <a:ext cx="36989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1. 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e¨emvq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F‡Yi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" y="1447800"/>
            <a:ext cx="8382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2.	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evwYwR¨K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KvM‡Ri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=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3.	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e¨vsK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F‡Yi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e¨q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=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my‡`i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cwigvY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%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(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F‡bi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cwigvY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Ñ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ÿwZcyiY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–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DØ„Ë Ñ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AwMÖg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my`)                     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4.	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wgZ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¨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e¨qx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digv‡qk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e¨q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2400" y="3318570"/>
            <a:ext cx="8839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5.	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cyYtdigv‡qki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¯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Íi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=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m‡ev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©”P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e¨envi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m‡ev”P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mgq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6.	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me©wb¤œ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gRy`¯Íi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=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cybtdigv‡qk¯Íi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- (Mo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e¨envi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Mo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7.	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me©wb¤œ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gRy`¯Íi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=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cybtdigv‡qik¯Íi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+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me©wb¤œ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e¨envi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me©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wb¤œmgq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) +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cybt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digv‡q‡ki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8.	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cybt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digv‡qk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we›`y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= Mo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e¨envi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Mo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+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wbivc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gRy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9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Mo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gRy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` ¯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Íi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=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me©wb¤œ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¯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Íi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+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cybt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digv‡q‡ki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cwigvb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% 2)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10.	Mo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e¨envi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= 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11.	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digv‡qk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msL¨v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=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digv‡q‡ki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AvKvi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% 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  <a:sym typeface="Symbol" pitchFamily="18" charset="2"/>
              </a:rPr>
              <a:t>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495800" y="1524000"/>
          <a:ext cx="17684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8" imgW="1765080" imgH="393480" progId="Equation.3">
                  <p:embed/>
                </p:oleObj>
              </mc:Choice>
              <mc:Fallback>
                <p:oleObj name="Equation" r:id="rId8" imgW="17650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524000"/>
                        <a:ext cx="176847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333875" y="2819400"/>
          <a:ext cx="14684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0" imgW="965160" imgH="444240" progId="Equation.3">
                  <p:embed/>
                </p:oleObj>
              </mc:Choice>
              <mc:Fallback>
                <p:oleObj name="Equation" r:id="rId10" imgW="965160" imgH="4442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75" y="2819400"/>
                        <a:ext cx="146843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2667000" y="6172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3314700" y="6056313"/>
          <a:ext cx="173038" cy="21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2" imgW="114120" imgH="215640" progId="Equation.3">
                  <p:embed/>
                </p:oleObj>
              </mc:Choice>
              <mc:Fallback>
                <p:oleObj name="Equation" r:id="rId12" imgW="11412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6056313"/>
                        <a:ext cx="173038" cy="214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762000"/>
            <a:ext cx="89154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63550" algn="l"/>
              </a:tabLst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_© 2/10,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wbU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50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k‡Z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evKx‡Z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wKQz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µq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K‡ib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10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w`‡bi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g‡a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c‡Y¨i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g~j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cwi‡kv‡a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evÆvi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my‡hvM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_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vK‡jI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_© D³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mg‡qi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g‡a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Ki‡Z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e¨_©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nb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wZwb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20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Zg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w`e‡m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c‡Y¨i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g~j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K‡ib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635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GLv‡b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 ‡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Kvb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my‡Îi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e¨envi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n‡e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  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endParaRPr lang="en-US" sz="2800" baseline="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2057400"/>
            <a:ext cx="8839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463550" algn="l"/>
              </a:tabLst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180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w`b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gqvw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1,000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wjwLZ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g~‡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j¨i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evwYwR¨K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KvMR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950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UvKvq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Bmy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†µ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wWU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iwUs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LiP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1%|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wewj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I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cÖwZwbwa‡K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cÖ`Ë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LiP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0.5%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m¤ú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ïé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0.5%|</a:t>
            </a:r>
          </a:p>
          <a:p>
            <a:pPr marL="228600" indent="-2286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463550" algn="l"/>
              </a:tabLst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my‡Îi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  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>
                <a:tab pos="463550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ea typeface="Times New Roman" pitchFamily="18" charset="0"/>
              <a:cs typeface="SutonnyMJ" pitchFamily="2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>
                <a:tab pos="46355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50520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13%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my‡`i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20%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ÿwZc~iY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DØ„‡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Ëi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1,00,000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†`‡e| </a:t>
            </a:r>
          </a:p>
          <a:p>
            <a:pPr lvl="0">
              <a:buFont typeface="Wingdings" pitchFamily="2" charset="2"/>
              <a:buChar char="q"/>
            </a:pP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my‡Îi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F‡bi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e¨q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myÎwU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4876800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4635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wfkb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evwl©K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gRy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c‡Y¨i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Pvwn`v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1,44,000 GKK|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GKK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c‡Y¨i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µ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qg~j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1,500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cÖwZwU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digv‡q‡ki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LiP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4,000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GKK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c‡Y¨i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enb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LiP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8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digv‡qk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Iqvi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mgq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n‡Z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¸`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v‡g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cŠuQv‡Z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4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w`b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mgq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jv‡M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wbivcËv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gRy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1,000 GKK|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463550" algn="l"/>
              </a:tabLst>
            </a:pP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my‡Îi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463550" algn="l"/>
              </a:tabLst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33600" y="0"/>
            <a:ext cx="5334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As‡Ki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my‡Îi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e¨envi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895600" y="1524000"/>
          <a:ext cx="21875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3" imgW="2184120" imgH="393480" progId="Equation.3">
                  <p:embed/>
                </p:oleObj>
              </mc:Choice>
              <mc:Fallback>
                <p:oleObj name="Equation" r:id="rId3" imgW="21841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524000"/>
                        <a:ext cx="218757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3581400" y="2819400"/>
          <a:ext cx="17684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5" imgW="1765080" imgH="393480" progId="Equation.3">
                  <p:embed/>
                </p:oleObj>
              </mc:Choice>
              <mc:Fallback>
                <p:oleObj name="Equation" r:id="rId5" imgW="17650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819400"/>
                        <a:ext cx="176847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505200" y="5867400"/>
          <a:ext cx="14684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7" imgW="965160" imgH="444240" progId="Equation.3">
                  <p:embed/>
                </p:oleObj>
              </mc:Choice>
              <mc:Fallback>
                <p:oleObj name="Equation" r:id="rId7" imgW="96516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867400"/>
                        <a:ext cx="146843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0"/>
            <a:ext cx="86868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914400" y="152400"/>
            <a:ext cx="6934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400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81000" y="914400"/>
            <a:ext cx="8534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1.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evwl©K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Pvwn`vi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1,00,000 GKK,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digv‡qk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GKK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c‡Y¨i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enb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LiP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K.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PjwZ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g~jab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e¨e¯’vcbv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L.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digv‡qk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ej‡Z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eyS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M.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wgZe¨qx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digv‡qk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N.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digv‡qk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lang="en-US" sz="16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2.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beM½v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.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eQ‡i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nvRvi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GKK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eqvwis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cÖ‡qvRb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cÖ‡Z¨K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eqvwis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`vg 75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enb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LiP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GKK 2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digv‡qk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150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cÖwZôvbwUi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µq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Av‡`k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qvi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cŠuQv‡Z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4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w`b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jv‡M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GRb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†µ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Zv‡`i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Pvwn`v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wbwðZ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wbivcËv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gRy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wnmv‡e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600 GKK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msiÿY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wKš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‘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…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wZK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y‡hv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©‡Mi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Kvi‡Y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cŠuQv‡Z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7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w`b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‡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j‡M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hvq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K.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e¨emvq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FY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L.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gRy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†Kb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M.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DÏxc‡Ki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Av‡jv‡K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(EOQ)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N.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…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wZK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y‡hv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©‡Mi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Kvi‡Y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cŠuQv‡Z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‡`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nIqvq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gRy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e¨e¯’vq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Kv‡bv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mgm¨v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DÏxc‡Ki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Av‡jv‡K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gZvgZ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lang="en-US" sz="16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.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mwRe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GKRb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e¨emvqx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wZwb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2/15,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-45 GB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e¨emvq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FY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A_ev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120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w`b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gqvw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evwYwR¨K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KvMR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¨‡g FY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wb‡Z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cv‡ib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cÖwZwU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evwYwR¨K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KvM‡Ri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wjwLZ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g~j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100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weµq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g~j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95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K.	¯^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í‡gqvw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A_v©qb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L.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e¨emvq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FY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ej‡Z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eyS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M.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evwYwR¨K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KvM‡Ri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N.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DÏxc‡K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mwRe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e¨emvq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FY I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evwYwR¨K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KvM‡Ri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g‡a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KvbwU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MÖnY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DwPZ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gšÍe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1000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1000"/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1000"/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215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5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5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5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5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0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50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0"/>
            <a:ext cx="5562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95400"/>
            <a:ext cx="91440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37160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21.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Ggivb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GKRb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Kvco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e¨emvqx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Avmbœ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kxZ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gŠmy‡gi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cÖv°v‡j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wZwb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XvKv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Rwm‡Kv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Mv‡g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©›Um †_‡K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evwK‡Z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jÿ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Mig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Kvco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µq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G‡ÿ‡Î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evwKi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n‡”Q 4/10,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30|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K.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e¨emvq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FY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Kv‡K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e‡j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L.	‡Kb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PjwZ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g~jab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¨¯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Í‡i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ivLv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GKRb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Avw_©K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e¨e¯’vc‡Ki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Ab¨Zg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vwqZ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¡?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e¨vL¨v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M.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Ggivb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Rwm‡Kv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Mv‡g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©›Um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30Zg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w`‡b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Ggiv‡bi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e¨emvq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F‡Yi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N.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Ggivb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m‡ev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©”P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KZw`‡bi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g‡a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A_©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A‡cÿv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 Kg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ea typeface="Times New Roman" pitchFamily="18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22.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Zzwg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FC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bvgK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Avw_©K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e¨e¯’vcK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e¨emvwqK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cÖ‡qvR‡b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2.5/15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60%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wKQz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µq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K‡i‡Q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Zzwg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evÆvi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my‡hvM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MÖnY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¯^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í‡gqvw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FY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MÖnY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wm×všÍ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wb‡Q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F‡Yi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my‡`i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nvi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18%|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cieZx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©‡Z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MB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c‡Y¨i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g~j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cwi‡kv‡ai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w`b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e„w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×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K.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e¨emvq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FY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L.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e¨emvq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FY‡K †Kb ¯^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Ztù~Z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A_v©qb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e¨vL¨v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M.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DÏxc‡K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DwjøwLZ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Kv¤úvwb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FC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.)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e¨emvq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F‡Yi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N.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mgq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cwieZ©b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FY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wm×všÍ‡K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wKfv‡e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cÖfvweZ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 hyw³mn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gZvgZ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25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25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25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25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99872" y="1609344"/>
            <a:ext cx="7543800" cy="411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AmsL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273</Words>
  <Application>Microsoft Office PowerPoint</Application>
  <PresentationFormat>On-screen Show (4:3)</PresentationFormat>
  <Paragraphs>65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23</cp:revision>
  <dcterms:created xsi:type="dcterms:W3CDTF">2006-08-16T00:00:00Z</dcterms:created>
  <dcterms:modified xsi:type="dcterms:W3CDTF">2021-05-26T12:23:23Z</dcterms:modified>
</cp:coreProperties>
</file>