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5"/>
  </p:notesMasterIdLst>
  <p:sldIdLst>
    <p:sldId id="290" r:id="rId2"/>
    <p:sldId id="267" r:id="rId3"/>
    <p:sldId id="291" r:id="rId4"/>
    <p:sldId id="274" r:id="rId5"/>
    <p:sldId id="285" r:id="rId6"/>
    <p:sldId id="293" r:id="rId7"/>
    <p:sldId id="295" r:id="rId8"/>
    <p:sldId id="296" r:id="rId9"/>
    <p:sldId id="297" r:id="rId10"/>
    <p:sldId id="294" r:id="rId11"/>
    <p:sldId id="269" r:id="rId12"/>
    <p:sldId id="275" r:id="rId13"/>
    <p:sldId id="261" r:id="rId14"/>
    <p:sldId id="288" r:id="rId15"/>
    <p:sldId id="289" r:id="rId16"/>
    <p:sldId id="299" r:id="rId17"/>
    <p:sldId id="276" r:id="rId18"/>
    <p:sldId id="281" r:id="rId19"/>
    <p:sldId id="282" r:id="rId20"/>
    <p:sldId id="283" r:id="rId21"/>
    <p:sldId id="284" r:id="rId22"/>
    <p:sldId id="28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2B"/>
    <a:srgbClr val="22DE53"/>
    <a:srgbClr val="DD23D4"/>
    <a:srgbClr val="1D0646"/>
    <a:srgbClr val="BC447A"/>
    <a:srgbClr val="3B7DC5"/>
    <a:srgbClr val="000000"/>
    <a:srgbClr val="FF3300"/>
    <a:srgbClr val="17A15F"/>
    <a:srgbClr val="EDB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86380" autoAdjust="0"/>
  </p:normalViewPr>
  <p:slideViewPr>
    <p:cSldViewPr snapToGrid="0" showGuides="1">
      <p:cViewPr varScale="1">
        <p:scale>
          <a:sx n="72" d="100"/>
          <a:sy n="72" d="100"/>
        </p:scale>
        <p:origin x="51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C7B59-4565-4623-B300-C3B17B03C82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61B79-876C-4576-AE77-34258254E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2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61B79-876C-4576-AE77-34258254EC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61B79-876C-4576-AE77-34258254EC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61B79-876C-4576-AE77-34258254EC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61B79-876C-4576-AE77-34258254EC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2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7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1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2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2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1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3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1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3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9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9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5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9" y="822960"/>
            <a:ext cx="5678425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3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2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0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1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7B25F2-3871-4CDF-A7AC-0706559F6C7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C60C55-AFA4-4243-A904-541F0B28C5A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4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eet-selling-of-clay-pots-paharganj-new-delhi-india-AYYK63.jpg"/>
          <p:cNvPicPr>
            <a:picLocks noChangeAspect="1"/>
          </p:cNvPicPr>
          <p:nvPr/>
        </p:nvPicPr>
        <p:blipFill>
          <a:blip r:embed="rId3"/>
          <a:srcRect b="108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7075" y="1873794"/>
            <a:ext cx="105932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        </a:t>
            </a:r>
            <a:r>
              <a:rPr lang="bn-IN" sz="72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আজকের ক্লাশে সবাইকে </a:t>
            </a:r>
          </a:p>
          <a:p>
            <a:r>
              <a:rPr lang="bn-IN" sz="72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                </a:t>
            </a:r>
            <a:r>
              <a:rPr lang="bn-IN" sz="8000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স্বাগত</a:t>
            </a:r>
            <a:endParaRPr lang="en-US" sz="80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-4-9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1" y="1402081"/>
            <a:ext cx="3992880" cy="3550920"/>
          </a:xfrm>
          <a:prstGeom prst="rect">
            <a:avLst/>
          </a:prstGeom>
        </p:spPr>
      </p:pic>
      <p:pic>
        <p:nvPicPr>
          <p:cNvPr id="6" name="Picture 5" descr="IMG_20210523_0047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70030"/>
            <a:ext cx="4282441" cy="356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0721" y="228601"/>
            <a:ext cx="8808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Kalpurush" panose="02000600000000000000" pitchFamily="2" charset="0"/>
                <a:cs typeface="Kalpurush" panose="02000600000000000000" pitchFamily="2" charset="0"/>
              </a:rPr>
              <a:t>ছবিতে কী দেখতে পাচ্ছ ?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679" y="5103674"/>
            <a:ext cx="10347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মাটির তৈরি ঘোড়া, হাড়ি,কলস, পুতুল,নানা ধরনের খেলনা, ইত্যাদি ।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 descr="Untitled-7-5a6392920cc7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719" y="1432560"/>
            <a:ext cx="3581401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721" y="4823791"/>
            <a:ext cx="10606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কয়েকটি মৃৎশিল্পের নাম লিখ । 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8" name="Picture 7" descr="াকদক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963" y="1983718"/>
            <a:ext cx="2757067" cy="22896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65740" y="748179"/>
            <a:ext cx="3239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0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90583" y="182880"/>
            <a:ext cx="10379892" cy="120396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5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 descr="kj.PNG"/>
          <p:cNvPicPr>
            <a:picLocks noChangeAspect="1"/>
          </p:cNvPicPr>
          <p:nvPr/>
        </p:nvPicPr>
        <p:blipFill>
          <a:blip r:embed="rId2"/>
          <a:srcRect l="1385" t="1923" r="6648"/>
          <a:stretch>
            <a:fillRect/>
          </a:stretch>
        </p:blipFill>
        <p:spPr>
          <a:xfrm>
            <a:off x="5584085" y="1515291"/>
            <a:ext cx="5059680" cy="5159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A70240-0A3F-4688-A3A0-35B5EAF0B5A9}"/>
              </a:ext>
            </a:extLst>
          </p:cNvPr>
          <p:cNvSpPr txBox="1"/>
          <p:nvPr/>
        </p:nvSpPr>
        <p:spPr>
          <a:xfrm>
            <a:off x="676113" y="2767280"/>
            <a:ext cx="4412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তোমার বাংলা বইয়ের </a:t>
            </a:r>
          </a:p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৩৫ পৃষ্ঠা খোল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8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3909" y="182880"/>
            <a:ext cx="4284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নিরব পাঠ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 descr="nir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1101852"/>
            <a:ext cx="9679577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492728"/>
              </p:ext>
            </p:extLst>
          </p:nvPr>
        </p:nvGraphicFramePr>
        <p:xfrm>
          <a:off x="3102020" y="1005840"/>
          <a:ext cx="6668996" cy="5643155"/>
        </p:xfrm>
        <a:graphic>
          <a:graphicData uri="http://schemas.openxmlformats.org/drawingml/2006/table">
            <a:tbl>
              <a:tblPr firstRow="1" firstCol="1" lastCol="1" bandRow="1">
                <a:tableStyleId>{5940675A-B579-460E-94D1-54222C63F5DA}</a:tableStyleId>
              </a:tblPr>
              <a:tblGrid>
                <a:gridCol w="293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2413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Kalpurush" pitchFamily="2" charset="0"/>
                          <a:cs typeface="Kalpurush" pitchFamily="2" charset="0"/>
                        </a:rPr>
                        <a:t>     </a:t>
                      </a:r>
                      <a:endParaRPr lang="en-US" sz="36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914">
                <a:tc>
                  <a:txBody>
                    <a:bodyPr/>
                    <a:lstStyle/>
                    <a:p>
                      <a:endParaRPr lang="en-US" sz="36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914">
                <a:tc>
                  <a:txBody>
                    <a:bodyPr/>
                    <a:lstStyle/>
                    <a:p>
                      <a:endParaRPr lang="en-US" sz="36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6914">
                <a:tc>
                  <a:txBody>
                    <a:bodyPr/>
                    <a:lstStyle/>
                    <a:p>
                      <a:endParaRPr lang="en-US" sz="36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0720" y="4174991"/>
            <a:ext cx="261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মৃৎশিল্প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6" y="1961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চল কিছু শব্দার্থ ও বাক্য গঠন জেনে নেই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9179" y="1345287"/>
            <a:ext cx="290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79" y="4152539"/>
            <a:ext cx="367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মাটির তৈরি শিল্পকর্ম।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86070" y="860562"/>
            <a:ext cx="227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761C71-8D36-44C3-81A2-BB35ACE0711A}"/>
              </a:ext>
            </a:extLst>
          </p:cNvPr>
          <p:cNvSpPr txBox="1"/>
          <p:nvPr/>
        </p:nvSpPr>
        <p:spPr>
          <a:xfrm>
            <a:off x="3506623" y="1260130"/>
            <a:ext cx="205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উপকরন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1487" y="4813619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761C71-8D36-44C3-81A2-BB35ACE0711A}"/>
              </a:ext>
            </a:extLst>
          </p:cNvPr>
          <p:cNvSpPr txBox="1"/>
          <p:nvPr/>
        </p:nvSpPr>
        <p:spPr>
          <a:xfrm>
            <a:off x="3506622" y="2657856"/>
            <a:ext cx="205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প্রাচীন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66113" y="2612384"/>
            <a:ext cx="245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পুরানো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2971" y="5507403"/>
            <a:ext cx="2612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দরকার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7817" y="5498015"/>
            <a:ext cx="225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প্রয়োজন।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9" grpId="0"/>
      <p:bldP spid="14" grpId="0"/>
      <p:bldP spid="15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7780"/>
              </p:ext>
            </p:extLst>
          </p:nvPr>
        </p:nvGraphicFramePr>
        <p:xfrm>
          <a:off x="2993572" y="1020354"/>
          <a:ext cx="543197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3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760">
                <a:tc>
                  <a:txBody>
                    <a:bodyPr/>
                    <a:lstStyle/>
                    <a:p>
                      <a:r>
                        <a:rPr lang="bn-IN" sz="180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15064" y="1783214"/>
            <a:ext cx="2171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নকশা</a:t>
            </a:r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6022" y="1706622"/>
            <a:ext cx="214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রেখা দিয়ে আঁকা ছবি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8002" y="3751216"/>
            <a:ext cx="277222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যারা মাটি দিয়ে হাড়ি-পাতিল তৈরি করেন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64A85-6B23-41C0-A6DB-8D394C30FAA2}"/>
              </a:ext>
            </a:extLst>
          </p:cNvPr>
          <p:cNvSpPr txBox="1"/>
          <p:nvPr/>
        </p:nvSpPr>
        <p:spPr>
          <a:xfrm>
            <a:off x="2902860" y="161540"/>
            <a:ext cx="5532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আর কিছু শব্দার্থ জেনে নেই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2983" y="3919718"/>
            <a:ext cx="2032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কুমার</a:t>
            </a:r>
            <a:r>
              <a:rPr lang="bn-IN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337" y="274319"/>
            <a:ext cx="986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itchFamily="2" charset="0"/>
                <a:cs typeface="Kalpurush" pitchFamily="2" charset="0"/>
              </a:rPr>
              <a:t> যুক্তবর্ণগুলো ভেঙ্গে লিখি এবং প্রতিটি যুক্তবর্ণ দিয়ে শব্দ তৈরি করি 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451" y="1776547"/>
            <a:ext cx="11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itchFamily="2" charset="0"/>
                <a:cs typeface="Kalpurush" pitchFamily="2" charset="0"/>
              </a:rPr>
              <a:t> দ্ম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950" y="2730137"/>
            <a:ext cx="11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itchFamily="2" charset="0"/>
                <a:cs typeface="Kalpurush" pitchFamily="2" charset="0"/>
              </a:rPr>
              <a:t> ন্ত 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2" y="3847674"/>
            <a:ext cx="11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itchFamily="2" charset="0"/>
                <a:cs typeface="Kalpurush" pitchFamily="2" charset="0"/>
              </a:rPr>
              <a:t> ল্প  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950" y="4864407"/>
            <a:ext cx="11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itchFamily="2" charset="0"/>
                <a:cs typeface="Kalpurush" pitchFamily="2" charset="0"/>
              </a:rPr>
              <a:t> ন্দ   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391" y="5857186"/>
            <a:ext cx="11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itchFamily="2" charset="0"/>
                <a:cs typeface="Kalpurush" pitchFamily="2" charset="0"/>
              </a:rPr>
              <a:t> জ্ঞ    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141" y="1854924"/>
            <a:ext cx="12279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দ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768" y="1845494"/>
            <a:ext cx="122790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ম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140" y="2791692"/>
            <a:ext cx="122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ন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91" y="2775223"/>
            <a:ext cx="122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ত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983" y="3889605"/>
            <a:ext cx="122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ল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983" y="3934413"/>
            <a:ext cx="122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প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188" y="4903890"/>
            <a:ext cx="122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ন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502" y="4924081"/>
            <a:ext cx="122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দ 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501" y="5903272"/>
            <a:ext cx="122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জ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411" y="5866255"/>
            <a:ext cx="1227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ঞ 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6846" y="1841863"/>
            <a:ext cx="146304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পদ্ম  ,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4835" y="1802675"/>
            <a:ext cx="164591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পদ্মা।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1955" y="2933993"/>
            <a:ext cx="1541417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চলন্ত।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5589" y="2926081"/>
            <a:ext cx="1541417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অন্তর , 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99463" y="3958047"/>
            <a:ext cx="1528354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শিল্প , 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2766" y="4062549"/>
            <a:ext cx="122790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গল্প।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9463" y="4866278"/>
            <a:ext cx="165898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সুন্দর ,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7045" y="4903890"/>
            <a:ext cx="165898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আনন্দ।   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30092" y="5888857"/>
            <a:ext cx="147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 dirty="0">
                <a:latin typeface="Kalpurush" pitchFamily="2" charset="0"/>
                <a:cs typeface="Kalpurush" pitchFamily="2" charset="0"/>
              </a:rPr>
              <a:t>জ্ঞান ,   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1955" y="5862731"/>
            <a:ext cx="1963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>
                <a:latin typeface="Kalpurush" pitchFamily="2" charset="0"/>
                <a:cs typeface="Kalpurush" pitchFamily="2" charset="0"/>
              </a:rPr>
              <a:t> </a:t>
            </a:r>
            <a:r>
              <a:rPr lang="bn-IN" sz="4000">
                <a:latin typeface="Kalpurush" pitchFamily="2" charset="0"/>
                <a:cs typeface="Kalpurush" pitchFamily="2" charset="0"/>
              </a:rPr>
              <a:t>বিজ্ঞান।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3972 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926 L 0.24935 0.00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13711 0.000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5.55112E-17 L 0.27369 0.0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1543 0.0076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2694 0.001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4349 3.33333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5 4.07407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50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602 L 0.13425 -0.004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0.25 -4.44444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8829" y="4728791"/>
            <a:ext cx="7297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501573" y="367099"/>
            <a:ext cx="4684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 descr="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3" y="1463675"/>
            <a:ext cx="2625724" cy="2150382"/>
          </a:xfrm>
          <a:prstGeom prst="rect">
            <a:avLst/>
          </a:prstGeom>
        </p:spPr>
      </p:pic>
      <p:pic>
        <p:nvPicPr>
          <p:cNvPr id="9" name="Picture 8" descr="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451" y="1416373"/>
            <a:ext cx="2679378" cy="21251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00" y="3788228"/>
            <a:ext cx="10697028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93636" y="4183017"/>
            <a:ext cx="377371" cy="478971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714" y="3914392"/>
            <a:ext cx="9940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  যুক্তবর্ন ভেঙ্গে লিখ এবং প্রতিটি যুক্তবর্ণ দিয়ে ১টি করে শব্দ লিখ।</a:t>
            </a:r>
          </a:p>
          <a:p>
            <a:pPr algn="ctr"/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ন্দ , জ্ঞ , ল্প , ন্ত , দ্ম    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426" y="2104570"/>
            <a:ext cx="1101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75804"/>
            <a:ext cx="11848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 descr="Untitled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06" y="979714"/>
            <a:ext cx="5122436" cy="3722913"/>
          </a:xfrm>
          <a:prstGeom prst="rect">
            <a:avLst/>
          </a:prstGeom>
        </p:spPr>
      </p:pic>
      <p:pic>
        <p:nvPicPr>
          <p:cNvPr id="6" name="Picture 5" descr="street-selling-of-clay-pots-paharganj-new-delhi-india-AYYK63.jpg"/>
          <p:cNvPicPr>
            <a:picLocks noChangeAspect="1"/>
          </p:cNvPicPr>
          <p:nvPr/>
        </p:nvPicPr>
        <p:blipFill>
          <a:blip r:embed="rId3"/>
          <a:srcRect b="9997"/>
          <a:stretch>
            <a:fillRect/>
          </a:stretch>
        </p:blipFill>
        <p:spPr>
          <a:xfrm>
            <a:off x="457200" y="953589"/>
            <a:ext cx="5707555" cy="3749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9655" y="107453"/>
            <a:ext cx="849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itchFamily="2" charset="0"/>
                <a:cs typeface="Kalpurush" pitchFamily="2" charset="0"/>
              </a:rPr>
              <a:t>মাটির জিনিস কোথায় তৈরি করা হয় ?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6827" y="124823"/>
            <a:ext cx="2416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itchFamily="2" charset="0"/>
                <a:cs typeface="Kalpurush" pitchFamily="2" charset="0"/>
              </a:rPr>
              <a:t> লক্ষ্য কর 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0753" y="65930"/>
            <a:ext cx="347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itchFamily="2" charset="0"/>
                <a:cs typeface="Kalpurush" pitchFamily="2" charset="0"/>
              </a:rPr>
              <a:t> কুমার পাড়ায় 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3759" y="132606"/>
            <a:ext cx="762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itchFamily="2" charset="0"/>
                <a:cs typeface="Kalpurush" pitchFamily="2" charset="0"/>
              </a:rPr>
              <a:t> এসো কুমারপাড়া সম্পর্কে জেনে নেই 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576" y="4795897"/>
            <a:ext cx="113254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Kalpurush" pitchFamily="2" charset="0"/>
                <a:cs typeface="Kalpurush" pitchFamily="2" charset="0"/>
              </a:rPr>
              <a:t>  কুমারপাড়ায় সাধারনত কুমারেরাই বসবাস করে।তারা মাটি দিয়ে নানা রকম তৈজসপত্র তৈরি করে থাকেন । মাটির হাঁড়ি –পাতিল তৈরি করার জন্য রয়েছে বড় চাকতি ।যেটা ঘুরিয়ে মাটির পাত্রের আকার দেওয়া হয় । তারপর এগুলো রোদে শুকানো হয় ।এরপর এগুলো রোদে শুকানো হয় । 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5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11" y="1146630"/>
            <a:ext cx="3553733" cy="2902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49487" y="206710"/>
            <a:ext cx="494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0" y="4267200"/>
            <a:ext cx="11901714" cy="23876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en-US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bn-IN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কুমারপাড়া সম্পর্কে ৪ টি বাক্য লিখ।</a:t>
            </a:r>
            <a:r>
              <a:rPr lang="en-US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992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5520" y="-292387"/>
            <a:ext cx="4310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058" y="4075612"/>
            <a:ext cx="641379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মর্জিয়া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আকতা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</a:p>
          <a:p>
            <a:pPr algn="ctr"/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পালেগ্রাম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IN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বাঁশখালি , চট্টগ্রাম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 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</a:t>
            </a:r>
          </a:p>
        </p:txBody>
      </p:sp>
      <p:pic>
        <p:nvPicPr>
          <p:cNvPr id="12" name="Picture 11" descr="Screenshot_20210426_230702_com.facebook.katana.jpg"/>
          <p:cNvPicPr>
            <a:picLocks noChangeAspect="1"/>
          </p:cNvPicPr>
          <p:nvPr/>
        </p:nvPicPr>
        <p:blipFill>
          <a:blip r:embed="rId2" cstate="print"/>
          <a:srcRect l="-1037" t="27429" b="28191"/>
          <a:stretch>
            <a:fillRect/>
          </a:stretch>
        </p:blipFill>
        <p:spPr>
          <a:xfrm>
            <a:off x="875212" y="365761"/>
            <a:ext cx="4497975" cy="3709851"/>
          </a:xfrm>
          <a:prstGeom prst="rect">
            <a:avLst/>
          </a:prstGeom>
        </p:spPr>
      </p:pic>
      <p:pic>
        <p:nvPicPr>
          <p:cNvPr id="15" name="Picture 14" descr="জ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026" y="992778"/>
            <a:ext cx="1584828" cy="2947327"/>
          </a:xfrm>
          <a:prstGeom prst="rect">
            <a:avLst/>
          </a:prstGeom>
        </p:spPr>
      </p:pic>
      <p:pic>
        <p:nvPicPr>
          <p:cNvPr id="6" name="Picture 5" descr="5 bo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347" y="502921"/>
            <a:ext cx="4444612" cy="54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9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4915" y="297803"/>
            <a:ext cx="2815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091" y="2230710"/>
            <a:ext cx="11519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মৃৎশিল্প কী 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bn-IN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   ২। এ শিল্পের প্রধান উপকরণ কী ?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৩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কুমারপাড়া বলতে কী বুঝ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       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কুমারদের তৈরি জিনিসগুলো এত বৈচিত্র্যপূর্ন হয় </a:t>
            </a:r>
          </a:p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              কেন তা ৪ টি বাক্যে লিখ।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3487" y="1311577"/>
            <a:ext cx="593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4400" b="1" dirty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74891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925125" y="4497861"/>
            <a:ext cx="522514" cy="69668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3956"/>
            <a:ext cx="1178269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                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bn-IN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265" y="4516513"/>
            <a:ext cx="11721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dirty="0"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 মাটি দিয়ে বিজয় ফুল তৈরি করতে যে কাজগুলো করবে তা সম্পর্কে ৪টি বাক্য লিখে আনবে। </a:t>
            </a:r>
            <a:r>
              <a:rPr lang="bn-IN" sz="4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0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 descr="্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4" y="1554480"/>
            <a:ext cx="5068389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1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umar-para-inner.220170804054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418011"/>
            <a:ext cx="10162903" cy="6257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06055" y="1999587"/>
            <a:ext cx="6037945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ধন্যবাদ</a:t>
            </a:r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সবাইকে</a:t>
            </a:r>
            <a:r>
              <a:rPr lang="en-US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50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39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6508" y="127392"/>
            <a:ext cx="774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itchFamily="2" charset="0"/>
                <a:cs typeface="Kalpurush" pitchFamily="2" charset="0"/>
              </a:rPr>
              <a:t>       ছবিটি লক্ষ্য কর 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851411-9688-4FB6-A02E-8338F3448538}"/>
              </a:ext>
            </a:extLst>
          </p:cNvPr>
          <p:cNvSpPr txBox="1"/>
          <p:nvPr/>
        </p:nvSpPr>
        <p:spPr>
          <a:xfrm>
            <a:off x="1" y="6027003"/>
            <a:ext cx="1194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itchFamily="2" charset="0"/>
                <a:cs typeface="Kalpurush" pitchFamily="2" charset="0"/>
              </a:rPr>
              <a:t>       অনুমান করতে পারছো আজ আমরা কী পড়বো?  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9" name="Picture 8" descr="10_Flower+Vase_Lamp_Md+Pramanik_160317_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0379"/>
            <a:ext cx="12164744" cy="4922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0719" y="66545"/>
            <a:ext cx="887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ysClr val="windowText" lastClr="000000"/>
                </a:solidFill>
                <a:latin typeface="Kalpurush" pitchFamily="2" charset="0"/>
                <a:cs typeface="Kalpurush" pitchFamily="2" charset="0"/>
              </a:rPr>
              <a:t> মাটির তৈরি বিভিন্ন জিনিস</a:t>
            </a:r>
            <a:endParaRPr lang="en-US" sz="4800" dirty="0">
              <a:solidFill>
                <a:sysClr val="windowText" lastClr="00000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jektr.png"/>
          <p:cNvPicPr>
            <a:picLocks noChangeAspect="1"/>
          </p:cNvPicPr>
          <p:nvPr/>
        </p:nvPicPr>
        <p:blipFill>
          <a:blip r:embed="rId2"/>
          <a:srcRect l="14096" t="17289" r="14925" b="15187"/>
          <a:stretch>
            <a:fillRect/>
          </a:stretch>
        </p:blipFill>
        <p:spPr>
          <a:xfrm>
            <a:off x="2344060" y="0"/>
            <a:ext cx="75038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3967" y="2179953"/>
            <a:ext cx="61661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 শখের মৃৎশিল্প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পাঠ্যাংশঃ- আমরা----কারিগরি জ্ঞান 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3964" y="959171"/>
            <a:ext cx="5907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7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" y="375920"/>
            <a:ext cx="1219199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           </a:t>
            </a:r>
            <a:r>
              <a:rPr lang="en-US" sz="8800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শিখন</a:t>
            </a:r>
            <a:r>
              <a:rPr lang="en-US" sz="8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endParaRPr lang="en-US" sz="6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6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6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6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6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IN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১৪২ যুক্তব্যঞ্জন ব্যবহার করে নতুন নতুন শব্দ লিখতে পারবে ।</a:t>
            </a:r>
          </a:p>
          <a:p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  ৪১২ বিভিন্ন বিষয়ে অনুভূতি প্রকাশ করতে পারবে ।</a:t>
            </a:r>
          </a:p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7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9715" y="0"/>
            <a:ext cx="6966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ছবিটি লক্ষ্য কর 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1" y="6088560"/>
            <a:ext cx="10119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কাঠের চাকায় মাটির পাত্র তৈরি হচ্ছে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zn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041"/>
            <a:ext cx="12192000" cy="5318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85000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759460"/>
            <a:ext cx="11521440" cy="5138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6240" y="1"/>
            <a:ext cx="4998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Kalpurush" pitchFamily="2" charset="0"/>
                <a:cs typeface="Kalpurush" pitchFamily="2" charset="0"/>
              </a:rPr>
              <a:t>ছবিটি লক্ষ্য কর 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9561" y="5905680"/>
            <a:ext cx="4998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Kalpurush" pitchFamily="2" charset="0"/>
                <a:cs typeface="Kalpurush" pitchFamily="2" charset="0"/>
              </a:rPr>
              <a:t>মেলার ছবি  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283358-15828648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1082040"/>
            <a:ext cx="11719561" cy="4859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1920" y="6027004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itchFamily="2" charset="0"/>
                <a:cs typeface="Kalpurush" pitchFamily="2" charset="0"/>
              </a:rPr>
              <a:t>  নাগরদোলা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5040" y="33528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Kalpurush" pitchFamily="2" charset="0"/>
                <a:cs typeface="Kalpurush" pitchFamily="2" charset="0"/>
              </a:rPr>
              <a:t> মেলায় কী দেখতে পাচ্ছ ?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la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1600200"/>
            <a:ext cx="4572000" cy="3657600"/>
          </a:xfrm>
          <a:prstGeom prst="rect">
            <a:avLst/>
          </a:prstGeom>
        </p:spPr>
      </p:pic>
      <p:pic>
        <p:nvPicPr>
          <p:cNvPr id="3" name="Picture 2" descr="maxresdefault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600200"/>
            <a:ext cx="4572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1" y="32004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Kalpurush" pitchFamily="2" charset="0"/>
                <a:cs typeface="Kalpurush" pitchFamily="2" charset="0"/>
              </a:rPr>
              <a:t>মেলায় কী কী পাওয়া  যায় 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5410200"/>
            <a:ext cx="1060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Kalpurush" pitchFamily="2" charset="0"/>
                <a:cs typeface="Kalpurush" pitchFamily="2" charset="0"/>
              </a:rPr>
              <a:t> বাশেঁর তৈরি কুলো ,ডালা , ঝুড়ি, চালুন ,ইত্যাদি। এছাড়াও মুড়ি-মুড়কি,জিলাপি,বাতাসা । আরও কত কী !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2373</TotalTime>
  <Words>478</Words>
  <Application>Microsoft Office PowerPoint</Application>
  <PresentationFormat>Widescreen</PresentationFormat>
  <Paragraphs>111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Kalpurush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 Software Point</dc:creator>
  <cp:lastModifiedBy>Mohammad Maruf</cp:lastModifiedBy>
  <cp:revision>809</cp:revision>
  <dcterms:created xsi:type="dcterms:W3CDTF">2020-11-20T22:06:18Z</dcterms:created>
  <dcterms:modified xsi:type="dcterms:W3CDTF">2021-05-25T19:10:51Z</dcterms:modified>
</cp:coreProperties>
</file>