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6" r:id="rId3"/>
    <p:sldId id="261" r:id="rId4"/>
    <p:sldId id="262" r:id="rId5"/>
    <p:sldId id="291" r:id="rId6"/>
    <p:sldId id="264" r:id="rId7"/>
    <p:sldId id="260" r:id="rId8"/>
    <p:sldId id="266" r:id="rId9"/>
    <p:sldId id="299" r:id="rId10"/>
    <p:sldId id="300" r:id="rId11"/>
    <p:sldId id="302" r:id="rId12"/>
    <p:sldId id="303" r:id="rId13"/>
    <p:sldId id="304" r:id="rId14"/>
    <p:sldId id="282" r:id="rId15"/>
    <p:sldId id="283" r:id="rId16"/>
    <p:sldId id="284" r:id="rId17"/>
    <p:sldId id="265" r:id="rId18"/>
    <p:sldId id="285" r:id="rId19"/>
    <p:sldId id="286" r:id="rId20"/>
    <p:sldId id="288" r:id="rId21"/>
    <p:sldId id="305" r:id="rId22"/>
    <p:sldId id="287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ud Ahmed Rotno" initials="MAR" lastIdx="1" clrIdx="0">
    <p:extLst>
      <p:ext uri="{19B8F6BF-5375-455C-9EA6-DF929625EA0E}">
        <p15:presenceInfo xmlns:p15="http://schemas.microsoft.com/office/powerpoint/2012/main" userId="20b8006f4bf171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86397" autoAdjust="0"/>
  </p:normalViewPr>
  <p:slideViewPr>
    <p:cSldViewPr>
      <p:cViewPr varScale="1">
        <p:scale>
          <a:sx n="58" d="100"/>
          <a:sy n="58" d="100"/>
        </p:scale>
        <p:origin x="123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r>
            <a: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শোনা</a:t>
          </a:r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/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/>
        </a:p>
      </dgm:t>
    </dgm:pt>
    <dgm:pt modelId="{53687B05-7788-4ACD-A5CF-5708BBE891FF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গল্প </a:t>
          </a:r>
          <a:r>
            <a:rPr lang="bn-IN" sz="3200" dirty="0">
              <a:latin typeface="NikoshBAN" pitchFamily="2" charset="0"/>
              <a:cs typeface="NikoshBAN" pitchFamily="2" charset="0"/>
            </a:rPr>
            <a:t>শুনে বুঝতে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/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/>
        </a:p>
      </dgm:t>
    </dgm:pt>
    <dgm:pt modelId="{742B16BF-216B-4EF2-BC39-69939D619EAB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বলা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6A599B-6A91-4DE2-B339-D130042F9A8D}" type="parTrans" cxnId="{6C32A3AB-6D41-4749-B8B7-2AB145EC664A}">
      <dgm:prSet/>
      <dgm:spPr/>
      <dgm:t>
        <a:bodyPr/>
        <a:lstStyle/>
        <a:p>
          <a:endParaRPr lang="en-US"/>
        </a:p>
      </dgm:t>
    </dgm:pt>
    <dgm:pt modelId="{504CCFC5-0A10-42FF-BFD9-6B6D4FF54F8E}" type="sibTrans" cxnId="{6C32A3AB-6D41-4749-B8B7-2AB145EC664A}">
      <dgm:prSet/>
      <dgm:spPr/>
      <dgm:t>
        <a:bodyPr/>
        <a:lstStyle/>
        <a:p>
          <a:endParaRPr lang="en-US"/>
        </a:p>
      </dgm:t>
    </dgm:pt>
    <dgm:pt modelId="{6042E6C3-862A-407D-A74B-047B016F02D9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৫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dirty="0">
              <a:latin typeface="NikoshBAN" pitchFamily="2" charset="0"/>
              <a:cs typeface="NikoshBAN" pitchFamily="2" charset="0"/>
            </a:rPr>
            <a:t>২ </a:t>
          </a:r>
          <a:r>
            <a:rPr lang="bn-BD" sz="3200" dirty="0">
              <a:latin typeface="NikoshBAN" pitchFamily="2" charset="0"/>
              <a:cs typeface="NikoshBAN" pitchFamily="2" charset="0"/>
            </a:rPr>
            <a:t>বিভিন্ন বিষয় বর্ণনা করতে</a:t>
          </a:r>
          <a:r>
            <a:rPr lang="bn-IN" sz="3200" dirty="0">
              <a:latin typeface="NikoshBAN" pitchFamily="2" charset="0"/>
              <a:cs typeface="NikoshBAN" pitchFamily="2" charset="0"/>
            </a:rPr>
            <a:t>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C28777E-FFB8-494B-89D2-5DC6C5337DA5}" type="parTrans" cxnId="{F0A2D0E5-5B90-47BD-B226-07AF7A7E1705}">
      <dgm:prSet/>
      <dgm:spPr/>
      <dgm:t>
        <a:bodyPr/>
        <a:lstStyle/>
        <a:p>
          <a:endParaRPr lang="en-US"/>
        </a:p>
      </dgm:t>
    </dgm:pt>
    <dgm:pt modelId="{527B8737-2379-4DC0-9C2F-33CDB3EDA86F}" type="sibTrans" cxnId="{F0A2D0E5-5B90-47BD-B226-07AF7A7E1705}">
      <dgm:prSet/>
      <dgm:spPr/>
      <dgm:t>
        <a:bodyPr/>
        <a:lstStyle/>
        <a:p>
          <a:endParaRPr lang="en-US"/>
        </a:p>
      </dgm:t>
    </dgm:pt>
    <dgm:pt modelId="{D2F3B114-150E-4B93-BC36-C4ECF6E9DA2C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পড়া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C511910-920A-41CC-A673-72A759735214}" type="parTrans" cxnId="{A5381A33-4EE5-4C60-84BD-CF15BD7E5990}">
      <dgm:prSet/>
      <dgm:spPr/>
      <dgm:t>
        <a:bodyPr/>
        <a:lstStyle/>
        <a:p>
          <a:endParaRPr lang="en-US"/>
        </a:p>
      </dgm:t>
    </dgm:pt>
    <dgm:pt modelId="{30D4BA3A-F601-4F4A-9867-C09DC8DEFE59}" type="sibTrans" cxnId="{A5381A33-4EE5-4C60-84BD-CF15BD7E5990}">
      <dgm:prSet/>
      <dgm:spPr/>
      <dgm:t>
        <a:bodyPr/>
        <a:lstStyle/>
        <a:p>
          <a:endParaRPr lang="en-US"/>
        </a:p>
      </dgm:t>
    </dgm:pt>
    <dgm:pt modelId="{3C4C0A14-B2CE-43BF-904E-D992C13C46C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পাঠ্যপুস্তকের শব্দ শুদ্ধ</a:t>
          </a:r>
          <a:r>
            <a:rPr lang="bn-IN" sz="3200" dirty="0">
              <a:latin typeface="NikoshBAN" pitchFamily="2" charset="0"/>
              <a:cs typeface="NikoshBAN" pitchFamily="2" charset="0"/>
            </a:rPr>
            <a:t> উচ্চারণে পড়তে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DA1B142-0C0F-4396-92FA-1E650068B8D7}" type="parTrans" cxnId="{E2841385-1F31-4EA5-81C7-48DAD02B820C}">
      <dgm:prSet/>
      <dgm:spPr/>
      <dgm:t>
        <a:bodyPr/>
        <a:lstStyle/>
        <a:p>
          <a:endParaRPr lang="en-US"/>
        </a:p>
      </dgm:t>
    </dgm:pt>
    <dgm:pt modelId="{041EC8E0-711A-422D-B5DC-79CD1B9EF95B}" type="sibTrans" cxnId="{E2841385-1F31-4EA5-81C7-48DAD02B820C}">
      <dgm:prSet/>
      <dgm:spPr/>
      <dgm:t>
        <a:bodyPr/>
        <a:lstStyle/>
        <a:p>
          <a:endParaRPr lang="en-US"/>
        </a:p>
      </dgm:t>
    </dgm:pt>
    <dgm:pt modelId="{3E734D8E-E5A7-4B83-95E8-1AC326273F07}">
      <dgm:prSet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লেখা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F151322-72DF-4F11-8E41-103F6A18A993}" type="parTrans" cxnId="{ACFD4A28-84A0-4740-8BCE-CD53D7A05170}">
      <dgm:prSet/>
      <dgm:spPr/>
      <dgm:t>
        <a:bodyPr/>
        <a:lstStyle/>
        <a:p>
          <a:endParaRPr lang="en-US"/>
        </a:p>
      </dgm:t>
    </dgm:pt>
    <dgm:pt modelId="{69F7AC36-FAFC-459A-A958-4530ED337E79}" type="sibTrans" cxnId="{ACFD4A28-84A0-4740-8BCE-CD53D7A05170}">
      <dgm:prSet/>
      <dgm:spPr/>
      <dgm:t>
        <a:bodyPr/>
        <a:lstStyle/>
        <a:p>
          <a:endParaRPr lang="en-US"/>
        </a:p>
      </dgm:t>
    </dgm:pt>
    <dgm:pt modelId="{9C789E96-13C4-4FFB-AF02-190CE1B2C455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২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যুক্তব্যঞ্জন ব্যবহার করে শব্দ লিখতে পারবে।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A00CE1-5E04-41D5-B2E0-37F35A21DD34}" type="parTrans" cxnId="{14752050-7568-421D-BC2A-3D339A494303}">
      <dgm:prSet/>
      <dgm:spPr/>
      <dgm:t>
        <a:bodyPr/>
        <a:lstStyle/>
        <a:p>
          <a:endParaRPr lang="en-US"/>
        </a:p>
      </dgm:t>
    </dgm:pt>
    <dgm:pt modelId="{8EB88FBC-14B2-44E4-9E13-2C0847D9D180}" type="sibTrans" cxnId="{14752050-7568-421D-BC2A-3D339A494303}">
      <dgm:prSet/>
      <dgm:spPr/>
      <dgm:t>
        <a:bodyPr/>
        <a:lstStyle/>
        <a:p>
          <a:endParaRPr lang="en-US"/>
        </a:p>
      </dgm:t>
    </dgm:pt>
    <dgm:pt modelId="{88110D72-8FE8-4374-9AEE-08AD1A0182DF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en-US" sz="1200" dirty="0"/>
        </a:p>
      </dgm:t>
    </dgm:pt>
    <dgm:pt modelId="{A2F014B8-6E5E-4B91-88E2-37B3C6F53FD3}" type="parTrans" cxnId="{BB79E331-20E4-4147-90A7-79C86237E13A}">
      <dgm:prSet/>
      <dgm:spPr/>
      <dgm:t>
        <a:bodyPr/>
        <a:lstStyle/>
        <a:p>
          <a:endParaRPr lang="en-US"/>
        </a:p>
      </dgm:t>
    </dgm:pt>
    <dgm:pt modelId="{21C31643-DDD7-4332-AE20-CC7A00048613}" type="sibTrans" cxnId="{BB79E331-20E4-4147-90A7-79C86237E13A}">
      <dgm:prSet/>
      <dgm:spPr/>
      <dgm:t>
        <a:bodyPr/>
        <a:lstStyle/>
        <a:p>
          <a:endParaRPr lang="en-US"/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1C34F-D1F5-4C12-A9F6-8413CE885A90}" type="pres">
      <dgm:prSet presAssocID="{5AA6130A-2769-4544-9917-77701965F33C}" presName="descendantText" presStyleLbl="alignAcc1" presStyleIdx="0" presStyleCnt="4" custScaleX="92220" custScaleY="105546" custLinFactNeighborX="-389" custLinFactNeighborY="54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06A3F-945F-4AD0-9D48-B0E25DF6AA18}" type="pres">
      <dgm:prSet presAssocID="{FF960A64-03BE-48E1-A5E6-EFF59A1A6147}" presName="sp" presStyleCnt="0"/>
      <dgm:spPr/>
    </dgm:pt>
    <dgm:pt modelId="{023FB4C9-8F52-4A1D-9E0A-F48FC61E8B45}" type="pres">
      <dgm:prSet presAssocID="{742B16BF-216B-4EF2-BC39-69939D619EAB}" presName="composite" presStyleCnt="0"/>
      <dgm:spPr/>
    </dgm:pt>
    <dgm:pt modelId="{9E3BF6E7-911D-4DED-8E36-CCD8CD8152F8}" type="pres">
      <dgm:prSet presAssocID="{742B16BF-216B-4EF2-BC39-69939D619EA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69C52-4816-47DD-AE35-F15548000024}" type="pres">
      <dgm:prSet presAssocID="{742B16BF-216B-4EF2-BC39-69939D619EAB}" presName="descendantText" presStyleLbl="alignAcc1" presStyleIdx="1" presStyleCnt="4" custScaleX="93701" custScaleY="99985" custLinFactNeighborX="-627" custLinFactNeighborY="39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BB87A-A818-43A3-8DC0-A3F016051EBC}" type="pres">
      <dgm:prSet presAssocID="{504CCFC5-0A10-42FF-BFD9-6B6D4FF54F8E}" presName="sp" presStyleCnt="0"/>
      <dgm:spPr/>
    </dgm:pt>
    <dgm:pt modelId="{89AEF3ED-6CDA-4C5F-9F8A-036485FA96B7}" type="pres">
      <dgm:prSet presAssocID="{D2F3B114-150E-4B93-BC36-C4ECF6E9DA2C}" presName="composite" presStyleCnt="0"/>
      <dgm:spPr/>
    </dgm:pt>
    <dgm:pt modelId="{38C9966D-C29D-4E93-B7C0-452F794EEFA4}" type="pres">
      <dgm:prSet presAssocID="{D2F3B114-150E-4B93-BC36-C4ECF6E9DA2C}" presName="parentText" presStyleLbl="alignNode1" presStyleIdx="2" presStyleCnt="4" custLinFactNeighborX="0" custLinFactNeighborY="8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C0EF7-24E3-4352-9438-9E1291647F8F}" type="pres">
      <dgm:prSet presAssocID="{D2F3B114-150E-4B93-BC36-C4ECF6E9DA2C}" presName="descendantText" presStyleLbl="alignAcc1" presStyleIdx="2" presStyleCnt="4" custScaleX="93734" custScaleY="106606" custLinFactNeighborX="-610" custLinFactNeighborY="27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F10A2-75C8-4081-9E1F-94926165D42D}" type="pres">
      <dgm:prSet presAssocID="{30D4BA3A-F601-4F4A-9867-C09DC8DEFE59}" presName="sp" presStyleCnt="0"/>
      <dgm:spPr/>
    </dgm:pt>
    <dgm:pt modelId="{F1CBC0B7-0B83-4474-8DE2-80AFB130A661}" type="pres">
      <dgm:prSet presAssocID="{3E734D8E-E5A7-4B83-95E8-1AC326273F07}" presName="composite" presStyleCnt="0"/>
      <dgm:spPr/>
    </dgm:pt>
    <dgm:pt modelId="{EB7DD0D7-2DDA-4176-A44C-ED8FF1A38F42}" type="pres">
      <dgm:prSet presAssocID="{3E734D8E-E5A7-4B83-95E8-1AC326273F07}" presName="parentText" presStyleLbl="alignNode1" presStyleIdx="3" presStyleCnt="4" custLinFactNeighborX="0" custLinFactNeighborY="3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9AC43-0066-4C4A-8E1B-89E2095DE710}" type="pres">
      <dgm:prSet presAssocID="{3E734D8E-E5A7-4B83-95E8-1AC326273F07}" presName="descendantText" presStyleLbl="alignAcc1" presStyleIdx="3" presStyleCnt="4" custScaleX="93317" custScaleY="101595" custLinFactNeighborX="-993" custLinFactNeighborY="20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D4A28-84A0-4740-8BCE-CD53D7A05170}" srcId="{F5261052-290E-4C70-8CB7-B05B43B005FB}" destId="{3E734D8E-E5A7-4B83-95E8-1AC326273F07}" srcOrd="3" destOrd="0" parTransId="{FF151322-72DF-4F11-8E41-103F6A18A993}" sibTransId="{69F7AC36-FAFC-459A-A958-4530ED337E79}"/>
    <dgm:cxn modelId="{BB79E331-20E4-4147-90A7-79C86237E13A}" srcId="{3E734D8E-E5A7-4B83-95E8-1AC326273F07}" destId="{88110D72-8FE8-4374-9AEE-08AD1A0182DF}" srcOrd="1" destOrd="0" parTransId="{A2F014B8-6E5E-4B91-88E2-37B3C6F53FD3}" sibTransId="{21C31643-DDD7-4332-AE20-CC7A00048613}"/>
    <dgm:cxn modelId="{F0A2D0E5-5B90-47BD-B226-07AF7A7E1705}" srcId="{742B16BF-216B-4EF2-BC39-69939D619EAB}" destId="{6042E6C3-862A-407D-A74B-047B016F02D9}" srcOrd="0" destOrd="0" parTransId="{2C28777E-FFB8-494B-89D2-5DC6C5337DA5}" sibTransId="{527B8737-2379-4DC0-9C2F-33CDB3EDA86F}"/>
    <dgm:cxn modelId="{B4F40689-1973-4B3C-BE76-8D56584BF08B}" type="presOf" srcId="{3C4C0A14-B2CE-43BF-904E-D992C13C46C9}" destId="{FB2C0EF7-24E3-4352-9438-9E1291647F8F}" srcOrd="0" destOrd="0" presId="urn:microsoft.com/office/officeart/2005/8/layout/chevron2"/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E2841385-1F31-4EA5-81C7-48DAD02B820C}" srcId="{D2F3B114-150E-4B93-BC36-C4ECF6E9DA2C}" destId="{3C4C0A14-B2CE-43BF-904E-D992C13C46C9}" srcOrd="0" destOrd="0" parTransId="{DDA1B142-0C0F-4396-92FA-1E650068B8D7}" sibTransId="{041EC8E0-711A-422D-B5DC-79CD1B9EF95B}"/>
    <dgm:cxn modelId="{A5381A33-4EE5-4C60-84BD-CF15BD7E5990}" srcId="{F5261052-290E-4C70-8CB7-B05B43B005FB}" destId="{D2F3B114-150E-4B93-BC36-C4ECF6E9DA2C}" srcOrd="2" destOrd="0" parTransId="{FC511910-920A-41CC-A673-72A759735214}" sibTransId="{30D4BA3A-F601-4F4A-9867-C09DC8DEFE59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14752050-7568-421D-BC2A-3D339A494303}" srcId="{3E734D8E-E5A7-4B83-95E8-1AC326273F07}" destId="{9C789E96-13C4-4FFB-AF02-190CE1B2C455}" srcOrd="0" destOrd="0" parTransId="{F5A00CE1-5E04-41D5-B2E0-37F35A21DD34}" sibTransId="{8EB88FBC-14B2-44E4-9E13-2C0847D9D180}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5731E0A1-6A2F-4778-B331-3FC2AA9A832D}" type="presOf" srcId="{3E734D8E-E5A7-4B83-95E8-1AC326273F07}" destId="{EB7DD0D7-2DDA-4176-A44C-ED8FF1A38F42}" srcOrd="0" destOrd="0" presId="urn:microsoft.com/office/officeart/2005/8/layout/chevron2"/>
    <dgm:cxn modelId="{6C0FCF59-EAC2-49D7-A9F2-5D96F64C2AA0}" type="presOf" srcId="{742B16BF-216B-4EF2-BC39-69939D619EAB}" destId="{9E3BF6E7-911D-4DED-8E36-CCD8CD8152F8}" srcOrd="0" destOrd="0" presId="urn:microsoft.com/office/officeart/2005/8/layout/chevron2"/>
    <dgm:cxn modelId="{16CFBD92-3BD0-418C-B684-2942AA3B6D2A}" type="presOf" srcId="{6042E6C3-862A-407D-A74B-047B016F02D9}" destId="{E8D69C52-4816-47DD-AE35-F15548000024}" srcOrd="0" destOrd="0" presId="urn:microsoft.com/office/officeart/2005/8/layout/chevron2"/>
    <dgm:cxn modelId="{B53AFE7C-4280-443C-88CA-CED36057A675}" type="presOf" srcId="{88110D72-8FE8-4374-9AEE-08AD1A0182DF}" destId="{A449AC43-0066-4C4A-8E1B-89E2095DE710}" srcOrd="0" destOrd="1" presId="urn:microsoft.com/office/officeart/2005/8/layout/chevron2"/>
    <dgm:cxn modelId="{1051E049-5D6F-41E0-9BA5-9AE08C331BFA}" type="presOf" srcId="{D2F3B114-150E-4B93-BC36-C4ECF6E9DA2C}" destId="{38C9966D-C29D-4E93-B7C0-452F794EEFA4}" srcOrd="0" destOrd="0" presId="urn:microsoft.com/office/officeart/2005/8/layout/chevron2"/>
    <dgm:cxn modelId="{BB9328D4-D516-48DB-B417-F9EC6A632714}" type="presOf" srcId="{9C789E96-13C4-4FFB-AF02-190CE1B2C455}" destId="{A449AC43-0066-4C4A-8E1B-89E2095DE710}" srcOrd="0" destOrd="0" presId="urn:microsoft.com/office/officeart/2005/8/layout/chevron2"/>
    <dgm:cxn modelId="{6C32A3AB-6D41-4749-B8B7-2AB145EC664A}" srcId="{F5261052-290E-4C70-8CB7-B05B43B005FB}" destId="{742B16BF-216B-4EF2-BC39-69939D619EAB}" srcOrd="1" destOrd="0" parTransId="{F56A599B-6A91-4DE2-B339-D130042F9A8D}" sibTransId="{504CCFC5-0A10-42FF-BFD9-6B6D4FF54F8E}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  <dgm:cxn modelId="{93333F47-41A9-42BC-8CD6-DEB314301AD7}" type="presParOf" srcId="{E921DEF1-5C9B-4020-BE32-3FA7C6643309}" destId="{D0906A3F-945F-4AD0-9D48-B0E25DF6AA18}" srcOrd="1" destOrd="0" presId="urn:microsoft.com/office/officeart/2005/8/layout/chevron2"/>
    <dgm:cxn modelId="{97F352DB-E055-4EB6-AC1E-841BDF2D9F27}" type="presParOf" srcId="{E921DEF1-5C9B-4020-BE32-3FA7C6643309}" destId="{023FB4C9-8F52-4A1D-9E0A-F48FC61E8B45}" srcOrd="2" destOrd="0" presId="urn:microsoft.com/office/officeart/2005/8/layout/chevron2"/>
    <dgm:cxn modelId="{9F3C2D99-4B2F-49B9-98E5-24C6E79F0F7C}" type="presParOf" srcId="{023FB4C9-8F52-4A1D-9E0A-F48FC61E8B45}" destId="{9E3BF6E7-911D-4DED-8E36-CCD8CD8152F8}" srcOrd="0" destOrd="0" presId="urn:microsoft.com/office/officeart/2005/8/layout/chevron2"/>
    <dgm:cxn modelId="{69225CCB-A6EA-4089-AC26-6D92110B5A6D}" type="presParOf" srcId="{023FB4C9-8F52-4A1D-9E0A-F48FC61E8B45}" destId="{E8D69C52-4816-47DD-AE35-F15548000024}" srcOrd="1" destOrd="0" presId="urn:microsoft.com/office/officeart/2005/8/layout/chevron2"/>
    <dgm:cxn modelId="{10B0449E-DAA3-494B-9537-89A6FA0984A9}" type="presParOf" srcId="{E921DEF1-5C9B-4020-BE32-3FA7C6643309}" destId="{834BB87A-A818-43A3-8DC0-A3F016051EBC}" srcOrd="3" destOrd="0" presId="urn:microsoft.com/office/officeart/2005/8/layout/chevron2"/>
    <dgm:cxn modelId="{29C93C35-374C-4A5D-8B0B-A4B518972767}" type="presParOf" srcId="{E921DEF1-5C9B-4020-BE32-3FA7C6643309}" destId="{89AEF3ED-6CDA-4C5F-9F8A-036485FA96B7}" srcOrd="4" destOrd="0" presId="urn:microsoft.com/office/officeart/2005/8/layout/chevron2"/>
    <dgm:cxn modelId="{00401BE8-A611-4571-BE00-820F01D69C25}" type="presParOf" srcId="{89AEF3ED-6CDA-4C5F-9F8A-036485FA96B7}" destId="{38C9966D-C29D-4E93-B7C0-452F794EEFA4}" srcOrd="0" destOrd="0" presId="urn:microsoft.com/office/officeart/2005/8/layout/chevron2"/>
    <dgm:cxn modelId="{09390C93-83ED-4EDA-B47A-893EDBC25523}" type="presParOf" srcId="{89AEF3ED-6CDA-4C5F-9F8A-036485FA96B7}" destId="{FB2C0EF7-24E3-4352-9438-9E1291647F8F}" srcOrd="1" destOrd="0" presId="urn:microsoft.com/office/officeart/2005/8/layout/chevron2"/>
    <dgm:cxn modelId="{2B09A3E8-C38C-4DDF-9FAE-9BF1DF35D8A2}" type="presParOf" srcId="{E921DEF1-5C9B-4020-BE32-3FA7C6643309}" destId="{5B1F10A2-75C8-4081-9E1F-94926165D42D}" srcOrd="5" destOrd="0" presId="urn:microsoft.com/office/officeart/2005/8/layout/chevron2"/>
    <dgm:cxn modelId="{D029725F-550D-4004-9D6B-4552AC510D0F}" type="presParOf" srcId="{E921DEF1-5C9B-4020-BE32-3FA7C6643309}" destId="{F1CBC0B7-0B83-4474-8DE2-80AFB130A661}" srcOrd="6" destOrd="0" presId="urn:microsoft.com/office/officeart/2005/8/layout/chevron2"/>
    <dgm:cxn modelId="{A7844657-2F5B-4DCA-81FE-20B77B08023D}" type="presParOf" srcId="{F1CBC0B7-0B83-4474-8DE2-80AFB130A661}" destId="{EB7DD0D7-2DDA-4176-A44C-ED8FF1A38F42}" srcOrd="0" destOrd="0" presId="urn:microsoft.com/office/officeart/2005/8/layout/chevron2"/>
    <dgm:cxn modelId="{CC0C9EE5-707F-4C5D-8143-1830B35040FF}" type="presParOf" srcId="{F1CBC0B7-0B83-4474-8DE2-80AFB130A661}" destId="{A449AC43-0066-4C4A-8E1B-89E2095DE7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38409" y="181578"/>
          <a:ext cx="1069177" cy="7484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শোনা</a:t>
          </a: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21968" y="395413"/>
        <a:ext cx="748424" cy="320753"/>
      </dsp:txXfrm>
    </dsp:sp>
    <dsp:sp modelId="{A781C34F-D1F5-4C12-A9F6-8413CE885A90}">
      <dsp:nvSpPr>
        <dsp:cNvPr id="0" name=""/>
        <dsp:cNvSpPr/>
      </dsp:nvSpPr>
      <dsp:spPr>
        <a:xfrm rot="5400000">
          <a:off x="4366145" y="-2842164"/>
          <a:ext cx="733894" cy="7180226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গল্প 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শুনে বুঝতে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142979" y="416828"/>
        <a:ext cx="7144400" cy="662242"/>
      </dsp:txXfrm>
    </dsp:sp>
    <dsp:sp modelId="{9E3BF6E7-911D-4DED-8E36-CCD8CD8152F8}">
      <dsp:nvSpPr>
        <dsp:cNvPr id="0" name=""/>
        <dsp:cNvSpPr/>
      </dsp:nvSpPr>
      <dsp:spPr>
        <a:xfrm rot="5400000">
          <a:off x="-38409" y="1103379"/>
          <a:ext cx="1069177" cy="7484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বলা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21968" y="1317214"/>
        <a:ext cx="748424" cy="320753"/>
      </dsp:txXfrm>
    </dsp:sp>
    <dsp:sp modelId="{E8D69C52-4816-47DD-AE35-F15548000024}">
      <dsp:nvSpPr>
        <dsp:cNvPr id="0" name=""/>
        <dsp:cNvSpPr/>
      </dsp:nvSpPr>
      <dsp:spPr>
        <a:xfrm rot="5400000">
          <a:off x="4367130" y="-2081138"/>
          <a:ext cx="694861" cy="7295536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৫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২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বিভিন্ন বিষয় বর্ণনা করতে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66793" y="1253119"/>
        <a:ext cx="7261616" cy="627021"/>
      </dsp:txXfrm>
    </dsp:sp>
    <dsp:sp modelId="{38C9966D-C29D-4E93-B7C0-452F794EEFA4}">
      <dsp:nvSpPr>
        <dsp:cNvPr id="0" name=""/>
        <dsp:cNvSpPr/>
      </dsp:nvSpPr>
      <dsp:spPr>
        <a:xfrm rot="5400000">
          <a:off x="-38409" y="2056987"/>
          <a:ext cx="1069177" cy="7484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পড়া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21968" y="2270822"/>
        <a:ext cx="748424" cy="320753"/>
      </dsp:txXfrm>
    </dsp:sp>
    <dsp:sp modelId="{FB2C0EF7-24E3-4352-9438-9E1291647F8F}">
      <dsp:nvSpPr>
        <dsp:cNvPr id="0" name=""/>
        <dsp:cNvSpPr/>
      </dsp:nvSpPr>
      <dsp:spPr>
        <a:xfrm rot="5400000">
          <a:off x="4345447" y="-1221216"/>
          <a:ext cx="740875" cy="7298106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পাঠ্যপুস্তকের শব্দ শুদ্ধ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উচ্চারণে পড়তে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66832" y="2093566"/>
        <a:ext cx="7261939" cy="668541"/>
      </dsp:txXfrm>
    </dsp:sp>
    <dsp:sp modelId="{EB7DD0D7-2DDA-4176-A44C-ED8FF1A38F42}">
      <dsp:nvSpPr>
        <dsp:cNvPr id="0" name=""/>
        <dsp:cNvSpPr/>
      </dsp:nvSpPr>
      <dsp:spPr>
        <a:xfrm rot="5400000">
          <a:off x="-38409" y="2977398"/>
          <a:ext cx="1069177" cy="7484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লেখা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21968" y="3191233"/>
        <a:ext cx="748424" cy="320753"/>
      </dsp:txXfrm>
    </dsp:sp>
    <dsp:sp modelId="{A449AC43-0066-4C4A-8E1B-89E2095DE710}">
      <dsp:nvSpPr>
        <dsp:cNvPr id="0" name=""/>
        <dsp:cNvSpPr/>
      </dsp:nvSpPr>
      <dsp:spPr>
        <a:xfrm rot="5400000">
          <a:off x="4333039" y="-329038"/>
          <a:ext cx="706050" cy="7265638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যুক্তব্যঞ্জন ব্যবহার করে শব্দ লিখতে পারবে।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 rot="-5400000">
        <a:off x="1053246" y="2985222"/>
        <a:ext cx="7231171" cy="637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5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জ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4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2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72147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910"/>
            </a:avLst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525000" y="6553200"/>
            <a:ext cx="1371600" cy="304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hahbaj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953000" y="6546168"/>
            <a:ext cx="1371600" cy="304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hahbaj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696200" y="0"/>
            <a:ext cx="1371600" cy="304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hahbaj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181600" y="0"/>
            <a:ext cx="1371600" cy="304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hahbaj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71800" y="19931"/>
            <a:ext cx="1371600" cy="304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hahbaj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384496" y="6529755"/>
            <a:ext cx="1371600" cy="304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hahbaj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6400" y="533400"/>
            <a:ext cx="88392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স্বাগতম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0993" y="1752600"/>
            <a:ext cx="9730014" cy="4572000"/>
            <a:chOff x="914400" y="1473200"/>
            <a:chExt cx="9730014" cy="4572000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1473200"/>
              <a:ext cx="9730014" cy="4572000"/>
              <a:chOff x="914400" y="1282363"/>
              <a:chExt cx="9730014" cy="511843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3214" y="1316666"/>
                <a:ext cx="4521200" cy="245745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1282363"/>
                <a:ext cx="5181600" cy="251352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3214" y="3795887"/>
                <a:ext cx="4521200" cy="260491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3759200"/>
              <a:ext cx="5181600" cy="2286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1828800" y="5842338"/>
            <a:ext cx="853440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ঘরে ঘরে পিঠাপুলি খাওয়ার ধুম পড়ে যায়।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EE967C9-69EF-400F-BC7E-1C33819A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31" y="733354"/>
            <a:ext cx="7765958" cy="4372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6AACB0-B268-46CF-8766-C7D7DB220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32" y="733354"/>
            <a:ext cx="7765957" cy="4372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1F54211-91F2-4C1F-8DB0-7E5B01B5E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31" y="733354"/>
            <a:ext cx="7765957" cy="4365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00F9A1-CB09-4966-851C-36EB8794D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30" y="733354"/>
            <a:ext cx="7765957" cy="4365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C26D91-D4CA-407E-AC8C-4D9C1B4AF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28" y="769448"/>
            <a:ext cx="7819454" cy="43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1844040" y="5934670"/>
            <a:ext cx="8534400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চারপাশ ঢাকা থাকে ঘন কুয়াশায়।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184EA3-2F13-402C-A42A-B32A63A3F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1828800" y="5969839"/>
            <a:ext cx="8534400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সকালে গাছপালা আর ঘাসের ডগায় বেশ শিশির জমে।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FF6D82-F2FF-4BB6-8481-93F8C18C4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57200"/>
            <a:ext cx="8001000" cy="5433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615CD7-E639-4FCD-97FF-962F3CB9A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57199"/>
            <a:ext cx="8001000" cy="54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1828800" y="5956944"/>
            <a:ext cx="8534400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শীতের শেষ দিকে শুরু হয় গাছ থেকে পাতা ঝরা।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0F6C4A-1A63-4085-BC07-95A1D810E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71" y="381000"/>
            <a:ext cx="8055858" cy="5575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07F75E-87E6-4C2E-AFF4-7B5525917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71" y="381000"/>
            <a:ext cx="8055858" cy="55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67000" y="533400"/>
            <a:ext cx="6858000" cy="5715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2209800"/>
            <a:ext cx="8763000" cy="18288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নিরব পাঠ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1"/>
            <a:ext cx="8610600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প্রশ্নের উত্তরগুলো জেনে নিই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5409" y="1895958"/>
            <a:ext cx="79248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কোন ঋতুতে খেজুরের রস পাওয়া যায়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409" y="2636810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শীত ঋতুতে 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4787" y="3377662"/>
            <a:ext cx="8169813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কোথায় পিঠপুলি খাওয়ার ধুম পড়ে যায়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164574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ঘরে ঘরে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70B3B9-9142-43E4-8524-FB830DF7B838}"/>
              </a:ext>
            </a:extLst>
          </p:cNvPr>
          <p:cNvSpPr txBox="1"/>
          <p:nvPr/>
        </p:nvSpPr>
        <p:spPr>
          <a:xfrm>
            <a:off x="2057400" y="5083988"/>
            <a:ext cx="7010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কখন গাছ থেকে পাতা ঝরা শুরু হয়?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09E6AC-2954-470C-B692-F01BE78F73FB}"/>
              </a:ext>
            </a:extLst>
          </p:cNvPr>
          <p:cNvSpPr txBox="1"/>
          <p:nvPr/>
        </p:nvSpPr>
        <p:spPr>
          <a:xfrm>
            <a:off x="2057400" y="5919361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শীতের শেষ দিকে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1"/>
            <a:ext cx="5715000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শব্দের অর্থ জেনে নিই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919273"/>
            <a:ext cx="23622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919272"/>
            <a:ext cx="39624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 অর্থ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577680"/>
            <a:ext cx="2362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ধুম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3577679"/>
            <a:ext cx="39624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জাঁকজমক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3962400" y="76200"/>
            <a:ext cx="3810000" cy="2819400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429001"/>
            <a:ext cx="22860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বালক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029200"/>
            <a:ext cx="22860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124201"/>
            <a:ext cx="624840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শীত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কালে কী কী ঘটে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তার একটি তালিকা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801850"/>
            <a:ext cx="6248400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ঘরে ঘরে পিঠাপুলি খাওয়ার ধুম পড়ে যায়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” কথাটি দ্বারা তোমরা কী বোঝ গুছিয়ে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038600" y="228600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950" y="3767154"/>
            <a:ext cx="862965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কোথায় পিঠপুলি খাওয়ার ধুম পড়ে যায়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514601"/>
            <a:ext cx="8077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কোন ঋতুতে খেজুরের রস পাওয়া যায়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8B2869-3E2E-4C28-BE91-0A111D369279}"/>
              </a:ext>
            </a:extLst>
          </p:cNvPr>
          <p:cNvSpPr txBox="1"/>
          <p:nvPr/>
        </p:nvSpPr>
        <p:spPr>
          <a:xfrm>
            <a:off x="1676400" y="5181600"/>
            <a:ext cx="8229600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কখন গাছ থেকে পাতা ঝরা শুরু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91200" y="1628691"/>
            <a:ext cx="626993" cy="4453294"/>
            <a:chOff x="5816184" y="1214204"/>
            <a:chExt cx="344773" cy="4856813"/>
          </a:xfrm>
        </p:grpSpPr>
        <p:sp>
          <p:nvSpPr>
            <p:cNvPr id="3" name="Up-Down Arrow 2"/>
            <p:cNvSpPr/>
            <p:nvPr/>
          </p:nvSpPr>
          <p:spPr>
            <a:xfrm>
              <a:off x="5816184" y="1214204"/>
              <a:ext cx="344773" cy="4856813"/>
            </a:xfrm>
            <a:prstGeom prst="upDownArrow">
              <a:avLst/>
            </a:prstGeom>
            <a:solidFill>
              <a:srgbClr val="00B050"/>
            </a:solidFill>
            <a:ln w="5715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3" idx="1"/>
              <a:endCxn id="3" idx="3"/>
            </p:cNvCxnSpPr>
            <p:nvPr/>
          </p:nvCxnSpPr>
          <p:spPr>
            <a:xfrm>
              <a:off x="5816184" y="1386591"/>
              <a:ext cx="0" cy="451204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7"/>
              <a:endCxn id="3" idx="5"/>
            </p:cNvCxnSpPr>
            <p:nvPr/>
          </p:nvCxnSpPr>
          <p:spPr>
            <a:xfrm>
              <a:off x="6160957" y="1386591"/>
              <a:ext cx="0" cy="451204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896089" y="711820"/>
            <a:ext cx="639778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>
                <a:rot lat="0" lon="0" rev="0"/>
              </a:camera>
              <a:lightRig rig="threePt" dir="t">
                <a:rot lat="0" lon="0" rev="1200000"/>
              </a:lightRig>
            </a:scene3d>
            <a:sp3d extrusionH="88900" contourW="57150" prstMaterial="translucentPowder">
              <a:bevelT w="95250" h="44450" prst="relaxedInset"/>
              <a:bevelB w="19050"/>
              <a:extrusionClr>
                <a:srgbClr val="00B050"/>
              </a:extrusionClr>
              <a:contourClr>
                <a:srgbClr val="7030A0"/>
              </a:contourClr>
            </a:sp3d>
          </a:bodyPr>
          <a:lstStyle/>
          <a:p>
            <a:pPr algn="ctr"/>
            <a:r>
              <a:rPr lang="en-US" sz="7200" b="1" dirty="0" smtClean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glow rad="2794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effectLst>
                  <a:glow rad="2794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glow rad="2794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711820"/>
            <a:ext cx="5086532" cy="4675967"/>
            <a:chOff x="1448125" y="918228"/>
            <a:chExt cx="3295200" cy="30668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233" y="918228"/>
              <a:ext cx="1288984" cy="1310640"/>
            </a:xfrm>
            <a:prstGeom prst="ellipse">
              <a:avLst/>
            </a:prstGeom>
            <a:ln w="63500" cap="rnd">
              <a:solidFill>
                <a:schemeClr val="accent2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1448125" y="2228868"/>
              <a:ext cx="3295200" cy="17562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মোঃশাহবাজ</a:t>
              </a:r>
              <a:r>
                <a:rPr lang="bn-BD" sz="40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উদ্দিন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আনুজানি সরকারি প্রাথমিক বিদ্যালয় 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ছাতক,সুনামগঞ্জ। 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মোবাঃ ০১৩০৩৪২৩৬৭৫ 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6553200" y="2632446"/>
            <a:ext cx="5167536" cy="2800767"/>
          </a:xfrm>
          <a:prstGeom prst="rect">
            <a:avLst/>
          </a:prstGeom>
          <a:gradFill>
            <a:gsLst>
              <a:gs pos="60000">
                <a:schemeClr val="accent1">
                  <a:lumMod val="60000"/>
                  <a:lumOff val="40000"/>
                </a:schemeClr>
              </a:gs>
              <a:gs pos="86000">
                <a:schemeClr val="accent1">
                  <a:lumMod val="40000"/>
                  <a:lumOff val="60000"/>
                </a:schemeClr>
              </a:gs>
              <a:gs pos="90000">
                <a:schemeClr val="bg2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76200">
            <a:solidFill>
              <a:srgbClr val="CC0000">
                <a:alpha val="89020"/>
              </a:srgb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stA="43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BD" sz="32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en-US" sz="28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ছয় ঋতুর দেশ </a:t>
            </a:r>
            <a:endParaRPr lang="bn-BD" sz="28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</a:t>
            </a:r>
            <a:r>
              <a:rPr lang="en-US" sz="28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৫/৫/২০২১ইং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781800"/>
          </a:xfrm>
          <a:prstGeom prst="frame">
            <a:avLst>
              <a:gd name="adj1" fmla="val 251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FF99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581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752601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200401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ঋতুতে কী পাওয়া যায়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226" y="4525091"/>
            <a:ext cx="880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গুড়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4525091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581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752601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239870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“ধুম” শব্দের অর্থ নিচের কোনটি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4748" y="4525090"/>
            <a:ext cx="880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আনন্দ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জাঁকজমক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অনুষ্ঠান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4525091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1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733800" y="76200"/>
            <a:ext cx="3886200" cy="8382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209800"/>
            <a:ext cx="3276600" cy="23083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সকালে গাছের পাতায় কী জমে?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9594" y="1601217"/>
            <a:ext cx="1600200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9043" y="3818206"/>
            <a:ext cx="1600200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E43CED4-1FC6-4378-9622-6B4C42D2B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22771"/>
            <a:ext cx="3886200" cy="2322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9AFDA0-0E73-490E-98D6-611AD8F85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1"/>
            <a:ext cx="38862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"/>
            <a:ext cx="6705600" cy="11079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837610"/>
            <a:ext cx="4800600" cy="37856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বাংলাদেশে শীতকালের কোন কোন প্রাকৃতিক দৃশ্যগুলো তোমার ভালো লাগে সেগুলোর ছবি এঁকে আনবে।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7B010B-049B-4AE9-9ABA-5276E8B5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37610"/>
            <a:ext cx="3214688" cy="3182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500" y="5943600"/>
            <a:ext cx="7239000" cy="11079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7D83EA-B14C-4366-BC17-109E804A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8458200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14979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081929-7A46-448A-A1D1-EFABE7492A9C}"/>
              </a:ext>
            </a:extLst>
          </p:cNvPr>
          <p:cNvSpPr txBox="1"/>
          <p:nvPr/>
        </p:nvSpPr>
        <p:spPr>
          <a:xfrm>
            <a:off x="1656806" y="1397962"/>
            <a:ext cx="887838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কোন ঋতুতে মাঠে মাঠে ধান পাকে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E656E8-C088-402A-BCF7-55217604C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2785599"/>
            <a:ext cx="2076994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16DAE9-18CA-4792-AE88-78EFFEA70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219389"/>
            <a:ext cx="5505451" cy="3094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500221-AE40-4D91-8BB2-D9D3073F8DB9}"/>
              </a:ext>
            </a:extLst>
          </p:cNvPr>
          <p:cNvSpPr txBox="1"/>
          <p:nvPr/>
        </p:nvSpPr>
        <p:spPr>
          <a:xfrm>
            <a:off x="2281237" y="71857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F90C5D-5C8C-4BA7-9AF3-D6E88E3058DA}"/>
              </a:ext>
            </a:extLst>
          </p:cNvPr>
          <p:cNvSpPr txBox="1"/>
          <p:nvPr/>
        </p:nvSpPr>
        <p:spPr>
          <a:xfrm>
            <a:off x="1981200" y="1549568"/>
            <a:ext cx="8534400" cy="147732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নতুন চালের পিঠে পায়েস তৈরির উৎসবকে কী বলে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F5A8820-D375-408B-8883-C0DE29CE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2762620"/>
            <a:ext cx="2070484" cy="2799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2E5425-BAE3-49D0-9D4E-D6CDEDA31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72728"/>
            <a:ext cx="4501250" cy="2535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A21218-D46F-41DC-B424-6895A1246F71}"/>
              </a:ext>
            </a:extLst>
          </p:cNvPr>
          <p:cNvSpPr txBox="1"/>
          <p:nvPr/>
        </p:nvSpPr>
        <p:spPr>
          <a:xfrm>
            <a:off x="2209800" y="533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5C84FA-0621-4803-AD56-F63C28D168C5}"/>
              </a:ext>
            </a:extLst>
          </p:cNvPr>
          <p:cNvSpPr txBox="1"/>
          <p:nvPr/>
        </p:nvSpPr>
        <p:spPr>
          <a:xfrm>
            <a:off x="1943100" y="1243193"/>
            <a:ext cx="7543800" cy="147732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সকালে ঘাসের ডগায় কী জমে?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F7C7E5-1267-448D-B59E-AC7EDC822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2896914"/>
            <a:ext cx="3209925" cy="213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3E4244-F41E-4445-8D24-72AA0D27B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2605268"/>
            <a:ext cx="4084265" cy="2717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2895600" y="914400"/>
            <a:ext cx="6019800" cy="2819400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895600" y="3962400"/>
            <a:ext cx="6553200" cy="22860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ছয় ঋতুর দেশ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4054904"/>
              </p:ext>
            </p:extLst>
          </p:nvPr>
        </p:nvGraphicFramePr>
        <p:xfrm>
          <a:off x="1752600" y="2438400"/>
          <a:ext cx="8534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3896C5BF-D1F7-40D9-8342-4612933D9F1A}"/>
              </a:ext>
            </a:extLst>
          </p:cNvPr>
          <p:cNvSpPr/>
          <p:nvPr/>
        </p:nvSpPr>
        <p:spPr>
          <a:xfrm>
            <a:off x="3505200" y="609600"/>
            <a:ext cx="4114800" cy="1828800"/>
          </a:xfrm>
          <a:prstGeom prst="downArrow">
            <a:avLst>
              <a:gd name="adj1" fmla="val 50000"/>
              <a:gd name="adj2" fmla="val 4553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1828800" y="5918259"/>
            <a:ext cx="853440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পৌষ ও মাঘ মাস নিয়ে শীত ঋতু।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33AC95-853F-40AC-B160-A8D7ED87B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304800"/>
            <a:ext cx="8534400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1676400" y="5943601"/>
            <a:ext cx="883920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 সময় খেজুরের রস ও গুড় পাওয়া যায়।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397B6D-A79F-40BB-8347-968BB045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63" y="381000"/>
            <a:ext cx="7894674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396542-6930-47DD-949C-68D667ABF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1" y="381000"/>
            <a:ext cx="799863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1326</TotalTime>
  <Words>402</Words>
  <Application>Microsoft Office PowerPoint</Application>
  <PresentationFormat>Widescreen</PresentationFormat>
  <Paragraphs>85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DELL</cp:lastModifiedBy>
  <cp:revision>346</cp:revision>
  <dcterms:created xsi:type="dcterms:W3CDTF">2006-08-16T00:00:00Z</dcterms:created>
  <dcterms:modified xsi:type="dcterms:W3CDTF">2021-05-26T12:34:24Z</dcterms:modified>
</cp:coreProperties>
</file>