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3" r:id="rId7"/>
    <p:sldId id="266" r:id="rId8"/>
    <p:sldId id="267" r:id="rId9"/>
    <p:sldId id="268" r:id="rId10"/>
    <p:sldId id="275" r:id="rId11"/>
    <p:sldId id="269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9D398-1C54-4BA8-ABBD-620245E7747D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71111-757C-4879-B565-3BB811A02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71111-757C-4879-B565-3BB811A02C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hneoazmd@yahoo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gabandhu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752600"/>
            <a:ext cx="7086599" cy="44957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685800"/>
            <a:ext cx="54166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</a:rPr>
              <a:t>Welcome to my class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iped Right Arrow 2"/>
          <p:cNvSpPr/>
          <p:nvPr/>
        </p:nvSpPr>
        <p:spPr>
          <a:xfrm>
            <a:off x="0" y="0"/>
            <a:ext cx="5334000" cy="1295400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Let’s be introduced with some new words</a:t>
            </a:r>
            <a:endParaRPr lang="en-US" sz="2000" b="1" dirty="0"/>
          </a:p>
        </p:txBody>
      </p:sp>
      <p:sp>
        <p:nvSpPr>
          <p:cNvPr id="5" name="Right Arrow 4"/>
          <p:cNvSpPr/>
          <p:nvPr/>
        </p:nvSpPr>
        <p:spPr>
          <a:xfrm>
            <a:off x="533400" y="1676400"/>
            <a:ext cx="2057400" cy="9906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Fatigue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324600" y="1371600"/>
            <a:ext cx="2590800" cy="21336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Tiredness/ weariness/ exhaustion/ overtiredness/ drowsiness</a:t>
            </a:r>
            <a:endParaRPr lang="en-US" sz="2400" dirty="0"/>
          </a:p>
        </p:txBody>
      </p:sp>
      <p:pic>
        <p:nvPicPr>
          <p:cNvPr id="8" name="Picture 7" descr="quietn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1466505"/>
            <a:ext cx="3124200" cy="2114895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6324600" y="4191000"/>
            <a:ext cx="2590800" cy="2286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The quality of bending easily without breaking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apprehend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267200"/>
            <a:ext cx="3124200" cy="22098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33400" y="4800600"/>
            <a:ext cx="19050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Flexibility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371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loud 2"/>
          <p:cNvSpPr/>
          <p:nvPr/>
        </p:nvSpPr>
        <p:spPr>
          <a:xfrm>
            <a:off x="2057400" y="228600"/>
            <a:ext cx="472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Pair Work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304800" y="3505200"/>
            <a:ext cx="85344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Ans. Exercise works on our memory by helping to be relaxed and managing  stress and anxiety.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4648200"/>
            <a:ext cx="8534400" cy="533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Ans. Exercise benefits us by reducing stress, increasing fitness, managing chronic health condition and lessening weight.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04800" y="5867400"/>
            <a:ext cx="8534400" cy="76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Ans. According to me, the most important benefit of exercise is to manage anxiety because it keeps me fit to continue my study smoothly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819400" y="228600"/>
            <a:ext cx="3429000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Group Work</a:t>
            </a:r>
            <a:endParaRPr lang="en-US" sz="2400" dirty="0"/>
          </a:p>
        </p:txBody>
      </p:sp>
      <p:pic>
        <p:nvPicPr>
          <p:cNvPr id="4" name="Picture 3" descr="yoga q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028629"/>
            <a:ext cx="7501346" cy="39911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2438400"/>
            <a:ext cx="5029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posture and breathing.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2895600"/>
            <a:ext cx="50292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behaviour</a:t>
            </a:r>
            <a:r>
              <a:rPr lang="en-US" dirty="0" smtClean="0"/>
              <a:t>, diet and meditation.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86200" y="3352800"/>
            <a:ext cx="49530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stress and anxiety.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3810000"/>
            <a:ext cx="3429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draws your focus away from your busy chaotic day towards calm.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81000" y="4267200"/>
            <a:ext cx="3505200" cy="381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Yoga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76600" y="4724400"/>
            <a:ext cx="4724400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heart rate and blood pressure.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33600" y="5181600"/>
            <a:ext cx="5105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eating and weight.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10000" y="5638800"/>
            <a:ext cx="4800600" cy="381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be a supplement to standard treatment.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2819400" y="228600"/>
            <a:ext cx="3429000" cy="914400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Evaluation</a:t>
            </a:r>
            <a:endParaRPr lang="en-US" sz="2400" dirty="0"/>
          </a:p>
        </p:txBody>
      </p:sp>
      <p:pic>
        <p:nvPicPr>
          <p:cNvPr id="4" name="Picture 3" descr="yoga q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8534400" cy="4853229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3276600"/>
            <a:ext cx="8077200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Write the summary with the one third number of the words of the passage.    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homew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8563708" cy="1828800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odbye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2"/>
            <a:ext cx="9149891" cy="6853587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743200" y="457200"/>
            <a:ext cx="3124200" cy="914400"/>
          </a:xfrm>
          <a:prstGeom prst="downArrowCallou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Introduction</a:t>
            </a:r>
            <a:endParaRPr lang="en-US" sz="4000" dirty="0"/>
          </a:p>
        </p:txBody>
      </p:sp>
      <p:pic>
        <p:nvPicPr>
          <p:cNvPr id="3" name="Picture 2" descr="sh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1" y="1143000"/>
            <a:ext cx="3048000" cy="29196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Round Diagonal Corner Rectangle 3"/>
          <p:cNvSpPr/>
          <p:nvPr/>
        </p:nvSpPr>
        <p:spPr>
          <a:xfrm>
            <a:off x="4343400" y="1600200"/>
            <a:ext cx="4267200" cy="2286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Md. </a:t>
            </a:r>
            <a:r>
              <a:rPr lang="en-US" sz="2400" b="1" dirty="0" err="1" smtClean="0"/>
              <a:t>Shahneoaz</a:t>
            </a:r>
            <a:endParaRPr lang="en-US" sz="2400" b="1" dirty="0" smtClean="0"/>
          </a:p>
          <a:p>
            <a:pPr algn="ctr"/>
            <a:r>
              <a:rPr lang="en-US" sz="2400" dirty="0" smtClean="0"/>
              <a:t>Assistant Teacher (English)</a:t>
            </a:r>
          </a:p>
          <a:p>
            <a:pPr algn="ctr"/>
            <a:r>
              <a:rPr lang="en-US" sz="2400" b="1" dirty="0" err="1" smtClean="0"/>
              <a:t>Jalalabad</a:t>
            </a:r>
            <a:r>
              <a:rPr lang="en-US" sz="2400" b="1" dirty="0" smtClean="0"/>
              <a:t> B/L High School</a:t>
            </a:r>
          </a:p>
          <a:p>
            <a:pPr algn="ctr"/>
            <a:r>
              <a:rPr lang="en-US" sz="2400" b="1" dirty="0" smtClean="0">
                <a:hlinkClick r:id="rId3"/>
              </a:rPr>
              <a:t>shahneoazmd@yahoo.com</a:t>
            </a:r>
            <a:endParaRPr lang="en-US" sz="2400" b="1" dirty="0" smtClean="0"/>
          </a:p>
          <a:p>
            <a:pPr algn="ctr"/>
            <a:r>
              <a:rPr lang="en-US" sz="2400" dirty="0" smtClean="0"/>
              <a:t>Cell: 01631712091</a:t>
            </a:r>
            <a:endParaRPr lang="en-US" sz="2400" dirty="0"/>
          </a:p>
        </p:txBody>
      </p:sp>
      <p:pic>
        <p:nvPicPr>
          <p:cNvPr id="5" name="Picture 4" descr="eft 9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191000"/>
            <a:ext cx="2209800" cy="24288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Flowchart: Punched Tape 5"/>
          <p:cNvSpPr/>
          <p:nvPr/>
        </p:nvSpPr>
        <p:spPr>
          <a:xfrm>
            <a:off x="4343400" y="3962400"/>
            <a:ext cx="4267200" cy="2743200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English 1</a:t>
            </a:r>
            <a:r>
              <a:rPr lang="en-US" sz="3200" b="1" baseline="30000" dirty="0" smtClean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Paper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Class: Nine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Unit: 02, Lesson: 01 (C)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524000" y="304800"/>
            <a:ext cx="6248400" cy="914400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Look at the pictures bellow</a:t>
            </a:r>
            <a:endParaRPr lang="en-US" sz="3200" dirty="0"/>
          </a:p>
        </p:txBody>
      </p:sp>
      <p:pic>
        <p:nvPicPr>
          <p:cNvPr id="3" name="Picture 2" descr="family 2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3581400" cy="24536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family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524000"/>
            <a:ext cx="3352801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914400" y="4648200"/>
            <a:ext cx="7391400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can you see in the pictures?</a:t>
            </a:r>
          </a:p>
          <a:p>
            <a:pPr algn="ctr"/>
            <a:r>
              <a:rPr lang="en-US" sz="2400" dirty="0" smtClean="0"/>
              <a:t>What do you know about it?</a:t>
            </a:r>
          </a:p>
          <a:p>
            <a:pPr algn="ctr"/>
            <a:r>
              <a:rPr lang="en-US" sz="2400" dirty="0" smtClean="0"/>
              <a:t>Is  it beneficial for health?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4114800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114800"/>
            <a:ext cx="1015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2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Callout 2"/>
          <p:cNvSpPr/>
          <p:nvPr/>
        </p:nvSpPr>
        <p:spPr>
          <a:xfrm>
            <a:off x="304800" y="762000"/>
            <a:ext cx="1905000" cy="914400"/>
          </a:xfrm>
          <a:prstGeom prst="righ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Today’s Topic</a:t>
            </a:r>
            <a:endParaRPr lang="en-US" sz="2400" b="1" dirty="0"/>
          </a:p>
        </p:txBody>
      </p:sp>
      <p:pic>
        <p:nvPicPr>
          <p:cNvPr id="4" name="Picture 3" descr="Screenshot_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609600"/>
            <a:ext cx="5943599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Horizontal Scroll 4"/>
          <p:cNvSpPr/>
          <p:nvPr/>
        </p:nvSpPr>
        <p:spPr>
          <a:xfrm>
            <a:off x="533400" y="4343400"/>
            <a:ext cx="5638800" cy="1219200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Yoga: Tap Into the Many Health Benefits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3657600" y="5715000"/>
            <a:ext cx="4724400" cy="1033272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Unit 2, Lesson 1 (C)</a:t>
            </a:r>
            <a:endParaRPr lang="en-US" sz="28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5410200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>
            <a:off x="2819400" y="381000"/>
            <a:ext cx="3505200" cy="914400"/>
          </a:xfrm>
          <a:prstGeom prst="down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Silent Reading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4654"/>
            <a:ext cx="9144000" cy="5453346"/>
          </a:xfrm>
          <a:prstGeom prst="rect">
            <a:avLst/>
          </a:prstGeom>
        </p:spPr>
      </p:pic>
      <p:sp>
        <p:nvSpPr>
          <p:cNvPr id="4" name="Down Arrow Callout 3"/>
          <p:cNvSpPr/>
          <p:nvPr/>
        </p:nvSpPr>
        <p:spPr>
          <a:xfrm>
            <a:off x="2819400" y="381000"/>
            <a:ext cx="3505200" cy="914400"/>
          </a:xfrm>
          <a:prstGeom prst="down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Silent Reading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iped Right Arrow 2"/>
          <p:cNvSpPr/>
          <p:nvPr/>
        </p:nvSpPr>
        <p:spPr>
          <a:xfrm>
            <a:off x="0" y="0"/>
            <a:ext cx="5334000" cy="1295400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Let’s be introduced with some new words</a:t>
            </a:r>
            <a:endParaRPr lang="en-US" sz="2000" b="1" dirty="0"/>
          </a:p>
        </p:txBody>
      </p:sp>
      <p:sp>
        <p:nvSpPr>
          <p:cNvPr id="5" name="Right Arrow 4"/>
          <p:cNvSpPr/>
          <p:nvPr/>
        </p:nvSpPr>
        <p:spPr>
          <a:xfrm>
            <a:off x="533400" y="1676400"/>
            <a:ext cx="2057400" cy="9906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Yoga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019800" y="1371600"/>
            <a:ext cx="2895600" cy="21336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A Hindu spiritual and ascetic discipline, a part of which, including breath control, simple meditation, and the adoption of specific bodily postures, is widely practiced for health and relaxation.</a:t>
            </a:r>
            <a:endParaRPr lang="en-US" sz="1600" dirty="0"/>
          </a:p>
        </p:txBody>
      </p:sp>
      <p:pic>
        <p:nvPicPr>
          <p:cNvPr id="8" name="Picture 7" descr="quietn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371600"/>
            <a:ext cx="2895600" cy="2133600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6324600" y="4191000"/>
            <a:ext cx="2590800" cy="2286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Pressure/ tension/ strain/ tightness/ tautness/ tensely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apprehend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191000"/>
            <a:ext cx="3124200" cy="22860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33400" y="4800600"/>
            <a:ext cx="19050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Stress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iped Right Arrow 2"/>
          <p:cNvSpPr/>
          <p:nvPr/>
        </p:nvSpPr>
        <p:spPr>
          <a:xfrm>
            <a:off x="0" y="0"/>
            <a:ext cx="5334000" cy="1295400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Let’s be introduced with some new words</a:t>
            </a:r>
            <a:endParaRPr lang="en-US" sz="2000" b="1" dirty="0"/>
          </a:p>
        </p:txBody>
      </p:sp>
      <p:sp>
        <p:nvSpPr>
          <p:cNvPr id="5" name="Right Arrow 4"/>
          <p:cNvSpPr/>
          <p:nvPr/>
        </p:nvSpPr>
        <p:spPr>
          <a:xfrm>
            <a:off x="533400" y="1676400"/>
            <a:ext cx="2057400" cy="9906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Meditation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324600" y="1371600"/>
            <a:ext cx="2590800" cy="21336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en-US" sz="2000" dirty="0" smtClean="0"/>
              <a:t>Contemplation/ thought/ thinking/ musing/ pondering/ consideration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7" descr="quietn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508240"/>
            <a:ext cx="2971800" cy="2012719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6324600" y="4191000"/>
            <a:ext cx="2590800" cy="2286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2400" dirty="0" smtClean="0"/>
              <a:t>A person actively engaged in an art, discipline, or profession, especially medicine.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apprehend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4191000"/>
            <a:ext cx="3048000" cy="228600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33400" y="4800600"/>
            <a:ext cx="19050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Practitioner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iped Right Arrow 2"/>
          <p:cNvSpPr/>
          <p:nvPr/>
        </p:nvSpPr>
        <p:spPr>
          <a:xfrm>
            <a:off x="0" y="0"/>
            <a:ext cx="5334000" cy="1295400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Let’s be introduced with some new words</a:t>
            </a:r>
            <a:endParaRPr lang="en-US" sz="2000" b="1" dirty="0"/>
          </a:p>
        </p:txBody>
      </p:sp>
      <p:sp>
        <p:nvSpPr>
          <p:cNvPr id="5" name="Right Arrow 4"/>
          <p:cNvSpPr/>
          <p:nvPr/>
        </p:nvSpPr>
        <p:spPr>
          <a:xfrm>
            <a:off x="533400" y="1676400"/>
            <a:ext cx="2057400" cy="9906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Chaotic</a:t>
            </a: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6324600" y="1371600"/>
            <a:ext cx="2590800" cy="2133600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sz="2400" dirty="0" smtClean="0"/>
              <a:t>In a state of complete confusion and disorder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7" descr="quietne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466505"/>
            <a:ext cx="2971800" cy="2114895"/>
          </a:xfrm>
          <a:prstGeom prst="rect">
            <a:avLst/>
          </a:prstGeom>
        </p:spPr>
      </p:pic>
      <p:sp>
        <p:nvSpPr>
          <p:cNvPr id="9" name="Round Diagonal Corner Rectangle 8"/>
          <p:cNvSpPr/>
          <p:nvPr/>
        </p:nvSpPr>
        <p:spPr>
          <a:xfrm>
            <a:off x="6324600" y="4191000"/>
            <a:ext cx="2590800" cy="22860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Sleeplessness/ wakefulness/ restlessness/ inability to sleep/ watchfulness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" name="Picture 9" descr="apprehend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335659"/>
            <a:ext cx="2935663" cy="1996682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33400" y="4800600"/>
            <a:ext cx="1905000" cy="990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Insomnia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365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FC</dc:creator>
  <cp:lastModifiedBy>FC</cp:lastModifiedBy>
  <cp:revision>60</cp:revision>
  <dcterms:created xsi:type="dcterms:W3CDTF">2006-08-16T00:00:00Z</dcterms:created>
  <dcterms:modified xsi:type="dcterms:W3CDTF">2021-05-26T16:03:48Z</dcterms:modified>
</cp:coreProperties>
</file>