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72" r:id="rId5"/>
    <p:sldId id="261" r:id="rId6"/>
    <p:sldId id="274" r:id="rId7"/>
    <p:sldId id="273" r:id="rId8"/>
    <p:sldId id="262" r:id="rId9"/>
    <p:sldId id="263" r:id="rId10"/>
    <p:sldId id="264" r:id="rId11"/>
    <p:sldId id="265" r:id="rId12"/>
    <p:sldId id="266" r:id="rId13"/>
    <p:sldId id="275"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2BF9A5-4FB0-4B28-9575-000985960941}" type="doc">
      <dgm:prSet loTypeId="urn:microsoft.com/office/officeart/2005/8/layout/radial1" loCatId="cycle" qsTypeId="urn:microsoft.com/office/officeart/2005/8/quickstyle/simple1" qsCatId="simple" csTypeId="urn:microsoft.com/office/officeart/2005/8/colors/accent1_1" csCatId="accent1" phldr="1"/>
      <dgm:spPr/>
      <dgm:t>
        <a:bodyPr/>
        <a:lstStyle/>
        <a:p>
          <a:endParaRPr lang="en-US"/>
        </a:p>
      </dgm:t>
    </dgm:pt>
    <dgm:pt modelId="{CBAC369A-B35A-40C0-99FB-858003711037}">
      <dgm:prSet phldrT="[Text]"/>
      <dgm:spPr>
        <a:solidFill>
          <a:schemeClr val="accent6">
            <a:lumMod val="20000"/>
            <a:lumOff val="80000"/>
          </a:schemeClr>
        </a:solidFill>
        <a:ln w="76200"/>
      </dgm:spPr>
      <dgm:t>
        <a:bodyPr/>
        <a:lstStyle/>
        <a:p>
          <a:r>
            <a:rPr lang="en-US" b="1" dirty="0" err="1" smtClean="0">
              <a:latin typeface="NikoshBAN" panose="02000000000000000000" pitchFamily="2" charset="0"/>
              <a:cs typeface="NikoshBAN" panose="02000000000000000000" pitchFamily="2" charset="0"/>
            </a:rPr>
            <a:t>যুক্ত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রাষ্ট্রীয়</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সরকারের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ত্রুটি</a:t>
          </a:r>
          <a:endParaRPr lang="en-US" dirty="0"/>
        </a:p>
      </dgm:t>
    </dgm:pt>
    <dgm:pt modelId="{42E72AEB-3F4E-460B-AB33-215443362904}" type="parTrans" cxnId="{22672615-4469-444E-88EF-314BD85D27D7}">
      <dgm:prSet/>
      <dgm:spPr/>
      <dgm:t>
        <a:bodyPr/>
        <a:lstStyle/>
        <a:p>
          <a:endParaRPr lang="en-US"/>
        </a:p>
      </dgm:t>
    </dgm:pt>
    <dgm:pt modelId="{0A8148BB-D6EC-4342-B368-9C7A18BBEB47}" type="sibTrans" cxnId="{22672615-4469-444E-88EF-314BD85D27D7}">
      <dgm:prSet/>
      <dgm:spPr/>
      <dgm:t>
        <a:bodyPr/>
        <a:lstStyle/>
        <a:p>
          <a:endParaRPr lang="en-US"/>
        </a:p>
      </dgm:t>
    </dgm:pt>
    <dgm:pt modelId="{8D3A1555-02F6-4120-A50D-0A3BD5D5B0AD}">
      <dgm:prSet phldrT="[Tex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ব্যয়বহুল</a:t>
          </a:r>
          <a:endParaRPr lang="en-US" b="1" dirty="0">
            <a:latin typeface="NikoshBAN" panose="02000000000000000000" pitchFamily="2" charset="0"/>
            <a:cs typeface="NikoshBAN" panose="02000000000000000000" pitchFamily="2" charset="0"/>
          </a:endParaRPr>
        </a:p>
      </dgm:t>
    </dgm:pt>
    <dgm:pt modelId="{C6B4E7FE-7734-42CC-9393-7C17A8A19CD7}" type="parTrans" cxnId="{A1C3B5CE-861E-478D-AD2B-EBAB407C521F}">
      <dgm:prSet/>
      <dgm:spPr>
        <a:ln w="76200"/>
      </dgm:spPr>
      <dgm:t>
        <a:bodyPr/>
        <a:lstStyle/>
        <a:p>
          <a:endParaRPr lang="en-US"/>
        </a:p>
      </dgm:t>
    </dgm:pt>
    <dgm:pt modelId="{42E3EDC6-EA4C-4242-BD04-4B1234E8B2CF}" type="sibTrans" cxnId="{A1C3B5CE-861E-478D-AD2B-EBAB407C521F}">
      <dgm:prSet/>
      <dgm:spPr/>
      <dgm:t>
        <a:bodyPr/>
        <a:lstStyle/>
        <a:p>
          <a:endParaRPr lang="en-US"/>
        </a:p>
      </dgm:t>
    </dgm:pt>
    <dgm:pt modelId="{155DD277-7CAC-48B9-A71D-CD5CE83F76C0}">
      <dgm:prSet phldrT="[Tex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দুর্বল সরকার</a:t>
          </a:r>
          <a:endParaRPr lang="en-US" b="1" dirty="0">
            <a:latin typeface="NikoshBAN" panose="02000000000000000000" pitchFamily="2" charset="0"/>
            <a:cs typeface="NikoshBAN" panose="02000000000000000000" pitchFamily="2" charset="0"/>
          </a:endParaRPr>
        </a:p>
      </dgm:t>
    </dgm:pt>
    <dgm:pt modelId="{84F705B6-B3BA-4324-A794-A64D482F773C}" type="parTrans" cxnId="{691C7D56-2BAC-4016-B598-EE28C9A74918}">
      <dgm:prSet/>
      <dgm:spPr>
        <a:ln w="76200"/>
      </dgm:spPr>
      <dgm:t>
        <a:bodyPr/>
        <a:lstStyle/>
        <a:p>
          <a:endParaRPr lang="en-US"/>
        </a:p>
      </dgm:t>
    </dgm:pt>
    <dgm:pt modelId="{AFC925F1-4930-433A-A703-9F523CCB9918}" type="sibTrans" cxnId="{691C7D56-2BAC-4016-B598-EE28C9A74918}">
      <dgm:prSet/>
      <dgm:spPr/>
      <dgm:t>
        <a:bodyPr/>
        <a:lstStyle/>
        <a:p>
          <a:endParaRPr lang="en-US"/>
        </a:p>
      </dgm:t>
    </dgm:pt>
    <dgm:pt modelId="{480FF2EA-94E9-4035-9B9A-B403331120E9}">
      <dgm:prSet phldrT="[Tex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ক্ষমতার দ্বন্দ্ব</a:t>
          </a:r>
          <a:endParaRPr lang="en-US" b="1" dirty="0">
            <a:latin typeface="NikoshBAN" panose="02000000000000000000" pitchFamily="2" charset="0"/>
            <a:cs typeface="NikoshBAN" panose="02000000000000000000" pitchFamily="2" charset="0"/>
          </a:endParaRPr>
        </a:p>
      </dgm:t>
    </dgm:pt>
    <dgm:pt modelId="{4F8CADFC-C7F1-4ED5-B156-D7FC8C248F3F}" type="parTrans" cxnId="{75A2358C-ED65-4C32-9E62-0E1B3D0761B3}">
      <dgm:prSet/>
      <dgm:spPr>
        <a:ln w="76200"/>
      </dgm:spPr>
      <dgm:t>
        <a:bodyPr/>
        <a:lstStyle/>
        <a:p>
          <a:endParaRPr lang="en-US"/>
        </a:p>
      </dgm:t>
    </dgm:pt>
    <dgm:pt modelId="{76EC3E1A-BE2C-4F3C-B5B0-2AE86D07D218}" type="sibTrans" cxnId="{75A2358C-ED65-4C32-9E62-0E1B3D0761B3}">
      <dgm:prSet/>
      <dgm:spPr/>
      <dgm:t>
        <a:bodyPr/>
        <a:lstStyle/>
        <a:p>
          <a:endParaRPr lang="en-US"/>
        </a:p>
      </dgm:t>
    </dgm:pt>
    <dgm:pt modelId="{E9746587-FB6F-4478-AFE6-8B913A5D9F1B}">
      <dgm:prSet phldrT="[Tex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জটিল প্রকৃতির শাসন</a:t>
          </a:r>
          <a:endParaRPr lang="en-US" b="1" dirty="0">
            <a:latin typeface="NikoshBAN" panose="02000000000000000000" pitchFamily="2" charset="0"/>
            <a:cs typeface="NikoshBAN" panose="02000000000000000000" pitchFamily="2" charset="0"/>
          </a:endParaRPr>
        </a:p>
      </dgm:t>
    </dgm:pt>
    <dgm:pt modelId="{239832FC-2F94-444E-B835-44960467F0DB}" type="parTrans" cxnId="{7C9F365E-F491-4DDC-804B-FA9981BF3782}">
      <dgm:prSet/>
      <dgm:spPr>
        <a:ln w="76200"/>
      </dgm:spPr>
      <dgm:t>
        <a:bodyPr/>
        <a:lstStyle/>
        <a:p>
          <a:endParaRPr lang="en-US"/>
        </a:p>
      </dgm:t>
    </dgm:pt>
    <dgm:pt modelId="{A3A7CF37-3CDE-449B-8C60-748D9B2EE958}" type="sibTrans" cxnId="{7C9F365E-F491-4DDC-804B-FA9981BF3782}">
      <dgm:prSet/>
      <dgm:spPr/>
      <dgm:t>
        <a:bodyPr/>
        <a:lstStyle/>
        <a:p>
          <a:endParaRPr lang="en-US"/>
        </a:p>
      </dgm:t>
    </dgm:pt>
    <dgm:pt modelId="{715A6717-77DF-4099-A77E-AE183E8D0382}">
      <dgm:prSet/>
      <dgm:spPr>
        <a:solidFill>
          <a:schemeClr val="accent6">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বিচ্ছিন্ন হওয়ার আশঙ্কা</a:t>
          </a:r>
          <a:endParaRPr lang="en-US" b="1" dirty="0">
            <a:latin typeface="NikoshBAN" panose="02000000000000000000" pitchFamily="2" charset="0"/>
            <a:cs typeface="NikoshBAN" panose="02000000000000000000" pitchFamily="2" charset="0"/>
          </a:endParaRPr>
        </a:p>
      </dgm:t>
    </dgm:pt>
    <dgm:pt modelId="{F1871B82-B38B-497F-B3D4-0EFB0263BE19}" type="parTrans" cxnId="{11218030-F56C-4709-9433-AB51884C33BE}">
      <dgm:prSet/>
      <dgm:spPr>
        <a:ln w="76200"/>
      </dgm:spPr>
      <dgm:t>
        <a:bodyPr/>
        <a:lstStyle/>
        <a:p>
          <a:endParaRPr lang="en-US"/>
        </a:p>
      </dgm:t>
    </dgm:pt>
    <dgm:pt modelId="{3647AE8A-6434-44B3-A2FA-EA8FD2E0C9CA}" type="sibTrans" cxnId="{11218030-F56C-4709-9433-AB51884C33BE}">
      <dgm:prSet/>
      <dgm:spPr/>
      <dgm:t>
        <a:bodyPr/>
        <a:lstStyle/>
        <a:p>
          <a:endParaRPr lang="en-US"/>
        </a:p>
      </dgm:t>
    </dgm:pt>
    <dgm:pt modelId="{DB120A6D-FC2A-4353-AA42-81C2FEF23F46}" type="pres">
      <dgm:prSet presAssocID="{D82BF9A5-4FB0-4B28-9575-000985960941}" presName="cycle" presStyleCnt="0">
        <dgm:presLayoutVars>
          <dgm:chMax val="1"/>
          <dgm:dir/>
          <dgm:animLvl val="ctr"/>
          <dgm:resizeHandles val="exact"/>
        </dgm:presLayoutVars>
      </dgm:prSet>
      <dgm:spPr/>
      <dgm:t>
        <a:bodyPr/>
        <a:lstStyle/>
        <a:p>
          <a:endParaRPr lang="en-US"/>
        </a:p>
      </dgm:t>
    </dgm:pt>
    <dgm:pt modelId="{36CD4330-5B80-4CCC-96D8-348BAC786FC1}" type="pres">
      <dgm:prSet presAssocID="{CBAC369A-B35A-40C0-99FB-858003711037}" presName="centerShape" presStyleLbl="node0" presStyleIdx="0" presStyleCnt="1" custLinFactNeighborX="771" custLinFactNeighborY="-2646"/>
      <dgm:spPr/>
      <dgm:t>
        <a:bodyPr/>
        <a:lstStyle/>
        <a:p>
          <a:endParaRPr lang="en-US"/>
        </a:p>
      </dgm:t>
    </dgm:pt>
    <dgm:pt modelId="{CF855DF2-834F-43C9-AFA5-F079E3922FC9}" type="pres">
      <dgm:prSet presAssocID="{C6B4E7FE-7734-42CC-9393-7C17A8A19CD7}" presName="Name9" presStyleLbl="parChTrans1D2" presStyleIdx="0" presStyleCnt="5"/>
      <dgm:spPr/>
      <dgm:t>
        <a:bodyPr/>
        <a:lstStyle/>
        <a:p>
          <a:endParaRPr lang="en-US"/>
        </a:p>
      </dgm:t>
    </dgm:pt>
    <dgm:pt modelId="{6BD7670C-8C18-4952-A5B2-43CDBA07D0F8}" type="pres">
      <dgm:prSet presAssocID="{C6B4E7FE-7734-42CC-9393-7C17A8A19CD7}" presName="connTx" presStyleLbl="parChTrans1D2" presStyleIdx="0" presStyleCnt="5"/>
      <dgm:spPr/>
      <dgm:t>
        <a:bodyPr/>
        <a:lstStyle/>
        <a:p>
          <a:endParaRPr lang="en-US"/>
        </a:p>
      </dgm:t>
    </dgm:pt>
    <dgm:pt modelId="{C70867E8-89D4-42D4-8290-46282FB9901B}" type="pres">
      <dgm:prSet presAssocID="{8D3A1555-02F6-4120-A50D-0A3BD5D5B0AD}" presName="node" presStyleLbl="node1" presStyleIdx="0" presStyleCnt="5" custRadScaleRad="105352">
        <dgm:presLayoutVars>
          <dgm:bulletEnabled val="1"/>
        </dgm:presLayoutVars>
      </dgm:prSet>
      <dgm:spPr/>
      <dgm:t>
        <a:bodyPr/>
        <a:lstStyle/>
        <a:p>
          <a:endParaRPr lang="en-US"/>
        </a:p>
      </dgm:t>
    </dgm:pt>
    <dgm:pt modelId="{5DD58D0B-424B-4010-A098-923B9B37776C}" type="pres">
      <dgm:prSet presAssocID="{F1871B82-B38B-497F-B3D4-0EFB0263BE19}" presName="Name9" presStyleLbl="parChTrans1D2" presStyleIdx="1" presStyleCnt="5"/>
      <dgm:spPr/>
      <dgm:t>
        <a:bodyPr/>
        <a:lstStyle/>
        <a:p>
          <a:endParaRPr lang="en-US"/>
        </a:p>
      </dgm:t>
    </dgm:pt>
    <dgm:pt modelId="{10490092-1EE7-4928-B9B9-AF76EEB96A8D}" type="pres">
      <dgm:prSet presAssocID="{F1871B82-B38B-497F-B3D4-0EFB0263BE19}" presName="connTx" presStyleLbl="parChTrans1D2" presStyleIdx="1" presStyleCnt="5"/>
      <dgm:spPr/>
      <dgm:t>
        <a:bodyPr/>
        <a:lstStyle/>
        <a:p>
          <a:endParaRPr lang="en-US"/>
        </a:p>
      </dgm:t>
    </dgm:pt>
    <dgm:pt modelId="{C618C81B-DF42-48CA-BC61-309D7FFF7029}" type="pres">
      <dgm:prSet presAssocID="{715A6717-77DF-4099-A77E-AE183E8D0382}" presName="node" presStyleLbl="node1" presStyleIdx="1" presStyleCnt="5">
        <dgm:presLayoutVars>
          <dgm:bulletEnabled val="1"/>
        </dgm:presLayoutVars>
      </dgm:prSet>
      <dgm:spPr/>
      <dgm:t>
        <a:bodyPr/>
        <a:lstStyle/>
        <a:p>
          <a:endParaRPr lang="en-US"/>
        </a:p>
      </dgm:t>
    </dgm:pt>
    <dgm:pt modelId="{2C8DA5CD-8E1E-47C1-8489-2BED1FBA87CE}" type="pres">
      <dgm:prSet presAssocID="{84F705B6-B3BA-4324-A794-A64D482F773C}" presName="Name9" presStyleLbl="parChTrans1D2" presStyleIdx="2" presStyleCnt="5"/>
      <dgm:spPr/>
      <dgm:t>
        <a:bodyPr/>
        <a:lstStyle/>
        <a:p>
          <a:endParaRPr lang="en-US"/>
        </a:p>
      </dgm:t>
    </dgm:pt>
    <dgm:pt modelId="{EF411BE0-6B08-46D0-8239-66008DECDBEC}" type="pres">
      <dgm:prSet presAssocID="{84F705B6-B3BA-4324-A794-A64D482F773C}" presName="connTx" presStyleLbl="parChTrans1D2" presStyleIdx="2" presStyleCnt="5"/>
      <dgm:spPr/>
      <dgm:t>
        <a:bodyPr/>
        <a:lstStyle/>
        <a:p>
          <a:endParaRPr lang="en-US"/>
        </a:p>
      </dgm:t>
    </dgm:pt>
    <dgm:pt modelId="{2A2D3101-98CD-45D8-A61F-694F3CA53B20}" type="pres">
      <dgm:prSet presAssocID="{155DD277-7CAC-48B9-A71D-CD5CE83F76C0}" presName="node" presStyleLbl="node1" presStyleIdx="2" presStyleCnt="5" custRadScaleRad="95722" custRadScaleInc="-5231">
        <dgm:presLayoutVars>
          <dgm:bulletEnabled val="1"/>
        </dgm:presLayoutVars>
      </dgm:prSet>
      <dgm:spPr/>
      <dgm:t>
        <a:bodyPr/>
        <a:lstStyle/>
        <a:p>
          <a:endParaRPr lang="en-US"/>
        </a:p>
      </dgm:t>
    </dgm:pt>
    <dgm:pt modelId="{61B34AED-2504-4B2C-A1A9-8939EB72439F}" type="pres">
      <dgm:prSet presAssocID="{4F8CADFC-C7F1-4ED5-B156-D7FC8C248F3F}" presName="Name9" presStyleLbl="parChTrans1D2" presStyleIdx="3" presStyleCnt="5"/>
      <dgm:spPr/>
      <dgm:t>
        <a:bodyPr/>
        <a:lstStyle/>
        <a:p>
          <a:endParaRPr lang="en-US"/>
        </a:p>
      </dgm:t>
    </dgm:pt>
    <dgm:pt modelId="{49FF7D03-387D-4A03-859B-9D46B795BFB7}" type="pres">
      <dgm:prSet presAssocID="{4F8CADFC-C7F1-4ED5-B156-D7FC8C248F3F}" presName="connTx" presStyleLbl="parChTrans1D2" presStyleIdx="3" presStyleCnt="5"/>
      <dgm:spPr/>
      <dgm:t>
        <a:bodyPr/>
        <a:lstStyle/>
        <a:p>
          <a:endParaRPr lang="en-US"/>
        </a:p>
      </dgm:t>
    </dgm:pt>
    <dgm:pt modelId="{B4C15CA2-A62A-4922-BC0E-AD84447FFEBA}" type="pres">
      <dgm:prSet presAssocID="{480FF2EA-94E9-4035-9B9A-B403331120E9}" presName="node" presStyleLbl="node1" presStyleIdx="3" presStyleCnt="5" custRadScaleRad="95722" custRadScaleInc="5231">
        <dgm:presLayoutVars>
          <dgm:bulletEnabled val="1"/>
        </dgm:presLayoutVars>
      </dgm:prSet>
      <dgm:spPr/>
      <dgm:t>
        <a:bodyPr/>
        <a:lstStyle/>
        <a:p>
          <a:endParaRPr lang="en-US"/>
        </a:p>
      </dgm:t>
    </dgm:pt>
    <dgm:pt modelId="{CDEEB402-3626-4E59-AD42-3E76E2DEC455}" type="pres">
      <dgm:prSet presAssocID="{239832FC-2F94-444E-B835-44960467F0DB}" presName="Name9" presStyleLbl="parChTrans1D2" presStyleIdx="4" presStyleCnt="5"/>
      <dgm:spPr/>
      <dgm:t>
        <a:bodyPr/>
        <a:lstStyle/>
        <a:p>
          <a:endParaRPr lang="en-US"/>
        </a:p>
      </dgm:t>
    </dgm:pt>
    <dgm:pt modelId="{69AC4B1F-EFEB-4F6D-97A8-66EF7B862304}" type="pres">
      <dgm:prSet presAssocID="{239832FC-2F94-444E-B835-44960467F0DB}" presName="connTx" presStyleLbl="parChTrans1D2" presStyleIdx="4" presStyleCnt="5"/>
      <dgm:spPr/>
      <dgm:t>
        <a:bodyPr/>
        <a:lstStyle/>
        <a:p>
          <a:endParaRPr lang="en-US"/>
        </a:p>
      </dgm:t>
    </dgm:pt>
    <dgm:pt modelId="{BD11EBC5-F85E-4A2A-B652-DE2FFE3B72DD}" type="pres">
      <dgm:prSet presAssocID="{E9746587-FB6F-4478-AFE6-8B913A5D9F1B}" presName="node" presStyleLbl="node1" presStyleIdx="4" presStyleCnt="5" custRadScaleRad="101781" custRadScaleInc="7963">
        <dgm:presLayoutVars>
          <dgm:bulletEnabled val="1"/>
        </dgm:presLayoutVars>
      </dgm:prSet>
      <dgm:spPr/>
      <dgm:t>
        <a:bodyPr/>
        <a:lstStyle/>
        <a:p>
          <a:endParaRPr lang="en-US"/>
        </a:p>
      </dgm:t>
    </dgm:pt>
  </dgm:ptLst>
  <dgm:cxnLst>
    <dgm:cxn modelId="{44357284-9B4D-431C-ADEF-8BFD083CAE9C}" type="presOf" srcId="{D82BF9A5-4FB0-4B28-9575-000985960941}" destId="{DB120A6D-FC2A-4353-AA42-81C2FEF23F46}" srcOrd="0" destOrd="0" presId="urn:microsoft.com/office/officeart/2005/8/layout/radial1"/>
    <dgm:cxn modelId="{11218030-F56C-4709-9433-AB51884C33BE}" srcId="{CBAC369A-B35A-40C0-99FB-858003711037}" destId="{715A6717-77DF-4099-A77E-AE183E8D0382}" srcOrd="1" destOrd="0" parTransId="{F1871B82-B38B-497F-B3D4-0EFB0263BE19}" sibTransId="{3647AE8A-6434-44B3-A2FA-EA8FD2E0C9CA}"/>
    <dgm:cxn modelId="{75A2358C-ED65-4C32-9E62-0E1B3D0761B3}" srcId="{CBAC369A-B35A-40C0-99FB-858003711037}" destId="{480FF2EA-94E9-4035-9B9A-B403331120E9}" srcOrd="3" destOrd="0" parTransId="{4F8CADFC-C7F1-4ED5-B156-D7FC8C248F3F}" sibTransId="{76EC3E1A-BE2C-4F3C-B5B0-2AE86D07D218}"/>
    <dgm:cxn modelId="{8D1C447C-B9F9-4465-80CB-3D7FE4FEA683}" type="presOf" srcId="{CBAC369A-B35A-40C0-99FB-858003711037}" destId="{36CD4330-5B80-4CCC-96D8-348BAC786FC1}" srcOrd="0" destOrd="0" presId="urn:microsoft.com/office/officeart/2005/8/layout/radial1"/>
    <dgm:cxn modelId="{2B1F224F-2ADB-43E4-9B15-9E68865D0C10}" type="presOf" srcId="{155DD277-7CAC-48B9-A71D-CD5CE83F76C0}" destId="{2A2D3101-98CD-45D8-A61F-694F3CA53B20}" srcOrd="0" destOrd="0" presId="urn:microsoft.com/office/officeart/2005/8/layout/radial1"/>
    <dgm:cxn modelId="{4FB98B8A-018C-489A-A1DD-6464DA7A22EE}" type="presOf" srcId="{F1871B82-B38B-497F-B3D4-0EFB0263BE19}" destId="{10490092-1EE7-4928-B9B9-AF76EEB96A8D}" srcOrd="1" destOrd="0" presId="urn:microsoft.com/office/officeart/2005/8/layout/radial1"/>
    <dgm:cxn modelId="{691C7D56-2BAC-4016-B598-EE28C9A74918}" srcId="{CBAC369A-B35A-40C0-99FB-858003711037}" destId="{155DD277-7CAC-48B9-A71D-CD5CE83F76C0}" srcOrd="2" destOrd="0" parTransId="{84F705B6-B3BA-4324-A794-A64D482F773C}" sibTransId="{AFC925F1-4930-433A-A703-9F523CCB9918}"/>
    <dgm:cxn modelId="{F8FFFDEC-E9FD-40AD-BB64-5F3FF496C48B}" type="presOf" srcId="{C6B4E7FE-7734-42CC-9393-7C17A8A19CD7}" destId="{CF855DF2-834F-43C9-AFA5-F079E3922FC9}" srcOrd="0" destOrd="0" presId="urn:microsoft.com/office/officeart/2005/8/layout/radial1"/>
    <dgm:cxn modelId="{16D9A01E-1B03-4C12-8B27-1254A472D75E}" type="presOf" srcId="{4F8CADFC-C7F1-4ED5-B156-D7FC8C248F3F}" destId="{49FF7D03-387D-4A03-859B-9D46B795BFB7}" srcOrd="1" destOrd="0" presId="urn:microsoft.com/office/officeart/2005/8/layout/radial1"/>
    <dgm:cxn modelId="{7C9F365E-F491-4DDC-804B-FA9981BF3782}" srcId="{CBAC369A-B35A-40C0-99FB-858003711037}" destId="{E9746587-FB6F-4478-AFE6-8B913A5D9F1B}" srcOrd="4" destOrd="0" parTransId="{239832FC-2F94-444E-B835-44960467F0DB}" sibTransId="{A3A7CF37-3CDE-449B-8C60-748D9B2EE958}"/>
    <dgm:cxn modelId="{9255276A-55EA-4C0C-A996-5CCFE477DDA4}" type="presOf" srcId="{4F8CADFC-C7F1-4ED5-B156-D7FC8C248F3F}" destId="{61B34AED-2504-4B2C-A1A9-8939EB72439F}" srcOrd="0" destOrd="0" presId="urn:microsoft.com/office/officeart/2005/8/layout/radial1"/>
    <dgm:cxn modelId="{DB6A675C-B43B-473B-88CD-A94C31017AFC}" type="presOf" srcId="{F1871B82-B38B-497F-B3D4-0EFB0263BE19}" destId="{5DD58D0B-424B-4010-A098-923B9B37776C}" srcOrd="0" destOrd="0" presId="urn:microsoft.com/office/officeart/2005/8/layout/radial1"/>
    <dgm:cxn modelId="{B55B961D-BBB2-4577-9E2F-69732CD995B1}" type="presOf" srcId="{8D3A1555-02F6-4120-A50D-0A3BD5D5B0AD}" destId="{C70867E8-89D4-42D4-8290-46282FB9901B}" srcOrd="0" destOrd="0" presId="urn:microsoft.com/office/officeart/2005/8/layout/radial1"/>
    <dgm:cxn modelId="{A1C3B5CE-861E-478D-AD2B-EBAB407C521F}" srcId="{CBAC369A-B35A-40C0-99FB-858003711037}" destId="{8D3A1555-02F6-4120-A50D-0A3BD5D5B0AD}" srcOrd="0" destOrd="0" parTransId="{C6B4E7FE-7734-42CC-9393-7C17A8A19CD7}" sibTransId="{42E3EDC6-EA4C-4242-BD04-4B1234E8B2CF}"/>
    <dgm:cxn modelId="{1D527E33-2486-407B-A16C-C7B39EE95CA1}" type="presOf" srcId="{239832FC-2F94-444E-B835-44960467F0DB}" destId="{69AC4B1F-EFEB-4F6D-97A8-66EF7B862304}" srcOrd="1" destOrd="0" presId="urn:microsoft.com/office/officeart/2005/8/layout/radial1"/>
    <dgm:cxn modelId="{0722AAC6-DDE5-427F-A43D-A8F1AF7CFD8C}" type="presOf" srcId="{715A6717-77DF-4099-A77E-AE183E8D0382}" destId="{C618C81B-DF42-48CA-BC61-309D7FFF7029}" srcOrd="0" destOrd="0" presId="urn:microsoft.com/office/officeart/2005/8/layout/radial1"/>
    <dgm:cxn modelId="{767632D2-C03A-4359-BA6D-1DB1C6AA1AFE}" type="presOf" srcId="{84F705B6-B3BA-4324-A794-A64D482F773C}" destId="{EF411BE0-6B08-46D0-8239-66008DECDBEC}" srcOrd="1" destOrd="0" presId="urn:microsoft.com/office/officeart/2005/8/layout/radial1"/>
    <dgm:cxn modelId="{3C15F183-C20B-4ADB-A41F-B325976B6F7C}" type="presOf" srcId="{84F705B6-B3BA-4324-A794-A64D482F773C}" destId="{2C8DA5CD-8E1E-47C1-8489-2BED1FBA87CE}" srcOrd="0" destOrd="0" presId="urn:microsoft.com/office/officeart/2005/8/layout/radial1"/>
    <dgm:cxn modelId="{8B2F349C-14B9-46FB-81E9-9B27B27B3223}" type="presOf" srcId="{E9746587-FB6F-4478-AFE6-8B913A5D9F1B}" destId="{BD11EBC5-F85E-4A2A-B652-DE2FFE3B72DD}" srcOrd="0" destOrd="0" presId="urn:microsoft.com/office/officeart/2005/8/layout/radial1"/>
    <dgm:cxn modelId="{F34E5E04-D6A3-43D7-A362-94933D1FF83D}" type="presOf" srcId="{239832FC-2F94-444E-B835-44960467F0DB}" destId="{CDEEB402-3626-4E59-AD42-3E76E2DEC455}" srcOrd="0" destOrd="0" presId="urn:microsoft.com/office/officeart/2005/8/layout/radial1"/>
    <dgm:cxn modelId="{597EB735-9EF2-4A84-9EE7-866FD2693539}" type="presOf" srcId="{480FF2EA-94E9-4035-9B9A-B403331120E9}" destId="{B4C15CA2-A62A-4922-BC0E-AD84447FFEBA}" srcOrd="0" destOrd="0" presId="urn:microsoft.com/office/officeart/2005/8/layout/radial1"/>
    <dgm:cxn modelId="{53FC11CA-6A6A-450D-89CC-EB3ABBEEF7E7}" type="presOf" srcId="{C6B4E7FE-7734-42CC-9393-7C17A8A19CD7}" destId="{6BD7670C-8C18-4952-A5B2-43CDBA07D0F8}" srcOrd="1" destOrd="0" presId="urn:microsoft.com/office/officeart/2005/8/layout/radial1"/>
    <dgm:cxn modelId="{22672615-4469-444E-88EF-314BD85D27D7}" srcId="{D82BF9A5-4FB0-4B28-9575-000985960941}" destId="{CBAC369A-B35A-40C0-99FB-858003711037}" srcOrd="0" destOrd="0" parTransId="{42E72AEB-3F4E-460B-AB33-215443362904}" sibTransId="{0A8148BB-D6EC-4342-B368-9C7A18BBEB47}"/>
    <dgm:cxn modelId="{A0CDB15B-02C7-45A1-9FBD-70B73A093BC5}" type="presParOf" srcId="{DB120A6D-FC2A-4353-AA42-81C2FEF23F46}" destId="{36CD4330-5B80-4CCC-96D8-348BAC786FC1}" srcOrd="0" destOrd="0" presId="urn:microsoft.com/office/officeart/2005/8/layout/radial1"/>
    <dgm:cxn modelId="{264A431C-D030-49B8-AC98-5A7B5EB9DD3D}" type="presParOf" srcId="{DB120A6D-FC2A-4353-AA42-81C2FEF23F46}" destId="{CF855DF2-834F-43C9-AFA5-F079E3922FC9}" srcOrd="1" destOrd="0" presId="urn:microsoft.com/office/officeart/2005/8/layout/radial1"/>
    <dgm:cxn modelId="{E13C2E98-3DCB-48EA-BAA2-551077F24973}" type="presParOf" srcId="{CF855DF2-834F-43C9-AFA5-F079E3922FC9}" destId="{6BD7670C-8C18-4952-A5B2-43CDBA07D0F8}" srcOrd="0" destOrd="0" presId="urn:microsoft.com/office/officeart/2005/8/layout/radial1"/>
    <dgm:cxn modelId="{6E8A9401-491C-4C7F-941D-7474597A6903}" type="presParOf" srcId="{DB120A6D-FC2A-4353-AA42-81C2FEF23F46}" destId="{C70867E8-89D4-42D4-8290-46282FB9901B}" srcOrd="2" destOrd="0" presId="urn:microsoft.com/office/officeart/2005/8/layout/radial1"/>
    <dgm:cxn modelId="{343EE86B-9564-488F-BFC7-6DCC1FC06046}" type="presParOf" srcId="{DB120A6D-FC2A-4353-AA42-81C2FEF23F46}" destId="{5DD58D0B-424B-4010-A098-923B9B37776C}" srcOrd="3" destOrd="0" presId="urn:microsoft.com/office/officeart/2005/8/layout/radial1"/>
    <dgm:cxn modelId="{8689C1CF-4D76-4A7E-A187-0AA568C920BF}" type="presParOf" srcId="{5DD58D0B-424B-4010-A098-923B9B37776C}" destId="{10490092-1EE7-4928-B9B9-AF76EEB96A8D}" srcOrd="0" destOrd="0" presId="urn:microsoft.com/office/officeart/2005/8/layout/radial1"/>
    <dgm:cxn modelId="{4B261729-7615-4E2C-B3FA-76249FF882AB}" type="presParOf" srcId="{DB120A6D-FC2A-4353-AA42-81C2FEF23F46}" destId="{C618C81B-DF42-48CA-BC61-309D7FFF7029}" srcOrd="4" destOrd="0" presId="urn:microsoft.com/office/officeart/2005/8/layout/radial1"/>
    <dgm:cxn modelId="{BE491DDF-2991-4275-A42E-569E96118362}" type="presParOf" srcId="{DB120A6D-FC2A-4353-AA42-81C2FEF23F46}" destId="{2C8DA5CD-8E1E-47C1-8489-2BED1FBA87CE}" srcOrd="5" destOrd="0" presId="urn:microsoft.com/office/officeart/2005/8/layout/radial1"/>
    <dgm:cxn modelId="{520CB200-DC6A-401F-A4A9-3B6D7BEAB9AF}" type="presParOf" srcId="{2C8DA5CD-8E1E-47C1-8489-2BED1FBA87CE}" destId="{EF411BE0-6B08-46D0-8239-66008DECDBEC}" srcOrd="0" destOrd="0" presId="urn:microsoft.com/office/officeart/2005/8/layout/radial1"/>
    <dgm:cxn modelId="{C34F1F00-5204-408C-9DAD-0A086867CE74}" type="presParOf" srcId="{DB120A6D-FC2A-4353-AA42-81C2FEF23F46}" destId="{2A2D3101-98CD-45D8-A61F-694F3CA53B20}" srcOrd="6" destOrd="0" presId="urn:microsoft.com/office/officeart/2005/8/layout/radial1"/>
    <dgm:cxn modelId="{D14BE09F-51C5-470E-83E4-546B34F8650E}" type="presParOf" srcId="{DB120A6D-FC2A-4353-AA42-81C2FEF23F46}" destId="{61B34AED-2504-4B2C-A1A9-8939EB72439F}" srcOrd="7" destOrd="0" presId="urn:microsoft.com/office/officeart/2005/8/layout/radial1"/>
    <dgm:cxn modelId="{E695C9D1-ED72-4C46-B8AC-9B8B04F3C840}" type="presParOf" srcId="{61B34AED-2504-4B2C-A1A9-8939EB72439F}" destId="{49FF7D03-387D-4A03-859B-9D46B795BFB7}" srcOrd="0" destOrd="0" presId="urn:microsoft.com/office/officeart/2005/8/layout/radial1"/>
    <dgm:cxn modelId="{95A89B3B-117E-4051-B9F6-1C16A06E1A8D}" type="presParOf" srcId="{DB120A6D-FC2A-4353-AA42-81C2FEF23F46}" destId="{B4C15CA2-A62A-4922-BC0E-AD84447FFEBA}" srcOrd="8" destOrd="0" presId="urn:microsoft.com/office/officeart/2005/8/layout/radial1"/>
    <dgm:cxn modelId="{D5AD01F8-6909-4921-8AFD-2938420151E5}" type="presParOf" srcId="{DB120A6D-FC2A-4353-AA42-81C2FEF23F46}" destId="{CDEEB402-3626-4E59-AD42-3E76E2DEC455}" srcOrd="9" destOrd="0" presId="urn:microsoft.com/office/officeart/2005/8/layout/radial1"/>
    <dgm:cxn modelId="{D3A61337-94F5-4D00-A7FD-64137090BDC8}" type="presParOf" srcId="{CDEEB402-3626-4E59-AD42-3E76E2DEC455}" destId="{69AC4B1F-EFEB-4F6D-97A8-66EF7B862304}" srcOrd="0" destOrd="0" presId="urn:microsoft.com/office/officeart/2005/8/layout/radial1"/>
    <dgm:cxn modelId="{5E98FC7A-CD36-466F-BB4E-9A6066191290}" type="presParOf" srcId="{DB120A6D-FC2A-4353-AA42-81C2FEF23F46}" destId="{BD11EBC5-F85E-4A2A-B652-DE2FFE3B72DD}"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D01B0F-DAB2-4FD7-BE46-78416660B485}" type="doc">
      <dgm:prSet loTypeId="urn:microsoft.com/office/officeart/2005/8/layout/radial1" loCatId="cycle" qsTypeId="urn:microsoft.com/office/officeart/2005/8/quickstyle/simple1" qsCatId="simple" csTypeId="urn:microsoft.com/office/officeart/2005/8/colors/accent2_1" csCatId="accent2" phldr="1"/>
      <dgm:spPr/>
      <dgm:t>
        <a:bodyPr/>
        <a:lstStyle/>
        <a:p>
          <a:endParaRPr lang="en-US"/>
        </a:p>
      </dgm:t>
    </dgm:pt>
    <dgm:pt modelId="{EA8F3189-3F99-4348-8235-DE6C260F1526}">
      <dgm:prSet phldrT="[Text]"/>
      <dgm:spPr>
        <a:solidFill>
          <a:schemeClr val="accent3">
            <a:lumMod val="20000"/>
            <a:lumOff val="80000"/>
          </a:schemeClr>
        </a:solidFill>
        <a:ln w="76200"/>
      </dgm:spPr>
      <dgm:t>
        <a:bodyPr/>
        <a:lstStyle/>
        <a:p>
          <a:r>
            <a:rPr lang="en-US" b="1" dirty="0" err="1" smtClean="0">
              <a:latin typeface="NikoshBAN" panose="02000000000000000000" pitchFamily="2" charset="0"/>
              <a:cs typeface="NikoshBAN" panose="02000000000000000000" pitchFamily="2" charset="0"/>
            </a:rPr>
            <a:t>যুক্ত</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রাষ্ট্রীয়</a:t>
          </a:r>
          <a:endParaRPr lang="en-US" b="1" dirty="0" smtClean="0">
            <a:latin typeface="NikoshBAN" panose="02000000000000000000" pitchFamily="2" charset="0"/>
            <a:cs typeface="NikoshBAN" panose="02000000000000000000" pitchFamily="2" charset="0"/>
          </a:endParaRPr>
        </a:p>
        <a:p>
          <a:r>
            <a:rPr lang="en-US" b="1" dirty="0" err="1" smtClean="0">
              <a:latin typeface="NikoshBAN" panose="02000000000000000000" pitchFamily="2" charset="0"/>
              <a:cs typeface="NikoshBAN" panose="02000000000000000000" pitchFamily="2" charset="0"/>
            </a:rPr>
            <a:t>সরকারের</a:t>
          </a:r>
          <a:r>
            <a:rPr lang="en-US" b="1" dirty="0" smtClean="0">
              <a:latin typeface="NikoshBAN" panose="02000000000000000000" pitchFamily="2" charset="0"/>
              <a:cs typeface="NikoshBAN" panose="02000000000000000000" pitchFamily="2" charset="0"/>
            </a:rPr>
            <a:t> </a:t>
          </a:r>
          <a:r>
            <a:rPr lang="en-US" b="1" dirty="0" err="1" smtClean="0">
              <a:latin typeface="NikoshBAN" panose="02000000000000000000" pitchFamily="2" charset="0"/>
              <a:cs typeface="NikoshBAN" panose="02000000000000000000" pitchFamily="2" charset="0"/>
            </a:rPr>
            <a:t>গুণ</a:t>
          </a:r>
          <a:endParaRPr lang="en-US" dirty="0"/>
        </a:p>
      </dgm:t>
    </dgm:pt>
    <dgm:pt modelId="{01F56474-85A5-44AA-BB73-8E1C986B6D55}" type="parTrans" cxnId="{56456C8B-FD0A-4956-B7C6-05E686CB94D0}">
      <dgm:prSet/>
      <dgm:spPr/>
      <dgm:t>
        <a:bodyPr/>
        <a:lstStyle/>
        <a:p>
          <a:endParaRPr lang="en-US"/>
        </a:p>
      </dgm:t>
    </dgm:pt>
    <dgm:pt modelId="{BBEF1950-CCD7-421B-8D84-A524E02A47E5}" type="sibTrans" cxnId="{56456C8B-FD0A-4956-B7C6-05E686CB94D0}">
      <dgm:prSet/>
      <dgm:spPr/>
      <dgm:t>
        <a:bodyPr/>
        <a:lstStyle/>
        <a:p>
          <a:endParaRPr lang="en-US"/>
        </a:p>
      </dgm:t>
    </dgm:pt>
    <dgm:pt modelId="{70046B66-75F6-4DE9-96F1-3C34C5F003E5}">
      <dgm:prSet phldrT="[Text]" custT="1"/>
      <dgm:spPr>
        <a:solidFill>
          <a:schemeClr val="accent3">
            <a:lumMod val="20000"/>
            <a:lumOff val="80000"/>
          </a:schemeClr>
        </a:solidFill>
        <a:ln w="76200"/>
      </dgm:spPr>
      <dgm:t>
        <a:bodyPr/>
        <a:lstStyle/>
        <a:p>
          <a:r>
            <a:rPr lang="en-US" sz="1800" b="1" dirty="0" err="1" smtClean="0">
              <a:latin typeface="NikoshBAN" panose="02000000000000000000" pitchFamily="2" charset="0"/>
              <a:cs typeface="NikoshBAN" panose="02000000000000000000" pitchFamily="2" charset="0"/>
            </a:rPr>
            <a:t>কেন্দ্রীয়</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সরকারের</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কাজের</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চাপ</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কমায়</a:t>
          </a:r>
          <a:endParaRPr lang="en-US" sz="1800" b="1" dirty="0">
            <a:latin typeface="NikoshBAN" panose="02000000000000000000" pitchFamily="2" charset="0"/>
            <a:cs typeface="NikoshBAN" panose="02000000000000000000" pitchFamily="2" charset="0"/>
          </a:endParaRPr>
        </a:p>
      </dgm:t>
    </dgm:pt>
    <dgm:pt modelId="{17E0E2F7-8893-4FEA-82DF-D4D23B20F4D3}" type="parTrans" cxnId="{5DD879BE-6A90-438B-9367-A2C9B20C3769}">
      <dgm:prSet/>
      <dgm:spPr>
        <a:ln w="76200"/>
      </dgm:spPr>
      <dgm:t>
        <a:bodyPr/>
        <a:lstStyle/>
        <a:p>
          <a:endParaRPr lang="en-US"/>
        </a:p>
      </dgm:t>
    </dgm:pt>
    <dgm:pt modelId="{7C82C344-23EC-4E11-A68D-CDEC59EC0F77}" type="sibTrans" cxnId="{5DD879BE-6A90-438B-9367-A2C9B20C3769}">
      <dgm:prSet/>
      <dgm:spPr/>
      <dgm:t>
        <a:bodyPr/>
        <a:lstStyle/>
        <a:p>
          <a:endParaRPr lang="en-US"/>
        </a:p>
      </dgm:t>
    </dgm:pt>
    <dgm:pt modelId="{54528FDB-EE15-441D-8831-C9E5C7D99630}">
      <dgm:prSet phldrT="[Text]" custT="1"/>
      <dgm:spPr>
        <a:solidFill>
          <a:schemeClr val="accent3">
            <a:lumMod val="20000"/>
            <a:lumOff val="80000"/>
          </a:schemeClr>
        </a:solidFill>
        <a:ln w="76200"/>
      </dgm:spPr>
      <dgm:t>
        <a:bodyPr/>
        <a:lstStyle/>
        <a:p>
          <a:r>
            <a:rPr lang="en-US" sz="1800" b="1" dirty="0" smtClean="0">
              <a:latin typeface="NikoshBAN" panose="02000000000000000000" pitchFamily="2" charset="0"/>
              <a:cs typeface="NikoshBAN" panose="02000000000000000000" pitchFamily="2" charset="0"/>
            </a:rPr>
            <a:t>আ</a:t>
          </a:r>
          <a:r>
            <a:rPr lang="bn-BD" sz="1800" b="1" dirty="0" smtClean="0">
              <a:latin typeface="NikoshBAN" panose="02000000000000000000" pitchFamily="2" charset="0"/>
              <a:cs typeface="NikoshBAN" panose="02000000000000000000" pitchFamily="2" charset="0"/>
            </a:rPr>
            <a:t>ঞ্চলিক সমস্যা সমাধানের উপযোগী</a:t>
          </a:r>
          <a:endParaRPr lang="en-US" sz="1800" b="1" dirty="0">
            <a:latin typeface="NikoshBAN" panose="02000000000000000000" pitchFamily="2" charset="0"/>
            <a:cs typeface="NikoshBAN" panose="02000000000000000000" pitchFamily="2" charset="0"/>
          </a:endParaRPr>
        </a:p>
      </dgm:t>
    </dgm:pt>
    <dgm:pt modelId="{C5AC5D39-3BD1-4D9C-A9D7-A4CCBFA92A70}" type="parTrans" cxnId="{D444BFAB-5A57-47EA-A7D6-F56F2F9D7FFC}">
      <dgm:prSet/>
      <dgm:spPr>
        <a:ln w="76200"/>
      </dgm:spPr>
      <dgm:t>
        <a:bodyPr/>
        <a:lstStyle/>
        <a:p>
          <a:endParaRPr lang="en-US"/>
        </a:p>
      </dgm:t>
    </dgm:pt>
    <dgm:pt modelId="{269F6D6F-E9DF-4E27-B737-3DFF41E5C85D}" type="sibTrans" cxnId="{D444BFAB-5A57-47EA-A7D6-F56F2F9D7FFC}">
      <dgm:prSet/>
      <dgm:spPr/>
      <dgm:t>
        <a:bodyPr/>
        <a:lstStyle/>
        <a:p>
          <a:endParaRPr lang="en-US"/>
        </a:p>
      </dgm:t>
    </dgm:pt>
    <dgm:pt modelId="{45B78BDD-0AAB-403A-B7CD-02718529EAAD}">
      <dgm:prSet phldrT="[Text]"/>
      <dgm:spPr>
        <a:solidFill>
          <a:schemeClr val="accent3">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রাজনৈতিক চেতনা বৃদ্ধি ও স্থানীয় নেতৃত্বের বিকাশে সহায়ক।</a:t>
          </a:r>
          <a:endParaRPr lang="en-US" b="1" dirty="0">
            <a:latin typeface="NikoshBAN" panose="02000000000000000000" pitchFamily="2" charset="0"/>
            <a:cs typeface="NikoshBAN" panose="02000000000000000000" pitchFamily="2" charset="0"/>
          </a:endParaRPr>
        </a:p>
      </dgm:t>
    </dgm:pt>
    <dgm:pt modelId="{F39F6299-D856-4483-9481-800ED7B1B14C}" type="parTrans" cxnId="{951FEE4A-94B9-461D-B4EE-592315EDFC01}">
      <dgm:prSet/>
      <dgm:spPr>
        <a:ln w="76200"/>
      </dgm:spPr>
      <dgm:t>
        <a:bodyPr/>
        <a:lstStyle/>
        <a:p>
          <a:endParaRPr lang="en-US"/>
        </a:p>
      </dgm:t>
    </dgm:pt>
    <dgm:pt modelId="{552E392F-285C-4E47-B435-061912B10896}" type="sibTrans" cxnId="{951FEE4A-94B9-461D-B4EE-592315EDFC01}">
      <dgm:prSet/>
      <dgm:spPr/>
      <dgm:t>
        <a:bodyPr/>
        <a:lstStyle/>
        <a:p>
          <a:endParaRPr lang="en-US"/>
        </a:p>
      </dgm:t>
    </dgm:pt>
    <dgm:pt modelId="{66E66965-40EA-4EE6-9C03-FCB50B49EB90}">
      <dgm:prSet phldrT="[Text]"/>
      <dgm:spPr>
        <a:solidFill>
          <a:schemeClr val="accent3">
            <a:lumMod val="20000"/>
            <a:lumOff val="80000"/>
          </a:schemeClr>
        </a:solidFill>
        <a:ln w="76200"/>
      </dgm:spPr>
      <dgm:t>
        <a:bodyPr/>
        <a:lstStyle/>
        <a:p>
          <a:r>
            <a:rPr lang="bn-BD" b="1" dirty="0" smtClean="0">
              <a:latin typeface="NikoshBAN" panose="02000000000000000000" pitchFamily="2" charset="0"/>
              <a:cs typeface="NikoshBAN" panose="02000000000000000000" pitchFamily="2" charset="0"/>
            </a:rPr>
            <a:t>কেন্দ্রের সেচ্ছাচারিতা লোপ পায়</a:t>
          </a:r>
          <a:endParaRPr lang="en-US" b="1" dirty="0">
            <a:latin typeface="NikoshBAN" panose="02000000000000000000" pitchFamily="2" charset="0"/>
            <a:cs typeface="NikoshBAN" panose="02000000000000000000" pitchFamily="2" charset="0"/>
          </a:endParaRPr>
        </a:p>
      </dgm:t>
    </dgm:pt>
    <dgm:pt modelId="{F1265C12-5370-4334-9064-87CA38E6A8B0}" type="parTrans" cxnId="{B7408324-D080-419D-A98E-1B0501555A38}">
      <dgm:prSet/>
      <dgm:spPr>
        <a:solidFill>
          <a:schemeClr val="accent3">
            <a:lumMod val="20000"/>
            <a:lumOff val="80000"/>
          </a:schemeClr>
        </a:solidFill>
        <a:ln w="76200"/>
      </dgm:spPr>
      <dgm:t>
        <a:bodyPr/>
        <a:lstStyle/>
        <a:p>
          <a:endParaRPr lang="en-US"/>
        </a:p>
      </dgm:t>
    </dgm:pt>
    <dgm:pt modelId="{27CD60A9-948D-4369-A86F-08E84BD9E9B0}" type="sibTrans" cxnId="{B7408324-D080-419D-A98E-1B0501555A38}">
      <dgm:prSet/>
      <dgm:spPr/>
      <dgm:t>
        <a:bodyPr/>
        <a:lstStyle/>
        <a:p>
          <a:endParaRPr lang="en-US"/>
        </a:p>
      </dgm:t>
    </dgm:pt>
    <dgm:pt modelId="{D5F40757-A2EF-4A7F-B9B3-E97C7DA4263C}">
      <dgm:prSet custT="1"/>
      <dgm:spPr>
        <a:solidFill>
          <a:schemeClr val="accent3">
            <a:lumMod val="20000"/>
            <a:lumOff val="80000"/>
          </a:schemeClr>
        </a:solidFill>
        <a:ln w="76200">
          <a:solidFill>
            <a:schemeClr val="tx1"/>
          </a:solidFill>
        </a:ln>
      </dgm:spPr>
      <dgm:t>
        <a:bodyPr/>
        <a:lstStyle/>
        <a:p>
          <a:r>
            <a:rPr lang="en-US" sz="1800" b="1" dirty="0" err="1" smtClean="0">
              <a:latin typeface="NikoshBAN" panose="02000000000000000000" pitchFamily="2" charset="0"/>
              <a:cs typeface="NikoshBAN" panose="02000000000000000000" pitchFamily="2" charset="0"/>
            </a:rPr>
            <a:t>জাতীয়</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ঐক্য</a:t>
          </a:r>
          <a:r>
            <a:rPr lang="en-US" sz="1800" b="1" dirty="0" smtClean="0">
              <a:latin typeface="NikoshBAN" panose="02000000000000000000" pitchFamily="2" charset="0"/>
              <a:cs typeface="NikoshBAN" panose="02000000000000000000" pitchFamily="2" charset="0"/>
            </a:rPr>
            <a:t> ও </a:t>
          </a:r>
          <a:r>
            <a:rPr lang="en-US" sz="1800" b="1" dirty="0" err="1" smtClean="0">
              <a:latin typeface="NikoshBAN" panose="02000000000000000000" pitchFamily="2" charset="0"/>
              <a:cs typeface="NikoshBAN" panose="02000000000000000000" pitchFamily="2" charset="0"/>
            </a:rPr>
            <a:t>আঞ্চলিক</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স্বাতন্ত্রের</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সমন্বয়</a:t>
          </a:r>
          <a:r>
            <a:rPr lang="en-US" sz="1800" b="1" dirty="0" smtClean="0">
              <a:latin typeface="NikoshBAN" panose="02000000000000000000" pitchFamily="2" charset="0"/>
              <a:cs typeface="NikoshBAN" panose="02000000000000000000" pitchFamily="2" charset="0"/>
            </a:rPr>
            <a:t> </a:t>
          </a:r>
          <a:r>
            <a:rPr lang="en-US" sz="1800" b="1" dirty="0" err="1" smtClean="0">
              <a:latin typeface="NikoshBAN" panose="02000000000000000000" pitchFamily="2" charset="0"/>
              <a:cs typeface="NikoshBAN" panose="02000000000000000000" pitchFamily="2" charset="0"/>
            </a:rPr>
            <a:t>ঘটায়</a:t>
          </a:r>
          <a:endParaRPr lang="en-US" sz="1800" b="1" dirty="0">
            <a:latin typeface="NikoshBAN" panose="02000000000000000000" pitchFamily="2" charset="0"/>
            <a:cs typeface="NikoshBAN" panose="02000000000000000000" pitchFamily="2" charset="0"/>
          </a:endParaRPr>
        </a:p>
      </dgm:t>
    </dgm:pt>
    <dgm:pt modelId="{00E657D6-FBCE-4BB4-B240-C1A4A881D426}" type="parTrans" cxnId="{8D91DB6D-4A3D-4907-BDB7-0C7BD12E3844}">
      <dgm:prSet/>
      <dgm:spPr>
        <a:ln w="76200"/>
      </dgm:spPr>
      <dgm:t>
        <a:bodyPr/>
        <a:lstStyle/>
        <a:p>
          <a:endParaRPr lang="en-US"/>
        </a:p>
      </dgm:t>
    </dgm:pt>
    <dgm:pt modelId="{28BFA633-0D18-456F-B696-E29E41D35623}" type="sibTrans" cxnId="{8D91DB6D-4A3D-4907-BDB7-0C7BD12E3844}">
      <dgm:prSet/>
      <dgm:spPr/>
      <dgm:t>
        <a:bodyPr/>
        <a:lstStyle/>
        <a:p>
          <a:endParaRPr lang="en-US"/>
        </a:p>
      </dgm:t>
    </dgm:pt>
    <dgm:pt modelId="{BDCE5A51-CFEB-4C0E-B863-23F38C9C32B1}" type="pres">
      <dgm:prSet presAssocID="{3BD01B0F-DAB2-4FD7-BE46-78416660B485}" presName="cycle" presStyleCnt="0">
        <dgm:presLayoutVars>
          <dgm:chMax val="1"/>
          <dgm:dir/>
          <dgm:animLvl val="ctr"/>
          <dgm:resizeHandles val="exact"/>
        </dgm:presLayoutVars>
      </dgm:prSet>
      <dgm:spPr/>
      <dgm:t>
        <a:bodyPr/>
        <a:lstStyle/>
        <a:p>
          <a:endParaRPr lang="en-US"/>
        </a:p>
      </dgm:t>
    </dgm:pt>
    <dgm:pt modelId="{FEEB59A5-3123-4E05-AE08-13EA7139F3C7}" type="pres">
      <dgm:prSet presAssocID="{EA8F3189-3F99-4348-8235-DE6C260F1526}" presName="centerShape" presStyleLbl="node0" presStyleIdx="0" presStyleCnt="1" custLinFactNeighborX="-658"/>
      <dgm:spPr/>
      <dgm:t>
        <a:bodyPr/>
        <a:lstStyle/>
        <a:p>
          <a:endParaRPr lang="en-US"/>
        </a:p>
      </dgm:t>
    </dgm:pt>
    <dgm:pt modelId="{77AC21A8-2211-4F7D-A25B-87313F6C745A}" type="pres">
      <dgm:prSet presAssocID="{00E657D6-FBCE-4BB4-B240-C1A4A881D426}" presName="Name9" presStyleLbl="parChTrans1D2" presStyleIdx="0" presStyleCnt="5"/>
      <dgm:spPr/>
      <dgm:t>
        <a:bodyPr/>
        <a:lstStyle/>
        <a:p>
          <a:endParaRPr lang="en-US"/>
        </a:p>
      </dgm:t>
    </dgm:pt>
    <dgm:pt modelId="{45F6E9A9-77CF-496C-88A0-7D688B67E1DF}" type="pres">
      <dgm:prSet presAssocID="{00E657D6-FBCE-4BB4-B240-C1A4A881D426}" presName="connTx" presStyleLbl="parChTrans1D2" presStyleIdx="0" presStyleCnt="5"/>
      <dgm:spPr/>
      <dgm:t>
        <a:bodyPr/>
        <a:lstStyle/>
        <a:p>
          <a:endParaRPr lang="en-US"/>
        </a:p>
      </dgm:t>
    </dgm:pt>
    <dgm:pt modelId="{91F41195-CAB2-4B2B-82E6-ABB387BE4727}" type="pres">
      <dgm:prSet presAssocID="{D5F40757-A2EF-4A7F-B9B3-E97C7DA4263C}" presName="node" presStyleLbl="node1" presStyleIdx="0" presStyleCnt="5" custRadScaleRad="100009" custRadScaleInc="-2094">
        <dgm:presLayoutVars>
          <dgm:bulletEnabled val="1"/>
        </dgm:presLayoutVars>
      </dgm:prSet>
      <dgm:spPr/>
      <dgm:t>
        <a:bodyPr/>
        <a:lstStyle/>
        <a:p>
          <a:endParaRPr lang="en-US"/>
        </a:p>
      </dgm:t>
    </dgm:pt>
    <dgm:pt modelId="{D91532FE-0C8F-4277-9FF8-D4EFEF83EB2D}" type="pres">
      <dgm:prSet presAssocID="{17E0E2F7-8893-4FEA-82DF-D4D23B20F4D3}" presName="Name9" presStyleLbl="parChTrans1D2" presStyleIdx="1" presStyleCnt="5"/>
      <dgm:spPr/>
      <dgm:t>
        <a:bodyPr/>
        <a:lstStyle/>
        <a:p>
          <a:endParaRPr lang="en-US"/>
        </a:p>
      </dgm:t>
    </dgm:pt>
    <dgm:pt modelId="{4049F4ED-B582-47DB-9F00-A612499C368F}" type="pres">
      <dgm:prSet presAssocID="{17E0E2F7-8893-4FEA-82DF-D4D23B20F4D3}" presName="connTx" presStyleLbl="parChTrans1D2" presStyleIdx="1" presStyleCnt="5"/>
      <dgm:spPr/>
      <dgm:t>
        <a:bodyPr/>
        <a:lstStyle/>
        <a:p>
          <a:endParaRPr lang="en-US"/>
        </a:p>
      </dgm:t>
    </dgm:pt>
    <dgm:pt modelId="{39A46EE3-1185-4453-A9C5-D74E4F55D42F}" type="pres">
      <dgm:prSet presAssocID="{70046B66-75F6-4DE9-96F1-3C34C5F003E5}" presName="node" presStyleLbl="node1" presStyleIdx="1" presStyleCnt="5" custRadScaleRad="98296" custRadScaleInc="5537">
        <dgm:presLayoutVars>
          <dgm:bulletEnabled val="1"/>
        </dgm:presLayoutVars>
      </dgm:prSet>
      <dgm:spPr/>
      <dgm:t>
        <a:bodyPr/>
        <a:lstStyle/>
        <a:p>
          <a:endParaRPr lang="en-US"/>
        </a:p>
      </dgm:t>
    </dgm:pt>
    <dgm:pt modelId="{05D630FC-2255-41AB-9268-4D62B31526CA}" type="pres">
      <dgm:prSet presAssocID="{C5AC5D39-3BD1-4D9C-A9D7-A4CCBFA92A70}" presName="Name9" presStyleLbl="parChTrans1D2" presStyleIdx="2" presStyleCnt="5"/>
      <dgm:spPr/>
      <dgm:t>
        <a:bodyPr/>
        <a:lstStyle/>
        <a:p>
          <a:endParaRPr lang="en-US"/>
        </a:p>
      </dgm:t>
    </dgm:pt>
    <dgm:pt modelId="{E055A735-544C-4A90-90DA-E23EA3510B51}" type="pres">
      <dgm:prSet presAssocID="{C5AC5D39-3BD1-4D9C-A9D7-A4CCBFA92A70}" presName="connTx" presStyleLbl="parChTrans1D2" presStyleIdx="2" presStyleCnt="5"/>
      <dgm:spPr/>
      <dgm:t>
        <a:bodyPr/>
        <a:lstStyle/>
        <a:p>
          <a:endParaRPr lang="en-US"/>
        </a:p>
      </dgm:t>
    </dgm:pt>
    <dgm:pt modelId="{AA9341AA-46FB-4CCC-8953-6FA699D6691C}" type="pres">
      <dgm:prSet presAssocID="{54528FDB-EE15-441D-8831-C9E5C7D99630}" presName="node" presStyleLbl="node1" presStyleIdx="2" presStyleCnt="5">
        <dgm:presLayoutVars>
          <dgm:bulletEnabled val="1"/>
        </dgm:presLayoutVars>
      </dgm:prSet>
      <dgm:spPr/>
      <dgm:t>
        <a:bodyPr/>
        <a:lstStyle/>
        <a:p>
          <a:endParaRPr lang="en-US"/>
        </a:p>
      </dgm:t>
    </dgm:pt>
    <dgm:pt modelId="{A49C4EA6-4356-43ED-8B43-898F0517DD5E}" type="pres">
      <dgm:prSet presAssocID="{F39F6299-D856-4483-9481-800ED7B1B14C}" presName="Name9" presStyleLbl="parChTrans1D2" presStyleIdx="3" presStyleCnt="5"/>
      <dgm:spPr/>
      <dgm:t>
        <a:bodyPr/>
        <a:lstStyle/>
        <a:p>
          <a:endParaRPr lang="en-US"/>
        </a:p>
      </dgm:t>
    </dgm:pt>
    <dgm:pt modelId="{5C80BD9F-7D28-4DF9-9424-E61AA54C114E}" type="pres">
      <dgm:prSet presAssocID="{F39F6299-D856-4483-9481-800ED7B1B14C}" presName="connTx" presStyleLbl="parChTrans1D2" presStyleIdx="3" presStyleCnt="5"/>
      <dgm:spPr/>
      <dgm:t>
        <a:bodyPr/>
        <a:lstStyle/>
        <a:p>
          <a:endParaRPr lang="en-US"/>
        </a:p>
      </dgm:t>
    </dgm:pt>
    <dgm:pt modelId="{C946E74A-3726-4171-8431-7EFF329C46B0}" type="pres">
      <dgm:prSet presAssocID="{45B78BDD-0AAB-403A-B7CD-02718529EAAD}" presName="node" presStyleLbl="node1" presStyleIdx="3" presStyleCnt="5">
        <dgm:presLayoutVars>
          <dgm:bulletEnabled val="1"/>
        </dgm:presLayoutVars>
      </dgm:prSet>
      <dgm:spPr/>
      <dgm:t>
        <a:bodyPr/>
        <a:lstStyle/>
        <a:p>
          <a:endParaRPr lang="en-US"/>
        </a:p>
      </dgm:t>
    </dgm:pt>
    <dgm:pt modelId="{69404DE2-F59B-49BF-9B63-D2E86F5694E0}" type="pres">
      <dgm:prSet presAssocID="{F1265C12-5370-4334-9064-87CA38E6A8B0}" presName="Name9" presStyleLbl="parChTrans1D2" presStyleIdx="4" presStyleCnt="5"/>
      <dgm:spPr/>
      <dgm:t>
        <a:bodyPr/>
        <a:lstStyle/>
        <a:p>
          <a:endParaRPr lang="en-US"/>
        </a:p>
      </dgm:t>
    </dgm:pt>
    <dgm:pt modelId="{4AE8AD19-6E01-4F99-A65F-E809B4DF575D}" type="pres">
      <dgm:prSet presAssocID="{F1265C12-5370-4334-9064-87CA38E6A8B0}" presName="connTx" presStyleLbl="parChTrans1D2" presStyleIdx="4" presStyleCnt="5"/>
      <dgm:spPr/>
      <dgm:t>
        <a:bodyPr/>
        <a:lstStyle/>
        <a:p>
          <a:endParaRPr lang="en-US"/>
        </a:p>
      </dgm:t>
    </dgm:pt>
    <dgm:pt modelId="{0C522652-325C-4943-B8BC-91B4DFE8CC4E}" type="pres">
      <dgm:prSet presAssocID="{66E66965-40EA-4EE6-9C03-FCB50B49EB90}" presName="node" presStyleLbl="node1" presStyleIdx="4" presStyleCnt="5" custRadScaleRad="101252" custRadScaleInc="-639">
        <dgm:presLayoutVars>
          <dgm:bulletEnabled val="1"/>
        </dgm:presLayoutVars>
      </dgm:prSet>
      <dgm:spPr/>
      <dgm:t>
        <a:bodyPr/>
        <a:lstStyle/>
        <a:p>
          <a:endParaRPr lang="en-US"/>
        </a:p>
      </dgm:t>
    </dgm:pt>
  </dgm:ptLst>
  <dgm:cxnLst>
    <dgm:cxn modelId="{8D91DB6D-4A3D-4907-BDB7-0C7BD12E3844}" srcId="{EA8F3189-3F99-4348-8235-DE6C260F1526}" destId="{D5F40757-A2EF-4A7F-B9B3-E97C7DA4263C}" srcOrd="0" destOrd="0" parTransId="{00E657D6-FBCE-4BB4-B240-C1A4A881D426}" sibTransId="{28BFA633-0D18-456F-B696-E29E41D35623}"/>
    <dgm:cxn modelId="{B7408324-D080-419D-A98E-1B0501555A38}" srcId="{EA8F3189-3F99-4348-8235-DE6C260F1526}" destId="{66E66965-40EA-4EE6-9C03-FCB50B49EB90}" srcOrd="4" destOrd="0" parTransId="{F1265C12-5370-4334-9064-87CA38E6A8B0}" sibTransId="{27CD60A9-948D-4369-A86F-08E84BD9E9B0}"/>
    <dgm:cxn modelId="{1902E847-2CFE-4F5F-B8EB-5A50AB51624E}" type="presOf" srcId="{17E0E2F7-8893-4FEA-82DF-D4D23B20F4D3}" destId="{D91532FE-0C8F-4277-9FF8-D4EFEF83EB2D}" srcOrd="0" destOrd="0" presId="urn:microsoft.com/office/officeart/2005/8/layout/radial1"/>
    <dgm:cxn modelId="{35195C8A-0433-4A48-A6EF-D96491DAEDA8}" type="presOf" srcId="{45B78BDD-0AAB-403A-B7CD-02718529EAAD}" destId="{C946E74A-3726-4171-8431-7EFF329C46B0}" srcOrd="0" destOrd="0" presId="urn:microsoft.com/office/officeart/2005/8/layout/radial1"/>
    <dgm:cxn modelId="{3F6B5C96-3A71-4D2A-B4D4-0E6BFD3DE64F}" type="presOf" srcId="{66E66965-40EA-4EE6-9C03-FCB50B49EB90}" destId="{0C522652-325C-4943-B8BC-91B4DFE8CC4E}" srcOrd="0" destOrd="0" presId="urn:microsoft.com/office/officeart/2005/8/layout/radial1"/>
    <dgm:cxn modelId="{718CD80B-B639-47E2-B61F-40CFC9AB619B}" type="presOf" srcId="{00E657D6-FBCE-4BB4-B240-C1A4A881D426}" destId="{45F6E9A9-77CF-496C-88A0-7D688B67E1DF}" srcOrd="1" destOrd="0" presId="urn:microsoft.com/office/officeart/2005/8/layout/radial1"/>
    <dgm:cxn modelId="{325E95F5-F195-46A5-8882-33CA72E290EC}" type="presOf" srcId="{3BD01B0F-DAB2-4FD7-BE46-78416660B485}" destId="{BDCE5A51-CFEB-4C0E-B863-23F38C9C32B1}" srcOrd="0" destOrd="0" presId="urn:microsoft.com/office/officeart/2005/8/layout/radial1"/>
    <dgm:cxn modelId="{CB00A800-A4BD-4750-AE2C-6B096417BA77}" type="presOf" srcId="{F1265C12-5370-4334-9064-87CA38E6A8B0}" destId="{4AE8AD19-6E01-4F99-A65F-E809B4DF575D}" srcOrd="1" destOrd="0" presId="urn:microsoft.com/office/officeart/2005/8/layout/radial1"/>
    <dgm:cxn modelId="{D4444287-33A5-4A45-8DE2-09371470CA07}" type="presOf" srcId="{F1265C12-5370-4334-9064-87CA38E6A8B0}" destId="{69404DE2-F59B-49BF-9B63-D2E86F5694E0}" srcOrd="0" destOrd="0" presId="urn:microsoft.com/office/officeart/2005/8/layout/radial1"/>
    <dgm:cxn modelId="{CCDAA012-6D9B-45EB-9D1B-4D975BA2D632}" type="presOf" srcId="{EA8F3189-3F99-4348-8235-DE6C260F1526}" destId="{FEEB59A5-3123-4E05-AE08-13EA7139F3C7}" srcOrd="0" destOrd="0" presId="urn:microsoft.com/office/officeart/2005/8/layout/radial1"/>
    <dgm:cxn modelId="{51EDBA67-3183-437E-BC75-42CEEC2AA0A2}" type="presOf" srcId="{54528FDB-EE15-441D-8831-C9E5C7D99630}" destId="{AA9341AA-46FB-4CCC-8953-6FA699D6691C}" srcOrd="0" destOrd="0" presId="urn:microsoft.com/office/officeart/2005/8/layout/radial1"/>
    <dgm:cxn modelId="{EDA58380-3F8F-4F06-841B-73F7AA7EB52A}" type="presOf" srcId="{70046B66-75F6-4DE9-96F1-3C34C5F003E5}" destId="{39A46EE3-1185-4453-A9C5-D74E4F55D42F}" srcOrd="0" destOrd="0" presId="urn:microsoft.com/office/officeart/2005/8/layout/radial1"/>
    <dgm:cxn modelId="{3A9A3CD8-A4C7-4414-91B3-806C8AF08104}" type="presOf" srcId="{C5AC5D39-3BD1-4D9C-A9D7-A4CCBFA92A70}" destId="{05D630FC-2255-41AB-9268-4D62B31526CA}" srcOrd="0" destOrd="0" presId="urn:microsoft.com/office/officeart/2005/8/layout/radial1"/>
    <dgm:cxn modelId="{B4691834-128D-4759-98A6-19D7595E79EE}" type="presOf" srcId="{F39F6299-D856-4483-9481-800ED7B1B14C}" destId="{5C80BD9F-7D28-4DF9-9424-E61AA54C114E}" srcOrd="1" destOrd="0" presId="urn:microsoft.com/office/officeart/2005/8/layout/radial1"/>
    <dgm:cxn modelId="{7B74AE5E-BB3D-4BD9-9E2C-AE7EED1F8DF3}" type="presOf" srcId="{17E0E2F7-8893-4FEA-82DF-D4D23B20F4D3}" destId="{4049F4ED-B582-47DB-9F00-A612499C368F}" srcOrd="1" destOrd="0" presId="urn:microsoft.com/office/officeart/2005/8/layout/radial1"/>
    <dgm:cxn modelId="{D444BFAB-5A57-47EA-A7D6-F56F2F9D7FFC}" srcId="{EA8F3189-3F99-4348-8235-DE6C260F1526}" destId="{54528FDB-EE15-441D-8831-C9E5C7D99630}" srcOrd="2" destOrd="0" parTransId="{C5AC5D39-3BD1-4D9C-A9D7-A4CCBFA92A70}" sibTransId="{269F6D6F-E9DF-4E27-B737-3DFF41E5C85D}"/>
    <dgm:cxn modelId="{B863AD5A-414B-4048-A488-57E4038B2A01}" type="presOf" srcId="{F39F6299-D856-4483-9481-800ED7B1B14C}" destId="{A49C4EA6-4356-43ED-8B43-898F0517DD5E}" srcOrd="0" destOrd="0" presId="urn:microsoft.com/office/officeart/2005/8/layout/radial1"/>
    <dgm:cxn modelId="{1D26029B-87FA-420F-8171-5D66BF85C69A}" type="presOf" srcId="{C5AC5D39-3BD1-4D9C-A9D7-A4CCBFA92A70}" destId="{E055A735-544C-4A90-90DA-E23EA3510B51}" srcOrd="1" destOrd="0" presId="urn:microsoft.com/office/officeart/2005/8/layout/radial1"/>
    <dgm:cxn modelId="{01AEC5DA-9C3B-444D-A4D6-6A801538A2A6}" type="presOf" srcId="{00E657D6-FBCE-4BB4-B240-C1A4A881D426}" destId="{77AC21A8-2211-4F7D-A25B-87313F6C745A}" srcOrd="0" destOrd="0" presId="urn:microsoft.com/office/officeart/2005/8/layout/radial1"/>
    <dgm:cxn modelId="{4DBB7073-91AC-45F4-8F87-BB81AA7CD728}" type="presOf" srcId="{D5F40757-A2EF-4A7F-B9B3-E97C7DA4263C}" destId="{91F41195-CAB2-4B2B-82E6-ABB387BE4727}" srcOrd="0" destOrd="0" presId="urn:microsoft.com/office/officeart/2005/8/layout/radial1"/>
    <dgm:cxn modelId="{56456C8B-FD0A-4956-B7C6-05E686CB94D0}" srcId="{3BD01B0F-DAB2-4FD7-BE46-78416660B485}" destId="{EA8F3189-3F99-4348-8235-DE6C260F1526}" srcOrd="0" destOrd="0" parTransId="{01F56474-85A5-44AA-BB73-8E1C986B6D55}" sibTransId="{BBEF1950-CCD7-421B-8D84-A524E02A47E5}"/>
    <dgm:cxn modelId="{951FEE4A-94B9-461D-B4EE-592315EDFC01}" srcId="{EA8F3189-3F99-4348-8235-DE6C260F1526}" destId="{45B78BDD-0AAB-403A-B7CD-02718529EAAD}" srcOrd="3" destOrd="0" parTransId="{F39F6299-D856-4483-9481-800ED7B1B14C}" sibTransId="{552E392F-285C-4E47-B435-061912B10896}"/>
    <dgm:cxn modelId="{5DD879BE-6A90-438B-9367-A2C9B20C3769}" srcId="{EA8F3189-3F99-4348-8235-DE6C260F1526}" destId="{70046B66-75F6-4DE9-96F1-3C34C5F003E5}" srcOrd="1" destOrd="0" parTransId="{17E0E2F7-8893-4FEA-82DF-D4D23B20F4D3}" sibTransId="{7C82C344-23EC-4E11-A68D-CDEC59EC0F77}"/>
    <dgm:cxn modelId="{F0914887-BCC4-4F54-8E41-1FD0AFBFB97E}" type="presParOf" srcId="{BDCE5A51-CFEB-4C0E-B863-23F38C9C32B1}" destId="{FEEB59A5-3123-4E05-AE08-13EA7139F3C7}" srcOrd="0" destOrd="0" presId="urn:microsoft.com/office/officeart/2005/8/layout/radial1"/>
    <dgm:cxn modelId="{01E2C277-3782-4F40-8A65-CCD0FB3C6339}" type="presParOf" srcId="{BDCE5A51-CFEB-4C0E-B863-23F38C9C32B1}" destId="{77AC21A8-2211-4F7D-A25B-87313F6C745A}" srcOrd="1" destOrd="0" presId="urn:microsoft.com/office/officeart/2005/8/layout/radial1"/>
    <dgm:cxn modelId="{0EFC7E74-AFC2-46CE-A6F4-5D7913419368}" type="presParOf" srcId="{77AC21A8-2211-4F7D-A25B-87313F6C745A}" destId="{45F6E9A9-77CF-496C-88A0-7D688B67E1DF}" srcOrd="0" destOrd="0" presId="urn:microsoft.com/office/officeart/2005/8/layout/radial1"/>
    <dgm:cxn modelId="{68BC0CBB-F955-484E-9B45-F22957584E60}" type="presParOf" srcId="{BDCE5A51-CFEB-4C0E-B863-23F38C9C32B1}" destId="{91F41195-CAB2-4B2B-82E6-ABB387BE4727}" srcOrd="2" destOrd="0" presId="urn:microsoft.com/office/officeart/2005/8/layout/radial1"/>
    <dgm:cxn modelId="{E3D8D349-3656-4F0B-9803-0376704A6946}" type="presParOf" srcId="{BDCE5A51-CFEB-4C0E-B863-23F38C9C32B1}" destId="{D91532FE-0C8F-4277-9FF8-D4EFEF83EB2D}" srcOrd="3" destOrd="0" presId="urn:microsoft.com/office/officeart/2005/8/layout/radial1"/>
    <dgm:cxn modelId="{701EE69E-021D-4161-8B85-2F99C22DD5D9}" type="presParOf" srcId="{D91532FE-0C8F-4277-9FF8-D4EFEF83EB2D}" destId="{4049F4ED-B582-47DB-9F00-A612499C368F}" srcOrd="0" destOrd="0" presId="urn:microsoft.com/office/officeart/2005/8/layout/radial1"/>
    <dgm:cxn modelId="{45660236-F624-4A02-971D-A6A088313FD1}" type="presParOf" srcId="{BDCE5A51-CFEB-4C0E-B863-23F38C9C32B1}" destId="{39A46EE3-1185-4453-A9C5-D74E4F55D42F}" srcOrd="4" destOrd="0" presId="urn:microsoft.com/office/officeart/2005/8/layout/radial1"/>
    <dgm:cxn modelId="{D0841D73-92E6-4835-B5BF-38D882BF51BC}" type="presParOf" srcId="{BDCE5A51-CFEB-4C0E-B863-23F38C9C32B1}" destId="{05D630FC-2255-41AB-9268-4D62B31526CA}" srcOrd="5" destOrd="0" presId="urn:microsoft.com/office/officeart/2005/8/layout/radial1"/>
    <dgm:cxn modelId="{B1F586D5-6DD3-4CDA-A2EE-062A1EDC0440}" type="presParOf" srcId="{05D630FC-2255-41AB-9268-4D62B31526CA}" destId="{E055A735-544C-4A90-90DA-E23EA3510B51}" srcOrd="0" destOrd="0" presId="urn:microsoft.com/office/officeart/2005/8/layout/radial1"/>
    <dgm:cxn modelId="{CD0C7920-CB37-454A-9064-B0B2AE2752E1}" type="presParOf" srcId="{BDCE5A51-CFEB-4C0E-B863-23F38C9C32B1}" destId="{AA9341AA-46FB-4CCC-8953-6FA699D6691C}" srcOrd="6" destOrd="0" presId="urn:microsoft.com/office/officeart/2005/8/layout/radial1"/>
    <dgm:cxn modelId="{0EA49F4A-A284-4900-B0C3-E40DB492E7EB}" type="presParOf" srcId="{BDCE5A51-CFEB-4C0E-B863-23F38C9C32B1}" destId="{A49C4EA6-4356-43ED-8B43-898F0517DD5E}" srcOrd="7" destOrd="0" presId="urn:microsoft.com/office/officeart/2005/8/layout/radial1"/>
    <dgm:cxn modelId="{A06F8817-4E34-49AE-869E-CF7D823FE61A}" type="presParOf" srcId="{A49C4EA6-4356-43ED-8B43-898F0517DD5E}" destId="{5C80BD9F-7D28-4DF9-9424-E61AA54C114E}" srcOrd="0" destOrd="0" presId="urn:microsoft.com/office/officeart/2005/8/layout/radial1"/>
    <dgm:cxn modelId="{C8029EB2-CD05-4967-B11E-B45671C9DE28}" type="presParOf" srcId="{BDCE5A51-CFEB-4C0E-B863-23F38C9C32B1}" destId="{C946E74A-3726-4171-8431-7EFF329C46B0}" srcOrd="8" destOrd="0" presId="urn:microsoft.com/office/officeart/2005/8/layout/radial1"/>
    <dgm:cxn modelId="{CB732EB7-E3E7-448A-BE8C-CB2336D72426}" type="presParOf" srcId="{BDCE5A51-CFEB-4C0E-B863-23F38C9C32B1}" destId="{69404DE2-F59B-49BF-9B63-D2E86F5694E0}" srcOrd="9" destOrd="0" presId="urn:microsoft.com/office/officeart/2005/8/layout/radial1"/>
    <dgm:cxn modelId="{049FC044-9023-4236-8EE5-75B8BB94B8F3}" type="presParOf" srcId="{69404DE2-F59B-49BF-9B63-D2E86F5694E0}" destId="{4AE8AD19-6E01-4F99-A65F-E809B4DF575D}" srcOrd="0" destOrd="0" presId="urn:microsoft.com/office/officeart/2005/8/layout/radial1"/>
    <dgm:cxn modelId="{B1CF41E1-959F-41B8-A9D5-25055CB58B4D}" type="presParOf" srcId="{BDCE5A51-CFEB-4C0E-B863-23F38C9C32B1}" destId="{0C522652-325C-4943-B8BC-91B4DFE8CC4E}"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D4330-5B80-4CCC-96D8-348BAC786FC1}">
      <dsp:nvSpPr>
        <dsp:cNvPr id="0" name=""/>
        <dsp:cNvSpPr/>
      </dsp:nvSpPr>
      <dsp:spPr>
        <a:xfrm>
          <a:off x="1872555" y="1917542"/>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NikoshBAN" panose="02000000000000000000" pitchFamily="2" charset="0"/>
              <a:cs typeface="NikoshBAN" panose="02000000000000000000" pitchFamily="2" charset="0"/>
            </a:rPr>
            <a:t>যুক্ত</a:t>
          </a:r>
          <a:r>
            <a:rPr lang="en-US" sz="2400" b="1" kern="1200" dirty="0" smtClean="0">
              <a:latin typeface="NikoshBAN" panose="02000000000000000000" pitchFamily="2" charset="0"/>
              <a:cs typeface="NikoshBAN" panose="02000000000000000000" pitchFamily="2" charset="0"/>
            </a:rPr>
            <a:t> </a:t>
          </a:r>
          <a:r>
            <a:rPr lang="en-US" sz="2400" b="1" kern="1200" dirty="0" err="1" smtClean="0">
              <a:latin typeface="NikoshBAN" panose="02000000000000000000" pitchFamily="2" charset="0"/>
              <a:cs typeface="NikoshBAN" panose="02000000000000000000" pitchFamily="2" charset="0"/>
            </a:rPr>
            <a:t>রাষ্ট্রীয়</a:t>
          </a:r>
          <a:r>
            <a:rPr lang="en-US" sz="2400" b="1" kern="1200" dirty="0" smtClean="0">
              <a:latin typeface="NikoshBAN" panose="02000000000000000000" pitchFamily="2" charset="0"/>
              <a:cs typeface="NikoshBAN" panose="02000000000000000000" pitchFamily="2" charset="0"/>
            </a:rPr>
            <a:t> </a:t>
          </a:r>
          <a:r>
            <a:rPr lang="en-US" sz="2400" b="1" kern="1200" dirty="0" err="1" smtClean="0">
              <a:latin typeface="NikoshBAN" panose="02000000000000000000" pitchFamily="2" charset="0"/>
              <a:cs typeface="NikoshBAN" panose="02000000000000000000" pitchFamily="2" charset="0"/>
            </a:rPr>
            <a:t>সরকারের</a:t>
          </a:r>
          <a:r>
            <a:rPr lang="en-US" sz="2400" b="1" kern="1200" dirty="0" smtClean="0">
              <a:latin typeface="NikoshBAN" panose="02000000000000000000" pitchFamily="2" charset="0"/>
              <a:cs typeface="NikoshBAN" panose="02000000000000000000" pitchFamily="2" charset="0"/>
            </a:rPr>
            <a:t> </a:t>
          </a:r>
          <a:r>
            <a:rPr lang="en-US" sz="2400" b="1" kern="1200" dirty="0" err="1" smtClean="0">
              <a:latin typeface="NikoshBAN" panose="02000000000000000000" pitchFamily="2" charset="0"/>
              <a:cs typeface="NikoshBAN" panose="02000000000000000000" pitchFamily="2" charset="0"/>
            </a:rPr>
            <a:t>ত্রুটি</a:t>
          </a:r>
          <a:endParaRPr lang="en-US" sz="2400" kern="1200" dirty="0"/>
        </a:p>
      </dsp:txBody>
      <dsp:txXfrm>
        <a:off x="2088092" y="2133079"/>
        <a:ext cx="1040704" cy="1040704"/>
      </dsp:txXfrm>
    </dsp:sp>
    <dsp:sp modelId="{CF855DF2-834F-43C9-AFA5-F079E3922FC9}">
      <dsp:nvSpPr>
        <dsp:cNvPr id="0" name=""/>
        <dsp:cNvSpPr/>
      </dsp:nvSpPr>
      <dsp:spPr>
        <a:xfrm rot="16147026">
          <a:off x="2370673" y="1668979"/>
          <a:ext cx="445991" cy="51363"/>
        </a:xfrm>
        <a:custGeom>
          <a:avLst/>
          <a:gdLst/>
          <a:ahLst/>
          <a:cxnLst/>
          <a:rect l="0" t="0" r="0" b="0"/>
          <a:pathLst>
            <a:path>
              <a:moveTo>
                <a:pt x="0" y="25681"/>
              </a:moveTo>
              <a:lnTo>
                <a:pt x="445991"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82519" y="1683511"/>
        <a:ext cx="22299" cy="22299"/>
      </dsp:txXfrm>
    </dsp:sp>
    <dsp:sp modelId="{C70867E8-89D4-42D4-8290-46282FB9901B}">
      <dsp:nvSpPr>
        <dsp:cNvPr id="0" name=""/>
        <dsp:cNvSpPr/>
      </dsp:nvSpPr>
      <dsp:spPr>
        <a:xfrm>
          <a:off x="1843004" y="0"/>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ব্যয়বহুল</a:t>
          </a:r>
          <a:endParaRPr lang="en-US" sz="2400" b="1" kern="1200" dirty="0">
            <a:latin typeface="NikoshBAN" panose="02000000000000000000" pitchFamily="2" charset="0"/>
            <a:cs typeface="NikoshBAN" panose="02000000000000000000" pitchFamily="2" charset="0"/>
          </a:endParaRPr>
        </a:p>
      </dsp:txBody>
      <dsp:txXfrm>
        <a:off x="2058541" y="215537"/>
        <a:ext cx="1040704" cy="1040704"/>
      </dsp:txXfrm>
    </dsp:sp>
    <dsp:sp modelId="{5DD58D0B-424B-4010-A098-923B9B37776C}">
      <dsp:nvSpPr>
        <dsp:cNvPr id="0" name=""/>
        <dsp:cNvSpPr/>
      </dsp:nvSpPr>
      <dsp:spPr>
        <a:xfrm rot="20681536">
          <a:off x="3311357" y="2382359"/>
          <a:ext cx="387222" cy="51363"/>
        </a:xfrm>
        <a:custGeom>
          <a:avLst/>
          <a:gdLst/>
          <a:ahLst/>
          <a:cxnLst/>
          <a:rect l="0" t="0" r="0" b="0"/>
          <a:pathLst>
            <a:path>
              <a:moveTo>
                <a:pt x="0" y="25681"/>
              </a:moveTo>
              <a:lnTo>
                <a:pt x="387222"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95287" y="2398360"/>
        <a:ext cx="19361" cy="19361"/>
      </dsp:txXfrm>
    </dsp:sp>
    <dsp:sp modelId="{C618C81B-DF42-48CA-BC61-309D7FFF7029}">
      <dsp:nvSpPr>
        <dsp:cNvPr id="0" name=""/>
        <dsp:cNvSpPr/>
      </dsp:nvSpPr>
      <dsp:spPr>
        <a:xfrm>
          <a:off x="3665602" y="1426760"/>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বিচ্ছিন্ন হওয়ার আশঙ্কা</a:t>
          </a:r>
          <a:endParaRPr lang="en-US" sz="2400" b="1" kern="1200" dirty="0">
            <a:latin typeface="NikoshBAN" panose="02000000000000000000" pitchFamily="2" charset="0"/>
            <a:cs typeface="NikoshBAN" panose="02000000000000000000" pitchFamily="2" charset="0"/>
          </a:endParaRPr>
        </a:p>
      </dsp:txBody>
      <dsp:txXfrm>
        <a:off x="3881139" y="1642297"/>
        <a:ext cx="1040704" cy="1040704"/>
      </dsp:txXfrm>
    </dsp:sp>
    <dsp:sp modelId="{2C8DA5CD-8E1E-47C1-8489-2BED1FBA87CE}">
      <dsp:nvSpPr>
        <dsp:cNvPr id="0" name=""/>
        <dsp:cNvSpPr/>
      </dsp:nvSpPr>
      <dsp:spPr>
        <a:xfrm rot="3282082">
          <a:off x="2943652" y="3402375"/>
          <a:ext cx="426459" cy="51363"/>
        </a:xfrm>
        <a:custGeom>
          <a:avLst/>
          <a:gdLst/>
          <a:ahLst/>
          <a:cxnLst/>
          <a:rect l="0" t="0" r="0" b="0"/>
          <a:pathLst>
            <a:path>
              <a:moveTo>
                <a:pt x="0" y="25681"/>
              </a:moveTo>
              <a:lnTo>
                <a:pt x="426459"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46220" y="3417395"/>
        <a:ext cx="21322" cy="21322"/>
      </dsp:txXfrm>
    </dsp:sp>
    <dsp:sp modelId="{2A2D3101-98CD-45D8-A61F-694F3CA53B20}">
      <dsp:nvSpPr>
        <dsp:cNvPr id="0" name=""/>
        <dsp:cNvSpPr/>
      </dsp:nvSpPr>
      <dsp:spPr>
        <a:xfrm>
          <a:off x="2969429" y="3466792"/>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দুর্বল সরকার</a:t>
          </a:r>
          <a:endParaRPr lang="en-US" sz="2400" b="1" kern="1200" dirty="0">
            <a:latin typeface="NikoshBAN" panose="02000000000000000000" pitchFamily="2" charset="0"/>
            <a:cs typeface="NikoshBAN" panose="02000000000000000000" pitchFamily="2" charset="0"/>
          </a:endParaRPr>
        </a:p>
      </dsp:txBody>
      <dsp:txXfrm>
        <a:off x="3184966" y="3682329"/>
        <a:ext cx="1040704" cy="1040704"/>
      </dsp:txXfrm>
    </dsp:sp>
    <dsp:sp modelId="{61B34AED-2504-4B2C-A1A9-8939EB72439F}">
      <dsp:nvSpPr>
        <dsp:cNvPr id="0" name=""/>
        <dsp:cNvSpPr/>
      </dsp:nvSpPr>
      <dsp:spPr>
        <a:xfrm rot="7603712">
          <a:off x="1799850" y="3402375"/>
          <a:ext cx="461212" cy="51363"/>
        </a:xfrm>
        <a:custGeom>
          <a:avLst/>
          <a:gdLst/>
          <a:ahLst/>
          <a:cxnLst/>
          <a:rect l="0" t="0" r="0" b="0"/>
          <a:pathLst>
            <a:path>
              <a:moveTo>
                <a:pt x="0" y="25681"/>
              </a:moveTo>
              <a:lnTo>
                <a:pt x="461212"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018926" y="3416526"/>
        <a:ext cx="23060" cy="23060"/>
      </dsp:txXfrm>
    </dsp:sp>
    <dsp:sp modelId="{B4C15CA2-A62A-4922-BC0E-AD84447FFEBA}">
      <dsp:nvSpPr>
        <dsp:cNvPr id="0" name=""/>
        <dsp:cNvSpPr/>
      </dsp:nvSpPr>
      <dsp:spPr>
        <a:xfrm>
          <a:off x="716579" y="3466792"/>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ক্ষমতার দ্বন্দ্ব</a:t>
          </a:r>
          <a:endParaRPr lang="en-US" sz="2400" b="1" kern="1200" dirty="0">
            <a:latin typeface="NikoshBAN" panose="02000000000000000000" pitchFamily="2" charset="0"/>
            <a:cs typeface="NikoshBAN" panose="02000000000000000000" pitchFamily="2" charset="0"/>
          </a:endParaRPr>
        </a:p>
      </dsp:txBody>
      <dsp:txXfrm>
        <a:off x="932116" y="3682329"/>
        <a:ext cx="1040704" cy="1040704"/>
      </dsp:txXfrm>
    </dsp:sp>
    <dsp:sp modelId="{CDEEB402-3626-4E59-AD42-3E76E2DEC455}">
      <dsp:nvSpPr>
        <dsp:cNvPr id="0" name=""/>
        <dsp:cNvSpPr/>
      </dsp:nvSpPr>
      <dsp:spPr>
        <a:xfrm rot="11865800">
          <a:off x="1445830" y="2331075"/>
          <a:ext cx="473085" cy="51363"/>
        </a:xfrm>
        <a:custGeom>
          <a:avLst/>
          <a:gdLst/>
          <a:ahLst/>
          <a:cxnLst/>
          <a:rect l="0" t="0" r="0" b="0"/>
          <a:pathLst>
            <a:path>
              <a:moveTo>
                <a:pt x="0" y="25681"/>
              </a:moveTo>
              <a:lnTo>
                <a:pt x="473085" y="25681"/>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70546" y="2344929"/>
        <a:ext cx="23654" cy="23654"/>
      </dsp:txXfrm>
    </dsp:sp>
    <dsp:sp modelId="{BD11EBC5-F85E-4A2A-B652-DE2FFE3B72DD}">
      <dsp:nvSpPr>
        <dsp:cNvPr id="0" name=""/>
        <dsp:cNvSpPr/>
      </dsp:nvSpPr>
      <dsp:spPr>
        <a:xfrm>
          <a:off x="20412" y="1324192"/>
          <a:ext cx="1471778" cy="1471778"/>
        </a:xfrm>
        <a:prstGeom prst="ellipse">
          <a:avLst/>
        </a:prstGeom>
        <a:solidFill>
          <a:schemeClr val="accent6">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bn-BD" sz="2400" b="1" kern="1200" dirty="0" smtClean="0">
              <a:latin typeface="NikoshBAN" panose="02000000000000000000" pitchFamily="2" charset="0"/>
              <a:cs typeface="NikoshBAN" panose="02000000000000000000" pitchFamily="2" charset="0"/>
            </a:rPr>
            <a:t>জটিল প্রকৃতির শাসন</a:t>
          </a:r>
          <a:endParaRPr lang="en-US" sz="2400" b="1" kern="1200" dirty="0">
            <a:latin typeface="NikoshBAN" panose="02000000000000000000" pitchFamily="2" charset="0"/>
            <a:cs typeface="NikoshBAN" panose="02000000000000000000" pitchFamily="2" charset="0"/>
          </a:endParaRPr>
        </a:p>
      </dsp:txBody>
      <dsp:txXfrm>
        <a:off x="235949" y="1539729"/>
        <a:ext cx="1040704" cy="1040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B59A5-3123-4E05-AE08-13EA7139F3C7}">
      <dsp:nvSpPr>
        <dsp:cNvPr id="0" name=""/>
        <dsp:cNvSpPr/>
      </dsp:nvSpPr>
      <dsp:spPr>
        <a:xfrm>
          <a:off x="2014962" y="1995865"/>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err="1" smtClean="0">
              <a:latin typeface="NikoshBAN" panose="02000000000000000000" pitchFamily="2" charset="0"/>
              <a:cs typeface="NikoshBAN" panose="02000000000000000000" pitchFamily="2" charset="0"/>
            </a:rPr>
            <a:t>যুক্ত</a:t>
          </a:r>
          <a:r>
            <a:rPr lang="en-US" sz="2200" b="1" kern="1200" dirty="0" smtClean="0">
              <a:latin typeface="NikoshBAN" panose="02000000000000000000" pitchFamily="2" charset="0"/>
              <a:cs typeface="NikoshBAN" panose="02000000000000000000" pitchFamily="2" charset="0"/>
            </a:rPr>
            <a:t> </a:t>
          </a:r>
          <a:r>
            <a:rPr lang="en-US" sz="2200" b="1" kern="1200" dirty="0" err="1" smtClean="0">
              <a:latin typeface="NikoshBAN" panose="02000000000000000000" pitchFamily="2" charset="0"/>
              <a:cs typeface="NikoshBAN" panose="02000000000000000000" pitchFamily="2" charset="0"/>
            </a:rPr>
            <a:t>রাষ্ট্রীয়</a:t>
          </a:r>
          <a:endParaRPr lang="en-US" sz="2200" b="1" kern="1200" dirty="0" smtClean="0">
            <a:latin typeface="NikoshBAN" panose="02000000000000000000" pitchFamily="2" charset="0"/>
            <a:cs typeface="NikoshBAN" panose="02000000000000000000" pitchFamily="2" charset="0"/>
          </a:endParaRPr>
        </a:p>
        <a:p>
          <a:pPr lvl="0" algn="ctr" defTabSz="977900">
            <a:lnSpc>
              <a:spcPct val="90000"/>
            </a:lnSpc>
            <a:spcBef>
              <a:spcPct val="0"/>
            </a:spcBef>
            <a:spcAft>
              <a:spcPct val="35000"/>
            </a:spcAft>
          </a:pPr>
          <a:r>
            <a:rPr lang="en-US" sz="2200" b="1" kern="1200" dirty="0" err="1" smtClean="0">
              <a:latin typeface="NikoshBAN" panose="02000000000000000000" pitchFamily="2" charset="0"/>
              <a:cs typeface="NikoshBAN" panose="02000000000000000000" pitchFamily="2" charset="0"/>
            </a:rPr>
            <a:t>সরকারের</a:t>
          </a:r>
          <a:r>
            <a:rPr lang="en-US" sz="2200" b="1" kern="1200" dirty="0" smtClean="0">
              <a:latin typeface="NikoshBAN" panose="02000000000000000000" pitchFamily="2" charset="0"/>
              <a:cs typeface="NikoshBAN" panose="02000000000000000000" pitchFamily="2" charset="0"/>
            </a:rPr>
            <a:t> </a:t>
          </a:r>
          <a:r>
            <a:rPr lang="en-US" sz="2200" b="1" kern="1200" dirty="0" err="1" smtClean="0">
              <a:latin typeface="NikoshBAN" panose="02000000000000000000" pitchFamily="2" charset="0"/>
              <a:cs typeface="NikoshBAN" panose="02000000000000000000" pitchFamily="2" charset="0"/>
            </a:rPr>
            <a:t>গুণ</a:t>
          </a:r>
          <a:endParaRPr lang="en-US" sz="2200" kern="1200" dirty="0"/>
        </a:p>
      </dsp:txBody>
      <dsp:txXfrm>
        <a:off x="2239407" y="2220310"/>
        <a:ext cx="1083716" cy="1083716"/>
      </dsp:txXfrm>
    </dsp:sp>
    <dsp:sp modelId="{77AC21A8-2211-4F7D-A25B-87313F6C745A}">
      <dsp:nvSpPr>
        <dsp:cNvPr id="0" name=""/>
        <dsp:cNvSpPr/>
      </dsp:nvSpPr>
      <dsp:spPr>
        <a:xfrm rot="16200008">
          <a:off x="2551037" y="1741069"/>
          <a:ext cx="460460" cy="49130"/>
        </a:xfrm>
        <a:custGeom>
          <a:avLst/>
          <a:gdLst/>
          <a:ahLst/>
          <a:cxnLst/>
          <a:rect l="0" t="0" r="0" b="0"/>
          <a:pathLst>
            <a:path>
              <a:moveTo>
                <a:pt x="0" y="24565"/>
              </a:moveTo>
              <a:lnTo>
                <a:pt x="460460"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69756" y="1754123"/>
        <a:ext cx="23023" cy="23023"/>
      </dsp:txXfrm>
    </dsp:sp>
    <dsp:sp modelId="{91F41195-CAB2-4B2B-82E6-ABB387BE4727}">
      <dsp:nvSpPr>
        <dsp:cNvPr id="0" name=""/>
        <dsp:cNvSpPr/>
      </dsp:nvSpPr>
      <dsp:spPr>
        <a:xfrm>
          <a:off x="2014966" y="2798"/>
          <a:ext cx="1532606" cy="1532606"/>
        </a:xfrm>
        <a:prstGeom prst="ellipse">
          <a:avLst/>
        </a:prstGeom>
        <a:solidFill>
          <a:schemeClr val="accent3">
            <a:lumMod val="20000"/>
            <a:lumOff val="80000"/>
          </a:schemeClr>
        </a:solidFill>
        <a:ln w="762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NikoshBAN" panose="02000000000000000000" pitchFamily="2" charset="0"/>
              <a:cs typeface="NikoshBAN" panose="02000000000000000000" pitchFamily="2" charset="0"/>
            </a:rPr>
            <a:t>জাতীয়</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ঐক্য</a:t>
          </a:r>
          <a:r>
            <a:rPr lang="en-US" sz="1800" b="1" kern="1200" dirty="0" smtClean="0">
              <a:latin typeface="NikoshBAN" panose="02000000000000000000" pitchFamily="2" charset="0"/>
              <a:cs typeface="NikoshBAN" panose="02000000000000000000" pitchFamily="2" charset="0"/>
            </a:rPr>
            <a:t> ও </a:t>
          </a:r>
          <a:r>
            <a:rPr lang="en-US" sz="1800" b="1" kern="1200" dirty="0" err="1" smtClean="0">
              <a:latin typeface="NikoshBAN" panose="02000000000000000000" pitchFamily="2" charset="0"/>
              <a:cs typeface="NikoshBAN" panose="02000000000000000000" pitchFamily="2" charset="0"/>
            </a:rPr>
            <a:t>আঞ্চলিক</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স্বাতন্ত্রের</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সমন্বয়</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ঘটায়</a:t>
          </a:r>
          <a:endParaRPr lang="en-US" sz="1800" b="1" kern="1200" dirty="0">
            <a:latin typeface="NikoshBAN" panose="02000000000000000000" pitchFamily="2" charset="0"/>
            <a:cs typeface="NikoshBAN" panose="02000000000000000000" pitchFamily="2" charset="0"/>
          </a:endParaRPr>
        </a:p>
      </dsp:txBody>
      <dsp:txXfrm>
        <a:off x="2239411" y="227243"/>
        <a:ext cx="1083716" cy="1083716"/>
      </dsp:txXfrm>
    </dsp:sp>
    <dsp:sp modelId="{D91532FE-0C8F-4277-9FF8-D4EFEF83EB2D}">
      <dsp:nvSpPr>
        <dsp:cNvPr id="0" name=""/>
        <dsp:cNvSpPr/>
      </dsp:nvSpPr>
      <dsp:spPr>
        <a:xfrm rot="20652129">
          <a:off x="3510092" y="2467493"/>
          <a:ext cx="451716" cy="49130"/>
        </a:xfrm>
        <a:custGeom>
          <a:avLst/>
          <a:gdLst/>
          <a:ahLst/>
          <a:cxnLst/>
          <a:rect l="0" t="0" r="0" b="0"/>
          <a:pathLst>
            <a:path>
              <a:moveTo>
                <a:pt x="0" y="24565"/>
              </a:moveTo>
              <a:lnTo>
                <a:pt x="451716"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24658" y="2480765"/>
        <a:ext cx="22585" cy="22585"/>
      </dsp:txXfrm>
    </dsp:sp>
    <dsp:sp modelId="{39A46EE3-1185-4453-A9C5-D74E4F55D42F}">
      <dsp:nvSpPr>
        <dsp:cNvPr id="0" name=""/>
        <dsp:cNvSpPr/>
      </dsp:nvSpPr>
      <dsp:spPr>
        <a:xfrm>
          <a:off x="3924333" y="1455645"/>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NikoshBAN" panose="02000000000000000000" pitchFamily="2" charset="0"/>
              <a:cs typeface="NikoshBAN" panose="02000000000000000000" pitchFamily="2" charset="0"/>
            </a:rPr>
            <a:t>কেন্দ্রীয়</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সরকারের</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কাজের</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চাপ</a:t>
          </a:r>
          <a:r>
            <a:rPr lang="en-US" sz="1800" b="1" kern="1200" dirty="0" smtClean="0">
              <a:latin typeface="NikoshBAN" panose="02000000000000000000" pitchFamily="2" charset="0"/>
              <a:cs typeface="NikoshBAN" panose="02000000000000000000" pitchFamily="2" charset="0"/>
            </a:rPr>
            <a:t> </a:t>
          </a:r>
          <a:r>
            <a:rPr lang="en-US" sz="1800" b="1" kern="1200" dirty="0" err="1" smtClean="0">
              <a:latin typeface="NikoshBAN" panose="02000000000000000000" pitchFamily="2" charset="0"/>
              <a:cs typeface="NikoshBAN" panose="02000000000000000000" pitchFamily="2" charset="0"/>
            </a:rPr>
            <a:t>কমায়</a:t>
          </a:r>
          <a:endParaRPr lang="en-US" sz="1800" b="1" kern="1200" dirty="0">
            <a:latin typeface="NikoshBAN" panose="02000000000000000000" pitchFamily="2" charset="0"/>
            <a:cs typeface="NikoshBAN" panose="02000000000000000000" pitchFamily="2" charset="0"/>
          </a:endParaRPr>
        </a:p>
      </dsp:txBody>
      <dsp:txXfrm>
        <a:off x="4148778" y="1680090"/>
        <a:ext cx="1083716" cy="1083716"/>
      </dsp:txXfrm>
    </dsp:sp>
    <dsp:sp modelId="{05D630FC-2255-41AB-9268-4D62B31526CA}">
      <dsp:nvSpPr>
        <dsp:cNvPr id="0" name=""/>
        <dsp:cNvSpPr/>
      </dsp:nvSpPr>
      <dsp:spPr>
        <a:xfrm rot="3203682">
          <a:off x="3142134" y="3543813"/>
          <a:ext cx="475982" cy="49130"/>
        </a:xfrm>
        <a:custGeom>
          <a:avLst/>
          <a:gdLst/>
          <a:ahLst/>
          <a:cxnLst/>
          <a:rect l="0" t="0" r="0" b="0"/>
          <a:pathLst>
            <a:path>
              <a:moveTo>
                <a:pt x="0" y="24565"/>
              </a:moveTo>
              <a:lnTo>
                <a:pt x="475982"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68225" y="3556478"/>
        <a:ext cx="23799" cy="23799"/>
      </dsp:txXfrm>
    </dsp:sp>
    <dsp:sp modelId="{AA9341AA-46FB-4CCC-8953-6FA699D6691C}">
      <dsp:nvSpPr>
        <dsp:cNvPr id="0" name=""/>
        <dsp:cNvSpPr/>
      </dsp:nvSpPr>
      <dsp:spPr>
        <a:xfrm>
          <a:off x="3212681" y="3608284"/>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NikoshBAN" panose="02000000000000000000" pitchFamily="2" charset="0"/>
              <a:cs typeface="NikoshBAN" panose="02000000000000000000" pitchFamily="2" charset="0"/>
            </a:rPr>
            <a:t>আ</a:t>
          </a:r>
          <a:r>
            <a:rPr lang="bn-BD" sz="1800" b="1" kern="1200" dirty="0" smtClean="0">
              <a:latin typeface="NikoshBAN" panose="02000000000000000000" pitchFamily="2" charset="0"/>
              <a:cs typeface="NikoshBAN" panose="02000000000000000000" pitchFamily="2" charset="0"/>
            </a:rPr>
            <a:t>ঞ্চলিক সমস্যা সমাধানের উপযোগী</a:t>
          </a:r>
          <a:endParaRPr lang="en-US" sz="1800" b="1" kern="1200" dirty="0">
            <a:latin typeface="NikoshBAN" panose="02000000000000000000" pitchFamily="2" charset="0"/>
            <a:cs typeface="NikoshBAN" panose="02000000000000000000" pitchFamily="2" charset="0"/>
          </a:endParaRPr>
        </a:p>
      </dsp:txBody>
      <dsp:txXfrm>
        <a:off x="3437126" y="3832729"/>
        <a:ext cx="1083716" cy="1083716"/>
      </dsp:txXfrm>
    </dsp:sp>
    <dsp:sp modelId="{A49C4EA6-4356-43ED-8B43-898F0517DD5E}">
      <dsp:nvSpPr>
        <dsp:cNvPr id="0" name=""/>
        <dsp:cNvSpPr/>
      </dsp:nvSpPr>
      <dsp:spPr>
        <a:xfrm rot="7523116">
          <a:off x="1986058" y="3543813"/>
          <a:ext cx="445150" cy="49130"/>
        </a:xfrm>
        <a:custGeom>
          <a:avLst/>
          <a:gdLst/>
          <a:ahLst/>
          <a:cxnLst/>
          <a:rect l="0" t="0" r="0" b="0"/>
          <a:pathLst>
            <a:path>
              <a:moveTo>
                <a:pt x="0" y="24565"/>
              </a:moveTo>
              <a:lnTo>
                <a:pt x="445150"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97505" y="3557249"/>
        <a:ext cx="22257" cy="22257"/>
      </dsp:txXfrm>
    </dsp:sp>
    <dsp:sp modelId="{C946E74A-3726-4171-8431-7EFF329C46B0}">
      <dsp:nvSpPr>
        <dsp:cNvPr id="0" name=""/>
        <dsp:cNvSpPr/>
      </dsp:nvSpPr>
      <dsp:spPr>
        <a:xfrm>
          <a:off x="869699" y="3608284"/>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bn-BD" sz="1600" b="1" kern="1200" dirty="0" smtClean="0">
              <a:latin typeface="NikoshBAN" panose="02000000000000000000" pitchFamily="2" charset="0"/>
              <a:cs typeface="NikoshBAN" panose="02000000000000000000" pitchFamily="2" charset="0"/>
            </a:rPr>
            <a:t>রাজনৈতিক চেতনা বৃদ্ধি ও স্থানীয় নেতৃত্বের বিকাশে সহায়ক।</a:t>
          </a:r>
          <a:endParaRPr lang="en-US" sz="1600" b="1" kern="1200" dirty="0">
            <a:latin typeface="NikoshBAN" panose="02000000000000000000" pitchFamily="2" charset="0"/>
            <a:cs typeface="NikoshBAN" panose="02000000000000000000" pitchFamily="2" charset="0"/>
          </a:endParaRPr>
        </a:p>
      </dsp:txBody>
      <dsp:txXfrm>
        <a:off x="1094144" y="3832729"/>
        <a:ext cx="1083716" cy="1083716"/>
      </dsp:txXfrm>
    </dsp:sp>
    <dsp:sp modelId="{69404DE2-F59B-49BF-9B63-D2E86F5694E0}">
      <dsp:nvSpPr>
        <dsp:cNvPr id="0" name=""/>
        <dsp:cNvSpPr/>
      </dsp:nvSpPr>
      <dsp:spPr>
        <a:xfrm rot="11880005">
          <a:off x="1603290" y="2429658"/>
          <a:ext cx="460445" cy="49130"/>
        </a:xfrm>
        <a:custGeom>
          <a:avLst/>
          <a:gdLst/>
          <a:ahLst/>
          <a:cxnLst/>
          <a:rect l="0" t="0" r="0" b="0"/>
          <a:pathLst>
            <a:path>
              <a:moveTo>
                <a:pt x="0" y="24565"/>
              </a:moveTo>
              <a:lnTo>
                <a:pt x="460445" y="24565"/>
              </a:lnTo>
            </a:path>
          </a:pathLst>
        </a:custGeom>
        <a:noFill/>
        <a:ln w="762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822002" y="2442712"/>
        <a:ext cx="23022" cy="23022"/>
      </dsp:txXfrm>
    </dsp:sp>
    <dsp:sp modelId="{0C522652-325C-4943-B8BC-91B4DFE8CC4E}">
      <dsp:nvSpPr>
        <dsp:cNvPr id="0" name=""/>
        <dsp:cNvSpPr/>
      </dsp:nvSpPr>
      <dsp:spPr>
        <a:xfrm>
          <a:off x="119457" y="1379975"/>
          <a:ext cx="1532606" cy="1532606"/>
        </a:xfrm>
        <a:prstGeom prst="ellipse">
          <a:avLst/>
        </a:prstGeom>
        <a:solidFill>
          <a:schemeClr val="accent3">
            <a:lumMod val="20000"/>
            <a:lumOff val="80000"/>
          </a:schemeClr>
        </a:solidFill>
        <a:ln w="762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bn-BD" sz="1600" b="1" kern="1200" dirty="0" smtClean="0">
              <a:latin typeface="NikoshBAN" panose="02000000000000000000" pitchFamily="2" charset="0"/>
              <a:cs typeface="NikoshBAN" panose="02000000000000000000" pitchFamily="2" charset="0"/>
            </a:rPr>
            <a:t>কেন্দ্রের সেচ্ছাচারিতা লোপ পায়</a:t>
          </a:r>
          <a:endParaRPr lang="en-US" sz="1600" b="1" kern="1200" dirty="0">
            <a:latin typeface="NikoshBAN" panose="02000000000000000000" pitchFamily="2" charset="0"/>
            <a:cs typeface="NikoshBAN" panose="02000000000000000000" pitchFamily="2" charset="0"/>
          </a:endParaRPr>
        </a:p>
      </dsp:txBody>
      <dsp:txXfrm>
        <a:off x="343902" y="1604420"/>
        <a:ext cx="1083716" cy="108371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9EAC02-9CB4-4C2F-A668-CECC7D702A52}"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39180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EAC02-9CB4-4C2F-A668-CECC7D702A52}"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213612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EAC02-9CB4-4C2F-A668-CECC7D702A52}"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83103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EAC02-9CB4-4C2F-A668-CECC7D702A52}"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63651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9EAC02-9CB4-4C2F-A668-CECC7D702A52}"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174402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9EAC02-9CB4-4C2F-A668-CECC7D702A52}"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42884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9EAC02-9CB4-4C2F-A668-CECC7D702A52}" type="datetimeFigureOut">
              <a:rPr lang="en-US" smtClean="0"/>
              <a:t>5/27/2021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27652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9EAC02-9CB4-4C2F-A668-CECC7D702A52}" type="datetimeFigureOut">
              <a:rPr lang="en-US" smtClean="0"/>
              <a:t>5/27/2021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36045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EAC02-9CB4-4C2F-A668-CECC7D702A52}" type="datetimeFigureOut">
              <a:rPr lang="en-US" smtClean="0"/>
              <a:t>5/27/2021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29813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9EAC02-9CB4-4C2F-A668-CECC7D702A52}"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114576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9EAC02-9CB4-4C2F-A668-CECC7D702A52}"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C7D92-FC39-46E1-AB0D-4D0A9A0B929D}" type="slidenum">
              <a:rPr lang="en-US" smtClean="0"/>
              <a:t>‹#›</a:t>
            </a:fld>
            <a:endParaRPr lang="en-US"/>
          </a:p>
        </p:txBody>
      </p:sp>
    </p:spTree>
    <p:extLst>
      <p:ext uri="{BB962C8B-B14F-4D97-AF65-F5344CB8AC3E}">
        <p14:creationId xmlns:p14="http://schemas.microsoft.com/office/powerpoint/2010/main" val="164589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EAC02-9CB4-4C2F-A668-CECC7D702A52}" type="datetimeFigureOut">
              <a:rPr lang="en-US" smtClean="0"/>
              <a:t>5/27/2021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C7D92-FC39-46E1-AB0D-4D0A9A0B929D}" type="slidenum">
              <a:rPr lang="en-US" smtClean="0"/>
              <a:t>‹#›</a:t>
            </a:fld>
            <a:endParaRPr lang="en-US"/>
          </a:p>
        </p:txBody>
      </p:sp>
    </p:spTree>
    <p:extLst>
      <p:ext uri="{BB962C8B-B14F-4D97-AF65-F5344CB8AC3E}">
        <p14:creationId xmlns:p14="http://schemas.microsoft.com/office/powerpoint/2010/main" val="1339496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9270" y="256111"/>
            <a:ext cx="11828892" cy="6601889"/>
            <a:chOff x="229270" y="256111"/>
            <a:chExt cx="11828892" cy="6601889"/>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9270" y="256111"/>
              <a:ext cx="3781235" cy="280574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04944" y="1714500"/>
              <a:ext cx="3343504" cy="47278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43629" y="548465"/>
              <a:ext cx="2657810" cy="18375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9271" y="3602182"/>
              <a:ext cx="3165910" cy="31396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833780" y="4502728"/>
              <a:ext cx="3224382" cy="23552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spTree>
    <p:extLst>
      <p:ext uri="{BB962C8B-B14F-4D97-AF65-F5344CB8AC3E}">
        <p14:creationId xmlns:p14="http://schemas.microsoft.com/office/powerpoint/2010/main" val="1684295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10836" y="2327564"/>
            <a:ext cx="10543309" cy="2308324"/>
          </a:xfrm>
          <a:prstGeom prst="rect">
            <a:avLst/>
          </a:prstGeom>
          <a:noFill/>
        </p:spPr>
        <p:txBody>
          <a:bodyPr wrap="square" rtlCol="0">
            <a:spAutoFit/>
          </a:bodyPr>
          <a:lstStyle/>
          <a:p>
            <a:r>
              <a:rPr lang="en-US" sz="7200" dirty="0" smtClean="0">
                <a:latin typeface="NikoshBAN" panose="02000000000000000000" pitchFamily="2" charset="0"/>
                <a:cs typeface="NikoshBAN" panose="02000000000000000000" pitchFamily="2" charset="0"/>
              </a:rPr>
              <a:t>একক কাজ</a:t>
            </a:r>
          </a:p>
          <a:p>
            <a:r>
              <a:rPr lang="en-US" sz="7200" dirty="0" smtClean="0">
                <a:latin typeface="NikoshBAN" panose="02000000000000000000" pitchFamily="2" charset="0"/>
                <a:cs typeface="NikoshBAN" panose="02000000000000000000" pitchFamily="2" charset="0"/>
              </a:rPr>
              <a:t>প্রশ্নঃ গণতন্ত্র ও একনায়কতন্ত্র কি?</a:t>
            </a:r>
            <a:endParaRPr lang="en-US" sz="7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824468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11014" y="211015"/>
            <a:ext cx="11980985" cy="6924973"/>
          </a:xfrm>
          <a:prstGeom prst="rect">
            <a:avLst/>
          </a:prstGeom>
          <a:noFill/>
        </p:spPr>
        <p:txBody>
          <a:bodyPr wrap="square" rtlCol="0">
            <a:spAutoFit/>
          </a:bodyPr>
          <a:lstStyle/>
          <a:p>
            <a:r>
              <a:rPr lang="en-US" sz="5400" b="1" dirty="0" smtClean="0">
                <a:solidFill>
                  <a:schemeClr val="accent4">
                    <a:lumMod val="75000"/>
                  </a:schemeClr>
                </a:solidFill>
                <a:latin typeface="NikoshBAN" panose="02000000000000000000" pitchFamily="2" charset="0"/>
                <a:cs typeface="NikoshBAN" panose="02000000000000000000" pitchFamily="2" charset="0"/>
              </a:rPr>
              <a:t>গণতন্ত্র ও একনায়কতন্ত্রের মধ্যে পার্থক্য নিম্নরূপঃ</a:t>
            </a:r>
          </a:p>
          <a:p>
            <a:r>
              <a:rPr lang="en-US" sz="2600" dirty="0" smtClean="0">
                <a:latin typeface="NikoshBAN" panose="02000000000000000000" pitchFamily="2" charset="0"/>
                <a:cs typeface="NikoshBAN" panose="02000000000000000000" pitchFamily="2" charset="0"/>
              </a:rPr>
              <a:t>১।গণতন্ত্র জনগনের শাসন  আর একনায়কতন্ত্র একনায়কের শাসন।</a:t>
            </a:r>
          </a:p>
          <a:p>
            <a:r>
              <a:rPr lang="en-US" sz="2600" dirty="0" smtClean="0">
                <a:latin typeface="NikoshBAN" panose="02000000000000000000" pitchFamily="2" charset="0"/>
                <a:cs typeface="NikoshBAN" panose="02000000000000000000" pitchFamily="2" charset="0"/>
              </a:rPr>
              <a:t>২।গণতন্ত্রে সরকার জনগনের কাছে দায়ীত্বশীল থাকে। কিন্তু একনায়কতন্ত্রে সরকার জনগনের কাছে দায়ীত্বশিল থাকেনা।</a:t>
            </a:r>
          </a:p>
          <a:p>
            <a:endParaRPr lang="en-US" sz="2600" dirty="0" smtClean="0">
              <a:latin typeface="NikoshBAN" panose="02000000000000000000" pitchFamily="2" charset="0"/>
              <a:cs typeface="NikoshBAN" panose="02000000000000000000" pitchFamily="2" charset="0"/>
            </a:endParaRPr>
          </a:p>
          <a:p>
            <a:r>
              <a:rPr lang="en-US" sz="2600" dirty="0" smtClean="0">
                <a:latin typeface="NikoshBAN" panose="02000000000000000000" pitchFamily="2" charset="0"/>
                <a:cs typeface="NikoshBAN" panose="02000000000000000000" pitchFamily="2" charset="0"/>
              </a:rPr>
              <a:t>৩। গণতন্ত্রে বিভিন্ন রাজনৈতিক দল থাকে কিন্তু একটি মাত্র রাজনৈতিক দল থাকে।</a:t>
            </a:r>
          </a:p>
          <a:p>
            <a:r>
              <a:rPr lang="en-US" sz="2600" dirty="0" smtClean="0">
                <a:latin typeface="NikoshBAN" panose="02000000000000000000" pitchFamily="2" charset="0"/>
                <a:cs typeface="NikoshBAN" panose="02000000000000000000" pitchFamily="2" charset="0"/>
              </a:rPr>
              <a:t>৪। গণতন্ত্র পাস্পরিক সম্মতি, সুবিধা,  ও  সহযোগীতার উপর প্রতিষ্ঠিত কিন্তু একনায়কতন্ত্রিক পশু শক্তির উপর প্রতিষ্ঠিত।</a:t>
            </a:r>
          </a:p>
          <a:p>
            <a:endParaRPr lang="en-US" sz="2600" dirty="0" smtClean="0">
              <a:latin typeface="NikoshBAN" panose="02000000000000000000" pitchFamily="2" charset="0"/>
              <a:cs typeface="NikoshBAN" panose="02000000000000000000" pitchFamily="2" charset="0"/>
            </a:endParaRPr>
          </a:p>
          <a:p>
            <a:r>
              <a:rPr lang="en-US" sz="2600" dirty="0" smtClean="0">
                <a:latin typeface="NikoshBAN" panose="02000000000000000000" pitchFamily="2" charset="0"/>
                <a:cs typeface="NikoshBAN" panose="02000000000000000000" pitchFamily="2" charset="0"/>
              </a:rPr>
              <a:t>৫। গণতন্ত্রের মূলনীতি হলো সাম্য ও স্বাধীনতা। একনায়কতন্ত্র হলো সাম্য ও স্বাধীনতার পরিপন্থি।</a:t>
            </a:r>
          </a:p>
          <a:p>
            <a:r>
              <a:rPr lang="en-US" sz="2600" dirty="0" smtClean="0">
                <a:latin typeface="NikoshBAN" panose="02000000000000000000" pitchFamily="2" charset="0"/>
                <a:cs typeface="NikoshBAN" panose="02000000000000000000" pitchFamily="2" charset="0"/>
              </a:rPr>
              <a:t>৬। গণতন্ত্র অভ্যন্তরীন ও আন্তর্জাতিক সমস্যার ব্যাপারে আলাপ আলোচনার মাধযমে বন্ধুত্বপুর্ন উপায়ে সকল সমস্যার সমাধান করার নীতিতে বিশ্বাসী। কিন্তু একনায়কতন্ত্র সকল ক্ষেত্রেই শক্তি প্রয়োগের নীতিতে বিশ্বাসী।</a:t>
            </a:r>
          </a:p>
          <a:p>
            <a:endParaRPr lang="en-US" sz="2600" dirty="0" smtClean="0">
              <a:latin typeface="NikoshBAN" panose="02000000000000000000" pitchFamily="2" charset="0"/>
              <a:cs typeface="NikoshBAN" panose="02000000000000000000" pitchFamily="2" charset="0"/>
            </a:endParaRPr>
          </a:p>
          <a:p>
            <a:r>
              <a:rPr lang="en-US" sz="2600" dirty="0" smtClean="0">
                <a:latin typeface="NikoshBAN" panose="02000000000000000000" pitchFamily="2" charset="0"/>
                <a:cs typeface="NikoshBAN" panose="02000000000000000000" pitchFamily="2" charset="0"/>
              </a:rPr>
              <a:t>৭। গণতন্ত্রে জনগন রাষ্টীয় কার্যে অংশগ্রহন এর সুযোগ পায় কিন্তু একুনায়কতন্ত্রে রাষ্ট্রীয় কাজে জনগন সুযোগ পায়না।</a:t>
            </a:r>
          </a:p>
          <a:p>
            <a:r>
              <a:rPr lang="en-US" sz="2600" dirty="0" smtClean="0">
                <a:latin typeface="NikoshBAN" panose="02000000000000000000" pitchFamily="2" charset="0"/>
                <a:cs typeface="NikoshBAN" panose="02000000000000000000" pitchFamily="2" charset="0"/>
              </a:rPr>
              <a:t>৮। গণতন্ত্রে শাসনব্যবস্থা মন্থর গতিতে হয় কিন্তু একনায়কতন্ত্রে সকল শাসনক্ষমতা শাসক প্রধানের হাতে কেন্দ্রীভূত থাকে বলে তার পক্ষে দ্রুত সিদ্ধান্ত গ্রহন ও কার্যকর করা সম্ভব হয়।</a:t>
            </a:r>
          </a:p>
          <a:p>
            <a:endParaRPr lang="en-US" sz="2600" dirty="0" smtClean="0">
              <a:latin typeface="NikoshBAN" panose="02000000000000000000" pitchFamily="2" charset="0"/>
              <a:cs typeface="NikoshBAN" panose="02000000000000000000" pitchFamily="2" charset="0"/>
            </a:endParaRPr>
          </a:p>
          <a:p>
            <a:endParaRPr lang="en-US" sz="2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195407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1000"/>
                                        <p:tgtEl>
                                          <p:spTgt spid="2">
                                            <p:txEl>
                                              <p:pRg st="7" end="7"/>
                                            </p:txEl>
                                          </p:spTgt>
                                        </p:tgtEl>
                                      </p:cBhvr>
                                    </p:animEffect>
                                    <p:anim calcmode="lin" valueType="num">
                                      <p:cBhvr>
                                        <p:cTn id="3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1000"/>
                                        <p:tgtEl>
                                          <p:spTgt spid="2">
                                            <p:txEl>
                                              <p:pRg st="8" end="8"/>
                                            </p:txEl>
                                          </p:spTgt>
                                        </p:tgtEl>
                                      </p:cBhvr>
                                    </p:animEffect>
                                    <p:anim calcmode="lin" valueType="num">
                                      <p:cBhvr>
                                        <p:cTn id="3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1000"/>
                                        <p:tgtEl>
                                          <p:spTgt spid="2">
                                            <p:txEl>
                                              <p:pRg st="11" end="11"/>
                                            </p:txEl>
                                          </p:spTgt>
                                        </p:tgtEl>
                                      </p:cBhvr>
                                    </p:animEffect>
                                    <p:anim calcmode="lin" valueType="num">
                                      <p:cBhvr>
                                        <p:cTn id="4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93964" y="2313709"/>
            <a:ext cx="11998036" cy="1938992"/>
          </a:xfrm>
          <a:prstGeom prst="rect">
            <a:avLst/>
          </a:prstGeom>
          <a:noFill/>
        </p:spPr>
        <p:txBody>
          <a:bodyPr wrap="square" rtlCol="0">
            <a:spAutoFit/>
          </a:bodyPr>
          <a:lstStyle/>
          <a:p>
            <a:r>
              <a:rPr lang="en-US" dirty="0" smtClean="0"/>
              <a:t> </a:t>
            </a:r>
            <a:r>
              <a:rPr lang="en-US" sz="6000" dirty="0" smtClean="0">
                <a:latin typeface="NikoshBAN" panose="02000000000000000000" pitchFamily="2" charset="0"/>
                <a:cs typeface="NikoshBAN" panose="02000000000000000000" pitchFamily="2" charset="0"/>
              </a:rPr>
              <a:t>জোড়ায় কাজ </a:t>
            </a:r>
          </a:p>
          <a:p>
            <a:r>
              <a:rPr lang="en-US" sz="6000" dirty="0" smtClean="0">
                <a:latin typeface="NikoshBAN" panose="02000000000000000000" pitchFamily="2" charset="0"/>
                <a:cs typeface="NikoshBAN" panose="02000000000000000000" pitchFamily="2" charset="0"/>
              </a:rPr>
              <a:t>প্রশ্নঃ গণতন্ত্র ও একনায়কতন্ত্রের পার্থক্য কি?</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524199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81115854"/>
              </p:ext>
            </p:extLst>
          </p:nvPr>
        </p:nvGraphicFramePr>
        <p:xfrm>
          <a:off x="6886575" y="1057275"/>
          <a:ext cx="5157788" cy="5143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8" name="Diagram 57"/>
          <p:cNvGraphicFramePr/>
          <p:nvPr>
            <p:extLst>
              <p:ext uri="{D42A27DB-BD31-4B8C-83A1-F6EECF244321}">
                <p14:modId xmlns:p14="http://schemas.microsoft.com/office/powerpoint/2010/main" val="2766254476"/>
              </p:ext>
            </p:extLst>
          </p:nvPr>
        </p:nvGraphicFramePr>
        <p:xfrm>
          <a:off x="0" y="1057276"/>
          <a:ext cx="5614988" cy="51436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Rectangle 2"/>
          <p:cNvSpPr/>
          <p:nvPr/>
        </p:nvSpPr>
        <p:spPr>
          <a:xfrm>
            <a:off x="138545" y="293316"/>
            <a:ext cx="11905817" cy="769441"/>
          </a:xfrm>
          <a:prstGeom prst="rect">
            <a:avLst/>
          </a:prstGeom>
        </p:spPr>
        <p:txBody>
          <a:bodyPr wrap="square">
            <a:spAutoFit/>
          </a:bodyPr>
          <a:lstStyle/>
          <a:p>
            <a:r>
              <a:rPr lang="en-US" sz="4400" b="1" dirty="0" err="1">
                <a:latin typeface="NikoshBAN" panose="02000000000000000000" pitchFamily="2" charset="0"/>
                <a:cs typeface="NikoshBAN" panose="02000000000000000000" pitchFamily="2" charset="0"/>
              </a:rPr>
              <a:t>যুক্ত</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রাষ্ট্রীয়</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সরকারের</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গুণ</a:t>
            </a:r>
            <a:r>
              <a:rPr lang="en-US" sz="4400" b="1" dirty="0">
                <a:latin typeface="NikoshBAN" panose="02000000000000000000" pitchFamily="2" charset="0"/>
                <a:cs typeface="NikoshBAN" panose="02000000000000000000" pitchFamily="2" charset="0"/>
              </a:rPr>
              <a:t> ও </a:t>
            </a:r>
            <a:r>
              <a:rPr lang="en-US" sz="4400" b="1" dirty="0" err="1">
                <a:latin typeface="NikoshBAN" panose="02000000000000000000" pitchFamily="2" charset="0"/>
                <a:cs typeface="NikoshBAN" panose="02000000000000000000" pitchFamily="2" charset="0"/>
              </a:rPr>
              <a:t>ত্রুটিসমূহ</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নিম্নে</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আলোচনা</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করা</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হলো</a:t>
            </a:r>
            <a:r>
              <a:rPr lang="en-US" sz="4400" b="1" dirty="0">
                <a:latin typeface="NikoshBAN" panose="02000000000000000000" pitchFamily="2" charset="0"/>
                <a:cs typeface="NikoshBAN" panose="02000000000000000000" pitchFamily="2" charset="0"/>
              </a:rPr>
              <a:t>---</a:t>
            </a:r>
          </a:p>
        </p:txBody>
      </p:sp>
      <p:cxnSp>
        <p:nvCxnSpPr>
          <p:cNvPr id="5" name="Straight Connector 4"/>
          <p:cNvCxnSpPr/>
          <p:nvPr/>
        </p:nvCxnSpPr>
        <p:spPr>
          <a:xfrm>
            <a:off x="6267016" y="1057275"/>
            <a:ext cx="27710" cy="543098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0046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1000" fill="hold"/>
                                        <p:tgtEl>
                                          <p:spTgt spid="58"/>
                                        </p:tgtEl>
                                        <p:attrNameLst>
                                          <p:attrName>ppt_w</p:attrName>
                                        </p:attrNameLst>
                                      </p:cBhvr>
                                      <p:tavLst>
                                        <p:tav tm="0">
                                          <p:val>
                                            <p:fltVal val="0"/>
                                          </p:val>
                                        </p:tav>
                                        <p:tav tm="100000">
                                          <p:val>
                                            <p:strVal val="#ppt_w"/>
                                          </p:val>
                                        </p:tav>
                                      </p:tavLst>
                                    </p:anim>
                                    <p:anim calcmode="lin" valueType="num">
                                      <p:cBhvr>
                                        <p:cTn id="15" dur="1000" fill="hold"/>
                                        <p:tgtEl>
                                          <p:spTgt spid="58"/>
                                        </p:tgtEl>
                                        <p:attrNameLst>
                                          <p:attrName>ppt_h</p:attrName>
                                        </p:attrNameLst>
                                      </p:cBhvr>
                                      <p:tavLst>
                                        <p:tav tm="0">
                                          <p:val>
                                            <p:fltVal val="0"/>
                                          </p:val>
                                        </p:tav>
                                        <p:tav tm="100000">
                                          <p:val>
                                            <p:strVal val="#ppt_h"/>
                                          </p:val>
                                        </p:tav>
                                      </p:tavLst>
                                    </p:anim>
                                    <p:anim calcmode="lin" valueType="num">
                                      <p:cBhvr>
                                        <p:cTn id="16" dur="1000" fill="hold"/>
                                        <p:tgtEl>
                                          <p:spTgt spid="58"/>
                                        </p:tgtEl>
                                        <p:attrNameLst>
                                          <p:attrName>style.rotation</p:attrName>
                                        </p:attrNameLst>
                                      </p:cBhvr>
                                      <p:tavLst>
                                        <p:tav tm="0">
                                          <p:val>
                                            <p:fltVal val="90"/>
                                          </p:val>
                                        </p:tav>
                                        <p:tav tm="100000">
                                          <p:val>
                                            <p:fltVal val="0"/>
                                          </p:val>
                                        </p:tav>
                                      </p:tavLst>
                                    </p:anim>
                                    <p:animEffect transition="in" filter="fade">
                                      <p:cBhvr>
                                        <p:cTn id="17" dur="10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5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10837" y="2133600"/>
            <a:ext cx="11596254" cy="1938992"/>
          </a:xfrm>
          <a:prstGeom prst="rect">
            <a:avLst/>
          </a:prstGeom>
          <a:noFill/>
        </p:spPr>
        <p:txBody>
          <a:bodyPr wrap="square" rtlCol="0">
            <a:spAutoFit/>
          </a:bodyPr>
          <a:lstStyle/>
          <a:p>
            <a:r>
              <a:rPr lang="en-US" sz="6000" dirty="0" smtClean="0">
                <a:latin typeface="NikoshBAN" panose="02000000000000000000" pitchFamily="2" charset="0"/>
                <a:cs typeface="NikoshBAN" panose="02000000000000000000" pitchFamily="2" charset="0"/>
              </a:rPr>
              <a:t>দলীয় কাজ</a:t>
            </a:r>
          </a:p>
          <a:p>
            <a:r>
              <a:rPr lang="en-US" sz="6000" dirty="0" smtClean="0">
                <a:latin typeface="NikoshBAN" panose="02000000000000000000" pitchFamily="2" charset="0"/>
                <a:cs typeface="NikoshBAN" panose="02000000000000000000" pitchFamily="2" charset="0"/>
              </a:rPr>
              <a:t>প্রশ্নঃ যুক্ত রাষ্ট্রীয় সরকারের গুন ও ত্রুটিগুলো লিখ।</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026114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914399" y="374073"/>
            <a:ext cx="9919855" cy="5909310"/>
          </a:xfrm>
          <a:prstGeom prst="rect">
            <a:avLst/>
          </a:prstGeom>
          <a:noFill/>
        </p:spPr>
        <p:txBody>
          <a:bodyPr wrap="square" rtlCol="0">
            <a:spAutoFit/>
          </a:bodyPr>
          <a:lstStyle/>
          <a:p>
            <a:r>
              <a:rPr lang="en-US" sz="5400" dirty="0" smtClean="0">
                <a:latin typeface="NikoshBAN" panose="02000000000000000000" pitchFamily="2" charset="0"/>
                <a:cs typeface="NikoshBAN" panose="02000000000000000000" pitchFamily="2" charset="0"/>
              </a:rPr>
              <a:t>মূল্যায়ন</a:t>
            </a:r>
          </a:p>
          <a:p>
            <a:r>
              <a:rPr lang="en-US" sz="5400" dirty="0" smtClean="0">
                <a:latin typeface="NikoshBAN" panose="02000000000000000000" pitchFamily="2" charset="0"/>
                <a:cs typeface="NikoshBAN" panose="02000000000000000000" pitchFamily="2" charset="0"/>
              </a:rPr>
              <a:t>শিক্ষার্থীরা  নিম্নলিখিত  প্রশ্নের উত্তর দাও—</a:t>
            </a:r>
          </a:p>
          <a:p>
            <a:r>
              <a:rPr lang="en-US" sz="5400" dirty="0" smtClean="0">
                <a:latin typeface="NikoshBAN" panose="02000000000000000000" pitchFamily="2" charset="0"/>
                <a:cs typeface="NikoshBAN" panose="02000000000000000000" pitchFamily="2" charset="0"/>
              </a:rPr>
              <a:t> ◊গণতন্ত্র কি? </a:t>
            </a:r>
          </a:p>
          <a:p>
            <a:r>
              <a:rPr lang="en-US" sz="5400" dirty="0" smtClean="0">
                <a:latin typeface="NikoshBAN" panose="02000000000000000000" pitchFamily="2" charset="0"/>
                <a:cs typeface="NikoshBAN" panose="02000000000000000000" pitchFamily="2" charset="0"/>
              </a:rPr>
              <a:t> </a:t>
            </a:r>
            <a:r>
              <a:rPr lang="en-US" sz="5400" dirty="0">
                <a:latin typeface="NikoshBAN" panose="02000000000000000000" pitchFamily="2" charset="0"/>
                <a:cs typeface="NikoshBAN" panose="02000000000000000000" pitchFamily="2" charset="0"/>
              </a:rPr>
              <a:t>◊</a:t>
            </a:r>
            <a:r>
              <a:rPr lang="en-US" sz="5400" dirty="0" smtClean="0">
                <a:latin typeface="NikoshBAN" panose="02000000000000000000" pitchFamily="2" charset="0"/>
                <a:cs typeface="NikoshBAN" panose="02000000000000000000" pitchFamily="2" charset="0"/>
              </a:rPr>
              <a:t>একনায়কতন্ত্র কি ?</a:t>
            </a:r>
          </a:p>
          <a:p>
            <a:r>
              <a:rPr lang="en-US" sz="5400" dirty="0" smtClean="0">
                <a:latin typeface="NikoshBAN" panose="02000000000000000000" pitchFamily="2" charset="0"/>
                <a:cs typeface="NikoshBAN" panose="02000000000000000000" pitchFamily="2" charset="0"/>
              </a:rPr>
              <a:t> </a:t>
            </a:r>
            <a:r>
              <a:rPr lang="en-US" sz="5400" dirty="0">
                <a:latin typeface="NikoshBAN" panose="02000000000000000000" pitchFamily="2" charset="0"/>
                <a:cs typeface="NikoshBAN" panose="02000000000000000000" pitchFamily="2" charset="0"/>
              </a:rPr>
              <a:t>◊</a:t>
            </a:r>
            <a:r>
              <a:rPr lang="en-US" sz="5400" dirty="0" smtClean="0">
                <a:latin typeface="NikoshBAN" panose="02000000000000000000" pitchFamily="2" charset="0"/>
                <a:cs typeface="NikoshBAN" panose="02000000000000000000" pitchFamily="2" charset="0"/>
              </a:rPr>
              <a:t>যুক্ত রাষ্ট্রীয় সরকারের  ২ টি গুন বল</a:t>
            </a:r>
          </a:p>
          <a:p>
            <a:r>
              <a:rPr lang="en-US" sz="5400" dirty="0" smtClean="0">
                <a:latin typeface="NikoshBAN" panose="02000000000000000000" pitchFamily="2" charset="0"/>
                <a:cs typeface="NikoshBAN" panose="02000000000000000000" pitchFamily="2" charset="0"/>
              </a:rPr>
              <a:t> ◊ যুক্ত রাষ্ট্রীয় সরকারের  ২ টি ত্রুটি বল</a:t>
            </a:r>
            <a:endParaRPr lang="en-US" sz="5400" dirty="0">
              <a:latin typeface="NikoshBAN" panose="02000000000000000000" pitchFamily="2" charset="0"/>
              <a:cs typeface="NikoshBAN" panose="02000000000000000000" pitchFamily="2" charset="0"/>
            </a:endParaRPr>
          </a:p>
          <a:p>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34226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3" name="Picture 2" descr="index4.jpg"/>
          <p:cNvPicPr>
            <a:picLocks noChangeAspect="1"/>
          </p:cNvPicPr>
          <p:nvPr/>
        </p:nvPicPr>
        <p:blipFill>
          <a:blip r:embed="rId2"/>
          <a:stretch>
            <a:fillRect/>
          </a:stretch>
        </p:blipFill>
        <p:spPr>
          <a:xfrm>
            <a:off x="2237509" y="1795250"/>
            <a:ext cx="7370618" cy="40054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Rectangle 3"/>
          <p:cNvSpPr/>
          <p:nvPr/>
        </p:nvSpPr>
        <p:spPr>
          <a:xfrm>
            <a:off x="0" y="0"/>
            <a:ext cx="11845636" cy="1938992"/>
          </a:xfrm>
          <a:prstGeom prst="rect">
            <a:avLst/>
          </a:prstGeom>
        </p:spPr>
        <p:txBody>
          <a:bodyPr wrap="square">
            <a:spAutoFit/>
          </a:bodyPr>
          <a:lstStyle/>
          <a:p>
            <a:r>
              <a:rPr lang="en-US" sz="4000" dirty="0">
                <a:latin typeface="NikoshBAN" panose="02000000000000000000" pitchFamily="2" charset="0"/>
                <a:cs typeface="NikoshBAN" panose="02000000000000000000" pitchFamily="2" charset="0"/>
              </a:rPr>
              <a:t>বাড়ির কাজঃ</a:t>
            </a:r>
          </a:p>
          <a:p>
            <a:r>
              <a:rPr lang="en-US" sz="4000" dirty="0">
                <a:latin typeface="NikoshBAN" panose="02000000000000000000" pitchFamily="2" charset="0"/>
                <a:cs typeface="NikoshBAN" panose="02000000000000000000" pitchFamily="2" charset="0"/>
              </a:rPr>
              <a:t>গণতন্ত্র ও একনায়কতন্ত্র সরকারের মধ্যে কোন সরকারের কাজগুলো যথাযথ ভালো বলে মনে হয় তোমার মতামতের স্বপক্ষে যুক্তি দাও।</a:t>
            </a:r>
          </a:p>
        </p:txBody>
      </p:sp>
    </p:spTree>
    <p:extLst>
      <p:ext uri="{BB962C8B-B14F-4D97-AF65-F5344CB8AC3E}">
        <p14:creationId xmlns:p14="http://schemas.microsoft.com/office/powerpoint/2010/main" val="15426955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0" end="0"/>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p:cTn id="20"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6624" y="644578"/>
            <a:ext cx="5238751" cy="1569660"/>
          </a:xfrm>
          <a:prstGeom prst="rect">
            <a:avLst/>
          </a:prstGeom>
          <a:noFill/>
        </p:spPr>
        <p:txBody>
          <a:bodyPr wrap="square" rtlCol="0">
            <a:spAutoFit/>
          </a:bodyPr>
          <a:lstStyle/>
          <a:p>
            <a:r>
              <a:rPr lang="bn-IN" sz="9600" b="1" dirty="0" smtClean="0">
                <a:latin typeface="NikoshBAN" panose="02000000000000000000" pitchFamily="2" charset="0"/>
                <a:cs typeface="NikoshBAN" panose="02000000000000000000" pitchFamily="2" charset="0"/>
              </a:rPr>
              <a:t>   </a:t>
            </a:r>
            <a:r>
              <a:rPr lang="bn-IN" sz="9600" b="1" i="1" dirty="0" smtClean="0">
                <a:solidFill>
                  <a:srgbClr val="0070C0"/>
                </a:solidFill>
                <a:latin typeface="NikoshBAN" panose="02000000000000000000" pitchFamily="2" charset="0"/>
                <a:cs typeface="NikoshBAN" panose="02000000000000000000" pitchFamily="2" charset="0"/>
              </a:rPr>
              <a:t>ধন্যবাদ</a:t>
            </a:r>
            <a:endParaRPr lang="en-US" sz="9600" b="1" i="1" dirty="0">
              <a:solidFill>
                <a:srgbClr val="0070C0"/>
              </a:solidFill>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6625" y="2878110"/>
            <a:ext cx="5238750" cy="3492709"/>
          </a:xfrm>
          <a:prstGeom prst="rect">
            <a:avLst/>
          </a:prstGeom>
        </p:spPr>
      </p:pic>
    </p:spTree>
    <p:extLst>
      <p:ext uri="{BB962C8B-B14F-4D97-AF65-F5344CB8AC3E}">
        <p14:creationId xmlns:p14="http://schemas.microsoft.com/office/powerpoint/2010/main" val="17545695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repeatCount="3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953492" y="0"/>
            <a:ext cx="7061922" cy="769441"/>
          </a:xfrm>
          <a:prstGeom prst="rect">
            <a:avLst/>
          </a:prstGeom>
          <a:noFill/>
        </p:spPr>
        <p:txBody>
          <a:bodyPr wrap="square" rtlCol="0">
            <a:spAutoFit/>
          </a:bodyPr>
          <a:lstStyle/>
          <a:p>
            <a:pPr algn="ctr"/>
            <a:r>
              <a:rPr lang="en-US" sz="4400" dirty="0" smtClean="0">
                <a:solidFill>
                  <a:srgbClr val="00B0F0"/>
                </a:solidFill>
              </a:rPr>
              <a:t>বিসমিল্লাহির রাহমানির রাহিম</a:t>
            </a:r>
            <a:endParaRPr lang="en-US" sz="4400" dirty="0">
              <a:solidFill>
                <a:srgbClr val="00B0F0"/>
              </a:solidFill>
            </a:endParaRPr>
          </a:p>
        </p:txBody>
      </p:sp>
      <p:sp>
        <p:nvSpPr>
          <p:cNvPr id="3" name="TextBox 2"/>
          <p:cNvSpPr txBox="1"/>
          <p:nvPr/>
        </p:nvSpPr>
        <p:spPr>
          <a:xfrm>
            <a:off x="1288474" y="1457325"/>
            <a:ext cx="5440940" cy="707886"/>
          </a:xfrm>
          <a:prstGeom prst="rect">
            <a:avLst/>
          </a:prstGeom>
          <a:noFill/>
        </p:spPr>
        <p:txBody>
          <a:bodyPr wrap="square" rtlCol="0">
            <a:spAutoFit/>
          </a:bodyPr>
          <a:lstStyle/>
          <a:p>
            <a:r>
              <a:rPr lang="en-US" sz="4000" i="1" dirty="0" smtClean="0">
                <a:solidFill>
                  <a:srgbClr val="00B050"/>
                </a:solidFill>
              </a:rPr>
              <a:t>আসসালামু আলাইকুম</a:t>
            </a:r>
            <a:endParaRPr lang="en-US" sz="4000" i="1" dirty="0">
              <a:solidFill>
                <a:srgbClr val="00B050"/>
              </a:solidFill>
            </a:endParaRPr>
          </a:p>
        </p:txBody>
      </p:sp>
      <p:sp>
        <p:nvSpPr>
          <p:cNvPr id="4" name="TextBox 3"/>
          <p:cNvSpPr txBox="1"/>
          <p:nvPr/>
        </p:nvSpPr>
        <p:spPr>
          <a:xfrm>
            <a:off x="757239" y="2764841"/>
            <a:ext cx="3414711" cy="1015663"/>
          </a:xfrm>
          <a:prstGeom prst="rect">
            <a:avLst/>
          </a:prstGeom>
          <a:noFill/>
        </p:spPr>
        <p:txBody>
          <a:bodyPr wrap="square" rtlCol="0">
            <a:spAutoFit/>
          </a:bodyPr>
          <a:lstStyle/>
          <a:p>
            <a:r>
              <a:rPr lang="en-US" sz="6000" b="1" dirty="0" smtClean="0"/>
              <a:t>সকলকে </a:t>
            </a:r>
            <a:endParaRPr lang="en-US" sz="6000" b="1" dirty="0"/>
          </a:p>
        </p:txBody>
      </p:sp>
      <p:sp>
        <p:nvSpPr>
          <p:cNvPr id="5" name="TextBox 4"/>
          <p:cNvSpPr txBox="1"/>
          <p:nvPr/>
        </p:nvSpPr>
        <p:spPr>
          <a:xfrm>
            <a:off x="7439889" y="5086350"/>
            <a:ext cx="3590061" cy="1015663"/>
          </a:xfrm>
          <a:prstGeom prst="rect">
            <a:avLst/>
          </a:prstGeom>
          <a:noFill/>
        </p:spPr>
        <p:txBody>
          <a:bodyPr wrap="square" rtlCol="0">
            <a:spAutoFit/>
          </a:bodyPr>
          <a:lstStyle/>
          <a:p>
            <a:r>
              <a:rPr lang="en-US" sz="6000" b="1" dirty="0" smtClean="0"/>
              <a:t>শুভেচ্ছা</a:t>
            </a:r>
            <a:endParaRPr lang="en-US" sz="6000" b="1" dirty="0"/>
          </a:p>
        </p:txBody>
      </p:sp>
      <p:pic>
        <p:nvPicPr>
          <p:cNvPr id="6" name="Picture 2" descr="F:\A RAHMAN-10\red-rose-source_if2.gif"/>
          <p:cNvPicPr>
            <a:picLocks noChangeAspect="1" noChangeArrowheads="1" noCrop="1"/>
          </p:cNvPicPr>
          <p:nvPr/>
        </p:nvPicPr>
        <p:blipFill>
          <a:blip r:embed="rId2"/>
          <a:srcRect/>
          <a:stretch>
            <a:fillRect/>
          </a:stretch>
        </p:blipFill>
        <p:spPr bwMode="auto">
          <a:xfrm>
            <a:off x="4746677" y="2764841"/>
            <a:ext cx="2374560" cy="3437208"/>
          </a:xfrm>
          <a:prstGeom prst="rect">
            <a:avLst/>
          </a:prstGeom>
          <a:noFill/>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6677" y="2357437"/>
            <a:ext cx="2420885" cy="3744576"/>
          </a:xfrm>
          <a:prstGeom prst="rect">
            <a:avLst/>
          </a:prstGeom>
        </p:spPr>
      </p:pic>
    </p:spTree>
    <p:extLst>
      <p:ext uri="{BB962C8B-B14F-4D97-AF65-F5344CB8AC3E}">
        <p14:creationId xmlns:p14="http://schemas.microsoft.com/office/powerpoint/2010/main" val="2425661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0" fill="hold"/>
                                        <p:tgtEl>
                                          <p:spTgt spid="3"/>
                                        </p:tgtEl>
                                        <p:attrNameLst>
                                          <p:attrName>ppt_x</p:attrName>
                                        </p:attrNameLst>
                                      </p:cBhvr>
                                      <p:tavLst>
                                        <p:tav tm="0">
                                          <p:val>
                                            <p:strVal val="1+#ppt_w/2"/>
                                          </p:val>
                                        </p:tav>
                                        <p:tav tm="100000">
                                          <p:val>
                                            <p:strVal val="#ppt_x"/>
                                          </p:val>
                                        </p:tav>
                                      </p:tavLst>
                                    </p:anim>
                                    <p:anim calcmode="lin" valueType="num">
                                      <p:cBhvr additive="base">
                                        <p:cTn id="15"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8" presetClass="entr" presetSubtype="0" accel="50000" fill="hold" grpId="0" nodeType="clickEffect">
                                  <p:stCondLst>
                                    <p:cond delay="0"/>
                                  </p:stCondLst>
                                  <p:iterate type="lt">
                                    <p:tmPct val="50000"/>
                                  </p:iterate>
                                  <p:childTnLst>
                                    <p:set>
                                      <p:cBhvr>
                                        <p:cTn id="19" dur="1" fill="hold">
                                          <p:stCondLst>
                                            <p:cond delay="0"/>
                                          </p:stCondLst>
                                        </p:cTn>
                                        <p:tgtEl>
                                          <p:spTgt spid="4"/>
                                        </p:tgtEl>
                                        <p:attrNameLst>
                                          <p:attrName>style.visibility</p:attrName>
                                        </p:attrNameLst>
                                      </p:cBhvr>
                                      <p:to>
                                        <p:strVal val="visible"/>
                                      </p:to>
                                    </p:set>
                                    <p:set>
                                      <p:cBhvr>
                                        <p:cTn id="20" dur="455" fill="hold">
                                          <p:stCondLst>
                                            <p:cond delay="0"/>
                                          </p:stCondLst>
                                        </p:cTn>
                                        <p:tgtEl>
                                          <p:spTgt spid="4"/>
                                        </p:tgtEl>
                                        <p:attrNameLst>
                                          <p:attrName>style.rotation</p:attrName>
                                        </p:attrNameLst>
                                      </p:cBhvr>
                                      <p:to>
                                        <p:strVal val="-45.0"/>
                                      </p:to>
                                    </p:set>
                                    <p:anim calcmode="lin" valueType="num">
                                      <p:cBhvr>
                                        <p:cTn id="21"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22"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23"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24"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0" fill="hold"/>
                                        <p:tgtEl>
                                          <p:spTgt spid="6"/>
                                        </p:tgtEl>
                                        <p:attrNameLst>
                                          <p:attrName>ppt_x</p:attrName>
                                        </p:attrNameLst>
                                      </p:cBhvr>
                                      <p:tavLst>
                                        <p:tav tm="0">
                                          <p:val>
                                            <p:strVal val="1+#ppt_w/2"/>
                                          </p:val>
                                        </p:tav>
                                        <p:tav tm="100000">
                                          <p:val>
                                            <p:strVal val="#ppt_x"/>
                                          </p:val>
                                        </p:tav>
                                      </p:tavLst>
                                    </p:anim>
                                    <p:anim calcmode="lin" valueType="num">
                                      <p:cBhvr additive="base">
                                        <p:cTn id="30"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8" presetClass="entr" presetSubtype="0" accel="50000" fill="hold" grpId="0" nodeType="clickEffect">
                                  <p:stCondLst>
                                    <p:cond delay="0"/>
                                  </p:stCondLst>
                                  <p:iterate type="lt">
                                    <p:tmPct val="50000"/>
                                  </p:iterate>
                                  <p:childTnLst>
                                    <p:set>
                                      <p:cBhvr>
                                        <p:cTn id="34" dur="1" fill="hold">
                                          <p:stCondLst>
                                            <p:cond delay="0"/>
                                          </p:stCondLst>
                                        </p:cTn>
                                        <p:tgtEl>
                                          <p:spTgt spid="5"/>
                                        </p:tgtEl>
                                        <p:attrNameLst>
                                          <p:attrName>style.visibility</p:attrName>
                                        </p:attrNameLst>
                                      </p:cBhvr>
                                      <p:to>
                                        <p:strVal val="visible"/>
                                      </p:to>
                                    </p:set>
                                    <p:set>
                                      <p:cBhvr>
                                        <p:cTn id="35" dur="455" fill="hold">
                                          <p:stCondLst>
                                            <p:cond delay="0"/>
                                          </p:stCondLst>
                                        </p:cTn>
                                        <p:tgtEl>
                                          <p:spTgt spid="5"/>
                                        </p:tgtEl>
                                        <p:attrNameLst>
                                          <p:attrName>style.rotation</p:attrName>
                                        </p:attrNameLst>
                                      </p:cBhvr>
                                      <p:to>
                                        <p:strVal val="-45.0"/>
                                      </p:to>
                                    </p:set>
                                    <p:anim calcmode="lin" valueType="num">
                                      <p:cBhvr>
                                        <p:cTn id="36"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171451" y="1557337"/>
            <a:ext cx="11187112" cy="286232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6000" b="1" dirty="0" smtClean="0">
                <a:solidFill>
                  <a:schemeClr val="accent5"/>
                </a:solidFill>
              </a:rPr>
              <a:t>	</a:t>
            </a:r>
            <a:r>
              <a:rPr lang="en-US" sz="4000" b="1" dirty="0" smtClean="0">
                <a:solidFill>
                  <a:schemeClr val="accent5"/>
                </a:solidFill>
              </a:rPr>
              <a:t>	</a:t>
            </a:r>
            <a:r>
              <a:rPr lang="bn-IN" sz="4000" b="1" dirty="0" smtClean="0">
                <a:solidFill>
                  <a:schemeClr val="accent5"/>
                </a:solidFill>
              </a:rPr>
              <a:t>পরিচিতিঃ</a:t>
            </a:r>
            <a:endParaRPr lang="bn-IN" sz="4000" b="1" dirty="0" smtClean="0"/>
          </a:p>
          <a:p>
            <a:r>
              <a:rPr lang="bn-IN" sz="4000" b="1" dirty="0" smtClean="0"/>
              <a:t>মোঃআরমান আলী সরকার</a:t>
            </a:r>
            <a:endParaRPr lang="en-US" sz="4000" b="1" dirty="0" smtClean="0"/>
          </a:p>
          <a:p>
            <a:r>
              <a:rPr lang="bn-IN" sz="4000" b="1" dirty="0" smtClean="0"/>
              <a:t>পাকশাইল আইডিয়াল হাই স্কুল</a:t>
            </a:r>
            <a:endParaRPr lang="en-US" sz="4000" b="1" dirty="0"/>
          </a:p>
          <a:p>
            <a:r>
              <a:rPr lang="bn-IN" sz="4000" b="1" dirty="0" smtClean="0"/>
              <a:t>বড়লেখা, মৌলভীবাজার।</a:t>
            </a:r>
            <a:endParaRPr lang="en-US" sz="4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V="1">
            <a:off x="8986835" y="1392848"/>
            <a:ext cx="2371727" cy="290959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28436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5346" y="1524000"/>
            <a:ext cx="8188036" cy="5170646"/>
          </a:xfrm>
          <a:prstGeom prst="rect">
            <a:avLst/>
          </a:prstGeom>
        </p:spPr>
        <p:txBody>
          <a:bodyPr wrap="square">
            <a:spAutoFit/>
          </a:bodyPr>
          <a:lstStyle/>
          <a:p>
            <a:r>
              <a:rPr lang="en-US" sz="6600" b="1" dirty="0">
                <a:solidFill>
                  <a:srgbClr val="0070C0"/>
                </a:solidFill>
                <a:latin typeface="NikoshBAN" panose="02000000000000000000" pitchFamily="2" charset="0"/>
                <a:cs typeface="NikoshBAN" panose="02000000000000000000" pitchFamily="2" charset="0"/>
              </a:rPr>
              <a:t>শ্রেণি-নবম</a:t>
            </a:r>
          </a:p>
          <a:p>
            <a:r>
              <a:rPr lang="en-US" sz="6600" b="1" dirty="0">
                <a:solidFill>
                  <a:srgbClr val="0070C0"/>
                </a:solidFill>
                <a:latin typeface="NikoshBAN" panose="02000000000000000000" pitchFamily="2" charset="0"/>
                <a:cs typeface="NikoshBAN" panose="02000000000000000000" pitchFamily="2" charset="0"/>
              </a:rPr>
              <a:t>বিষয়-পৌরণীতি ও নাগরিকতা</a:t>
            </a:r>
          </a:p>
          <a:p>
            <a:r>
              <a:rPr lang="en-US" sz="6600" b="1" dirty="0">
                <a:solidFill>
                  <a:srgbClr val="0070C0"/>
                </a:solidFill>
                <a:latin typeface="NikoshBAN" panose="02000000000000000000" pitchFamily="2" charset="0"/>
                <a:cs typeface="NikoshBAN" panose="02000000000000000000" pitchFamily="2" charset="0"/>
              </a:rPr>
              <a:t>অধ্যায়- চতুর্থ</a:t>
            </a:r>
          </a:p>
          <a:p>
            <a:r>
              <a:rPr lang="en-US" sz="6600" b="1" dirty="0">
                <a:solidFill>
                  <a:srgbClr val="0070C0"/>
                </a:solidFill>
                <a:latin typeface="NikoshBAN" panose="02000000000000000000" pitchFamily="2" charset="0"/>
                <a:cs typeface="NikoshBAN" panose="02000000000000000000" pitchFamily="2" charset="0"/>
              </a:rPr>
              <a:t>সময়-2০  মিনিট</a:t>
            </a:r>
          </a:p>
          <a:p>
            <a:r>
              <a:rPr lang="en-US" sz="6600" b="1" dirty="0" err="1" smtClean="0">
                <a:solidFill>
                  <a:srgbClr val="0070C0"/>
                </a:solidFill>
                <a:latin typeface="NikoshBAN" panose="02000000000000000000" pitchFamily="2" charset="0"/>
                <a:cs typeface="NikoshBAN" panose="02000000000000000000" pitchFamily="2" charset="0"/>
              </a:rPr>
              <a:t>তারি</a:t>
            </a:r>
            <a:r>
              <a:rPr lang="bn-IN" sz="6600" b="1" dirty="0" smtClean="0">
                <a:solidFill>
                  <a:srgbClr val="0070C0"/>
                </a:solidFill>
                <a:latin typeface="NikoshBAN" panose="02000000000000000000" pitchFamily="2" charset="0"/>
                <a:cs typeface="NikoshBAN" panose="02000000000000000000" pitchFamily="2" charset="0"/>
              </a:rPr>
              <a:t>খ-৩০/০৪/২০২ ইং</a:t>
            </a:r>
            <a:endParaRPr lang="en-US" sz="6600" b="1" dirty="0">
              <a:solidFill>
                <a:srgbClr val="0070C0"/>
              </a:solidFill>
              <a:latin typeface="NikoshBAN" panose="02000000000000000000" pitchFamily="2" charset="0"/>
              <a:cs typeface="NikoshBAN" panose="02000000000000000000" pitchFamily="2" charset="0"/>
            </a:endParaRPr>
          </a:p>
        </p:txBody>
      </p:sp>
      <p:sp>
        <p:nvSpPr>
          <p:cNvPr id="3" name="Rounded Rectangle 2"/>
          <p:cNvSpPr/>
          <p:nvPr/>
        </p:nvSpPr>
        <p:spPr>
          <a:xfrm>
            <a:off x="3061855" y="290945"/>
            <a:ext cx="4391890" cy="101138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latin typeface="NikoshBAN" panose="02000000000000000000" pitchFamily="2" charset="0"/>
                <a:cs typeface="NikoshBAN" panose="02000000000000000000" pitchFamily="2" charset="0"/>
              </a:rPr>
              <a:t>পাঠপরিচিতি</a:t>
            </a:r>
            <a:endParaRPr lang="en-US" sz="54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245277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8493" y="3311236"/>
            <a:ext cx="6333507" cy="354676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8" y="13855"/>
            <a:ext cx="5805055" cy="403548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8493" y="0"/>
            <a:ext cx="6333507" cy="331123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437" y="4063195"/>
            <a:ext cx="5805055" cy="2670114"/>
          </a:xfrm>
          <a:prstGeom prst="rect">
            <a:avLst/>
          </a:prstGeom>
        </p:spPr>
      </p:pic>
      <p:sp>
        <p:nvSpPr>
          <p:cNvPr id="6" name="TextBox 5"/>
          <p:cNvSpPr txBox="1"/>
          <p:nvPr/>
        </p:nvSpPr>
        <p:spPr>
          <a:xfrm>
            <a:off x="1801090" y="346363"/>
            <a:ext cx="4211782" cy="1015663"/>
          </a:xfrm>
          <a:prstGeom prst="rect">
            <a:avLst/>
          </a:prstGeom>
          <a:noFill/>
        </p:spPr>
        <p:txBody>
          <a:bodyPr wrap="square" rtlCol="0">
            <a:spAutoFit/>
          </a:bodyPr>
          <a:lstStyle/>
          <a:p>
            <a:r>
              <a:rPr lang="bn-BD" sz="6000" b="1" dirty="0" smtClean="0">
                <a:solidFill>
                  <a:schemeClr val="bg1"/>
                </a:solidFill>
                <a:latin typeface="NikoshBAN" panose="02000000000000000000" pitchFamily="2" charset="0"/>
                <a:cs typeface="NikoshBAN" panose="02000000000000000000" pitchFamily="2" charset="0"/>
              </a:rPr>
              <a:t>গণতন্ত্র</a:t>
            </a:r>
            <a:endParaRPr lang="en-US" sz="6000" b="1" dirty="0">
              <a:solidFill>
                <a:schemeClr val="bg1"/>
              </a:solidFill>
              <a:latin typeface="NikoshBAN" panose="02000000000000000000" pitchFamily="2" charset="0"/>
              <a:cs typeface="NikoshBAN" panose="02000000000000000000" pitchFamily="2" charset="0"/>
            </a:endParaRPr>
          </a:p>
        </p:txBody>
      </p:sp>
      <p:sp>
        <p:nvSpPr>
          <p:cNvPr id="7" name="TextBox 6"/>
          <p:cNvSpPr txBox="1"/>
          <p:nvPr/>
        </p:nvSpPr>
        <p:spPr>
          <a:xfrm>
            <a:off x="3560617" y="4063195"/>
            <a:ext cx="2297875" cy="707886"/>
          </a:xfrm>
          <a:prstGeom prst="rect">
            <a:avLst/>
          </a:prstGeom>
          <a:noFill/>
        </p:spPr>
        <p:txBody>
          <a:bodyPr wrap="square" rtlCol="0">
            <a:spAutoFit/>
          </a:bodyPr>
          <a:lstStyle/>
          <a:p>
            <a:r>
              <a:rPr lang="bn-BD" sz="4000" b="1" dirty="0" smtClean="0">
                <a:latin typeface="NikoshBAN" panose="02000000000000000000" pitchFamily="2" charset="0"/>
                <a:cs typeface="NikoshBAN" panose="02000000000000000000" pitchFamily="2" charset="0"/>
              </a:rPr>
              <a:t>একনায়কতন্ত্র</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071549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8" presetClass="entr" presetSubtype="0" accel="50000" fill="hold" grpId="0" nodeType="clickEffect">
                                  <p:stCondLst>
                                    <p:cond delay="0"/>
                                  </p:stCondLst>
                                  <p:iterate type="lt">
                                    <p:tmPct val="50000"/>
                                  </p:iterate>
                                  <p:childTnLst>
                                    <p:set>
                                      <p:cBhvr>
                                        <p:cTn id="12" dur="1" fill="hold">
                                          <p:stCondLst>
                                            <p:cond delay="0"/>
                                          </p:stCondLst>
                                        </p:cTn>
                                        <p:tgtEl>
                                          <p:spTgt spid="6"/>
                                        </p:tgtEl>
                                        <p:attrNameLst>
                                          <p:attrName>style.visibility</p:attrName>
                                        </p:attrNameLst>
                                      </p:cBhvr>
                                      <p:to>
                                        <p:strVal val="visible"/>
                                      </p:to>
                                    </p:set>
                                    <p:set>
                                      <p:cBhvr>
                                        <p:cTn id="13" dur="455" fill="hold">
                                          <p:stCondLst>
                                            <p:cond delay="0"/>
                                          </p:stCondLst>
                                        </p:cTn>
                                        <p:tgtEl>
                                          <p:spTgt spid="6"/>
                                        </p:tgtEl>
                                        <p:attrNameLst>
                                          <p:attrName>style.rotation</p:attrName>
                                        </p:attrNameLst>
                                      </p:cBhvr>
                                      <p:to>
                                        <p:strVal val="-45.0"/>
                                      </p:to>
                                    </p:set>
                                    <p:anim calcmode="lin" valueType="num">
                                      <p:cBhvr>
                                        <p:cTn id="14"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15"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6"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7"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3"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heel(1)">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096001"/>
          </a:xfrm>
          <a:prstGeom prst="rect">
            <a:avLst/>
          </a:prstGeom>
        </p:spPr>
      </p:pic>
      <p:sp>
        <p:nvSpPr>
          <p:cNvPr id="4" name="TextBox 3"/>
          <p:cNvSpPr txBox="1"/>
          <p:nvPr/>
        </p:nvSpPr>
        <p:spPr>
          <a:xfrm>
            <a:off x="3713018" y="5888504"/>
            <a:ext cx="4433455" cy="1015663"/>
          </a:xfrm>
          <a:prstGeom prst="rect">
            <a:avLst/>
          </a:prstGeom>
          <a:noFill/>
        </p:spPr>
        <p:txBody>
          <a:bodyPr wrap="square" rtlCol="0">
            <a:spAutoFit/>
          </a:bodyPr>
          <a:lstStyle/>
          <a:p>
            <a:r>
              <a:rPr lang="en-US" sz="6000" b="1" dirty="0" err="1" smtClean="0">
                <a:latin typeface="NikoshBAN" panose="02000000000000000000" pitchFamily="2" charset="0"/>
                <a:cs typeface="NikoshBAN" panose="02000000000000000000" pitchFamily="2" charset="0"/>
              </a:rPr>
              <a:t>যুক্তরাষ্ট্রের</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পতাকা</a:t>
            </a:r>
            <a:endParaRPr lang="en-US" sz="6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313230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107" y="21849"/>
            <a:ext cx="12192000" cy="6836151"/>
          </a:xfrm>
          <a:prstGeom prst="rect">
            <a:avLst/>
          </a:prstGeom>
          <a:solidFill>
            <a:schemeClr val="accent6">
              <a:lumMod val="40000"/>
              <a:lumOff val="60000"/>
            </a:schemeClr>
          </a:solidFill>
        </p:spPr>
      </p:pic>
      <p:sp>
        <p:nvSpPr>
          <p:cNvPr id="6" name="TextBox 5"/>
          <p:cNvSpPr txBox="1"/>
          <p:nvPr/>
        </p:nvSpPr>
        <p:spPr>
          <a:xfrm>
            <a:off x="1" y="0"/>
            <a:ext cx="12192000" cy="2492990"/>
          </a:xfrm>
          <a:prstGeom prst="rect">
            <a:avLst/>
          </a:prstGeom>
          <a:noFill/>
        </p:spPr>
        <p:txBody>
          <a:bodyPr wrap="square" rtlCol="0">
            <a:spAutoFit/>
          </a:bodyPr>
          <a:lstStyle/>
          <a:p>
            <a:r>
              <a:rPr lang="en-US" dirty="0">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 </a:t>
            </a:r>
            <a:r>
              <a:rPr lang="en-US" sz="5400" b="1" dirty="0" err="1" smtClean="0">
                <a:latin typeface="NikoshBAN" panose="02000000000000000000" pitchFamily="2" charset="0"/>
                <a:cs typeface="NikoshBAN" panose="02000000000000000000" pitchFamily="2" charset="0"/>
              </a:rPr>
              <a:t>আজকের</a:t>
            </a:r>
            <a:r>
              <a:rPr lang="en-US" sz="5400" b="1" dirty="0" smtClean="0">
                <a:latin typeface="NikoshBAN" panose="02000000000000000000" pitchFamily="2" charset="0"/>
                <a:cs typeface="NikoshBAN" panose="02000000000000000000" pitchFamily="2" charset="0"/>
              </a:rPr>
              <a:t> </a:t>
            </a:r>
            <a:r>
              <a:rPr lang="en-US" sz="5400" b="1" dirty="0" err="1" smtClean="0">
                <a:latin typeface="NikoshBAN" panose="02000000000000000000" pitchFamily="2" charset="0"/>
                <a:cs typeface="NikoshBAN" panose="02000000000000000000" pitchFamily="2" charset="0"/>
              </a:rPr>
              <a:t>বিষয়ঃ</a:t>
            </a:r>
            <a:endParaRPr lang="bn-BD" sz="5400" b="1" dirty="0" smtClean="0">
              <a:latin typeface="NikoshBAN" panose="02000000000000000000" pitchFamily="2" charset="0"/>
              <a:cs typeface="NikoshBAN" panose="02000000000000000000" pitchFamily="2" charset="0"/>
            </a:endParaRPr>
          </a:p>
          <a:p>
            <a:r>
              <a:rPr lang="bn-BD" sz="4800" b="1" dirty="0" smtClean="0">
                <a:latin typeface="NikoshBAN" panose="02000000000000000000" pitchFamily="2" charset="0"/>
                <a:cs typeface="NikoshBAN" panose="02000000000000000000" pitchFamily="2" charset="0"/>
              </a:rPr>
              <a:t>গণতন্ত্র , একনায়কতন্ত্র এবং যুক্তরাষ্ট্রীয় সরকারের গুণ ও ত্রুটিসমূহ</a:t>
            </a:r>
            <a:endParaRPr lang="en-US" sz="4800" b="1" dirty="0" smtClean="0">
              <a:latin typeface="NikoshBAN" panose="02000000000000000000" pitchFamily="2" charset="0"/>
              <a:cs typeface="NikoshBAN" panose="02000000000000000000" pitchFamily="2" charset="0"/>
            </a:endParaRPr>
          </a:p>
          <a:p>
            <a:r>
              <a:rPr lang="en-US" sz="5400" b="1" dirty="0" smtClean="0">
                <a:latin typeface="NikoshBAN" panose="02000000000000000000" pitchFamily="2" charset="0"/>
                <a:cs typeface="NikoshBAN" panose="02000000000000000000" pitchFamily="2" charset="0"/>
              </a:rPr>
              <a:t>	</a:t>
            </a:r>
            <a:endParaRPr lang="en-US" sz="5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519215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circle(in)">
                                      <p:cBhvr>
                                        <p:cTn id="19" dur="2000"/>
                                        <p:tgtEl>
                                          <p:spTgt spid="6">
                                            <p:txEl>
                                              <p:pRg st="1" end="1"/>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circle(in)">
                                      <p:cBhvr>
                                        <p:cTn id="2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38545" y="554182"/>
            <a:ext cx="12053455" cy="5909310"/>
          </a:xfrm>
          <a:prstGeom prst="rect">
            <a:avLst/>
          </a:prstGeom>
          <a:noFill/>
        </p:spPr>
        <p:txBody>
          <a:bodyPr wrap="square" rtlCol="0">
            <a:spAutoFit/>
          </a:bodyPr>
          <a:lstStyle/>
          <a:p>
            <a:r>
              <a:rPr lang="en-US" sz="5400" dirty="0" smtClean="0">
                <a:latin typeface="NikoshBAN" panose="02000000000000000000" pitchFamily="2" charset="0"/>
                <a:cs typeface="NikoshBAN" panose="02000000000000000000" pitchFamily="2" charset="0"/>
              </a:rPr>
              <a:t>শিখনফল</a:t>
            </a:r>
          </a:p>
          <a:p>
            <a:r>
              <a:rPr lang="en-US" sz="5400" dirty="0" smtClean="0">
                <a:latin typeface="NikoshBAN" panose="02000000000000000000" pitchFamily="2" charset="0"/>
                <a:cs typeface="NikoshBAN" panose="02000000000000000000" pitchFamily="2" charset="0"/>
              </a:rPr>
              <a:t>শিক্ষার্থীরা এই পাঠ শেষে –</a:t>
            </a:r>
          </a:p>
          <a:p>
            <a:r>
              <a:rPr lang="en-US" sz="5400" dirty="0" smtClean="0">
                <a:latin typeface="NikoshBAN" panose="02000000000000000000" pitchFamily="2" charset="0"/>
                <a:cs typeface="NikoshBAN" panose="02000000000000000000" pitchFamily="2" charset="0"/>
              </a:rPr>
              <a:t>১। গণতন্ত্র ও একনায়কতন্ত্র কি তা বলতে পারবে।</a:t>
            </a:r>
          </a:p>
          <a:p>
            <a:r>
              <a:rPr lang="en-US" sz="5400" dirty="0" smtClean="0">
                <a:latin typeface="NikoshBAN" panose="02000000000000000000" pitchFamily="2" charset="0"/>
                <a:cs typeface="NikoshBAN" panose="02000000000000000000" pitchFamily="2" charset="0"/>
              </a:rPr>
              <a:t>২। গণতন্ত্র ও </a:t>
            </a:r>
            <a:r>
              <a:rPr lang="en-US" sz="5400" dirty="0" err="1" smtClean="0">
                <a:latin typeface="NikoshBAN" panose="02000000000000000000" pitchFamily="2" charset="0"/>
                <a:cs typeface="NikoshBAN" panose="02000000000000000000" pitchFamily="2" charset="0"/>
              </a:rPr>
              <a:t>একনায়কতন্ত্রের</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পার্থক্য</a:t>
            </a:r>
            <a:r>
              <a:rPr lang="en-US" sz="5400" dirty="0" smtClean="0">
                <a:latin typeface="NikoshBAN" panose="02000000000000000000" pitchFamily="2" charset="0"/>
                <a:cs typeface="NikoshBAN" panose="02000000000000000000" pitchFamily="2" charset="0"/>
              </a:rPr>
              <a:t> নির্নয় করতে পারবে।</a:t>
            </a:r>
          </a:p>
          <a:p>
            <a:r>
              <a:rPr lang="en-US" sz="5400" dirty="0" smtClean="0">
                <a:latin typeface="NikoshBAN" panose="02000000000000000000" pitchFamily="2" charset="0"/>
                <a:cs typeface="NikoshBAN" panose="02000000000000000000" pitchFamily="2" charset="0"/>
              </a:rPr>
              <a:t>৩। যুক্ত রাষ্ট্রের গুন  ও ত্রুটিগুলো বলতে পারবে। </a:t>
            </a:r>
          </a:p>
          <a:p>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786084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5417"/>
            <a:ext cx="11554691" cy="6863417"/>
          </a:xfrm>
          <a:prstGeom prst="rect">
            <a:avLst/>
          </a:prstGeom>
          <a:noFill/>
        </p:spPr>
        <p:txBody>
          <a:bodyPr wrap="square" rtlCol="0">
            <a:spAutoFit/>
          </a:bodyPr>
          <a:lstStyle/>
          <a:p>
            <a:r>
              <a:rPr lang="en-US" sz="4400" b="1" dirty="0" smtClean="0">
                <a:solidFill>
                  <a:schemeClr val="accent6">
                    <a:lumMod val="75000"/>
                  </a:schemeClr>
                </a:solidFill>
                <a:latin typeface="NikoshBAN" panose="02000000000000000000" pitchFamily="2" charset="0"/>
                <a:cs typeface="NikoshBAN" panose="02000000000000000000" pitchFamily="2" charset="0"/>
              </a:rPr>
              <a:t>গণতন্ত্রঃ</a:t>
            </a:r>
            <a:r>
              <a:rPr lang="en-US" sz="4400" dirty="0" smtClean="0">
                <a:latin typeface="NikoshBAN" panose="02000000000000000000" pitchFamily="2" charset="0"/>
                <a:cs typeface="NikoshBAN" panose="02000000000000000000" pitchFamily="2" charset="0"/>
              </a:rPr>
              <a:t> গণতন্ত্রের মূলমন্ত্র হলো সাম্য ও স্বাধীনতা।গণতন্ত্র হলো জনগনই সকল ক্ষমতার উৎস। জনগন উপযুক্ত ব্যক্তি ভোটের মাধ্যমে জয়যুক্ত করেন,আবার জনগন যদি মনে করেন যে প্রতিনিধি ভালো কাজ করেন না। তা হলে বিদ্রোহ করে আন্দোলন করে নামিয়ে দিতে পারে গদি থেকে।গণতন্ত্রে জনগনই চুরান্ত ক্ষমতার অধীকারি। যে কোন সিদ্ধান্ত গতি মন্থর।</a:t>
            </a:r>
          </a:p>
          <a:p>
            <a:r>
              <a:rPr lang="en-US" sz="4400" b="1" dirty="0" smtClean="0">
                <a:solidFill>
                  <a:schemeClr val="accent6">
                    <a:lumMod val="75000"/>
                  </a:schemeClr>
                </a:solidFill>
                <a:latin typeface="NikoshBAN" panose="02000000000000000000" pitchFamily="2" charset="0"/>
                <a:cs typeface="NikoshBAN" panose="02000000000000000000" pitchFamily="2" charset="0"/>
              </a:rPr>
              <a:t>একনায়কতন্ত্রঃ</a:t>
            </a:r>
            <a:r>
              <a:rPr lang="en-US" sz="4400" dirty="0" smtClean="0">
                <a:latin typeface="NikoshBAN" panose="02000000000000000000" pitchFamily="2" charset="0"/>
                <a:cs typeface="NikoshBAN" panose="02000000000000000000" pitchFamily="2" charset="0"/>
              </a:rPr>
              <a:t> একনায়কতন্ত্রের মূলমন্ত্র হলো এক দেশ , এক  দল, এক নেতা  । জনগন ইচ্ছা করলেই সরকারকে নামিয়ে দিতে পারে না। স্বৈরশাসক নিজ ইচ্ছা মতন দেশ পরিচালনা করেন। সিদ্ধান্ত গ্রহন দ্রুত কার্যকর হয়।</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177709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468</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User</cp:lastModifiedBy>
  <cp:revision>87</cp:revision>
  <dcterms:created xsi:type="dcterms:W3CDTF">2020-05-24T01:48:56Z</dcterms:created>
  <dcterms:modified xsi:type="dcterms:W3CDTF">2021-05-27T06:15:48Z</dcterms:modified>
</cp:coreProperties>
</file>