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6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61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0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440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59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7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5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8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3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2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3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EEA4-467F-4C6F-8CFE-2F196B43CFAB}" type="datetimeFigureOut">
              <a:rPr lang="en-US" smtClean="0"/>
              <a:t>25-May-21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9DF0B8-9052-4750-A134-B582BB504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7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68" y="846161"/>
            <a:ext cx="9735404" cy="5841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7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986" y="245659"/>
            <a:ext cx="5527492" cy="143301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/>
            </a:r>
            <a:br>
              <a:rPr lang="bn-IN" dirty="0" smtClean="0">
                <a:latin typeface="AdorshoLipi" panose="02000500020000020004" pitchFamily="1" charset="0"/>
                <a:cs typeface="AdorshoLipi" panose="02000500020000020004" pitchFamily="1" charset="0"/>
              </a:rPr>
            </a:br>
            <a:r>
              <a:rPr lang="bn-IN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বাংলাদেশের অর্থনৈতিক কাঠামো</a:t>
            </a:r>
            <a:endParaRPr lang="en-US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242" y="1722057"/>
            <a:ext cx="10017006" cy="4109718"/>
          </a:xfrm>
        </p:spPr>
        <p:txBody>
          <a:bodyPr/>
          <a:lstStyle/>
          <a:p>
            <a:endParaRPr lang="bn-IN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r>
              <a:rPr lang="bn-IN" sz="2800" u="sng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অর্থনৈতিক কাঠামো-</a:t>
            </a:r>
          </a:p>
          <a:p>
            <a:pPr marL="0" indent="0" algn="just">
              <a:buNone/>
            </a:pPr>
            <a:r>
              <a:rPr lang="bn-IN" sz="24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যে কোন দেশের অর্থনীতিতে সংঘঠিত অর্থনৈতিক কর্মকান্ডের সমষ্টিগত অবদানই দেশের অর্থনীতির ভিত্তি গড়ে তোলে। এসব ভিত্তিকে </a:t>
            </a:r>
            <a:r>
              <a:rPr lang="bn-IN" sz="24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অর্থনৈতিক কাঠামো </a:t>
            </a:r>
            <a:r>
              <a:rPr lang="bn-IN" sz="24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বা খাত বলা হয়।</a:t>
            </a:r>
          </a:p>
          <a:p>
            <a:pPr marL="0" indent="0" algn="just">
              <a:buNone/>
            </a:pPr>
            <a:endParaRPr lang="bn-IN" sz="2800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বাংলাদেশের অর্থনৈতিক কাঠামো           ভাগে ভাগ করা যায়-</a:t>
            </a:r>
          </a:p>
          <a:p>
            <a:pPr marL="0" indent="0" algn="just">
              <a:buNone/>
            </a:pPr>
            <a:endParaRPr lang="en-US" sz="24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997" y="3913394"/>
            <a:ext cx="1105469" cy="167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82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/>
        </p:nvSpPr>
        <p:spPr>
          <a:xfrm>
            <a:off x="3698543" y="354843"/>
            <a:ext cx="4189863" cy="805217"/>
          </a:xfrm>
          <a:prstGeom prst="round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অর্থনৈতিক কাঠামো বা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4804012" y="2051714"/>
            <a:ext cx="3839570" cy="805217"/>
          </a:xfrm>
          <a:prstGeom prst="round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২। মালিকানাভিত্তিক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709684" y="2051713"/>
            <a:ext cx="3880513" cy="80521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১।  উৎপাদনভিত্তিক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8857397" y="2051714"/>
            <a:ext cx="3334603" cy="805217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৩।অঞ্চলভিত্তিক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 rot="16200000">
            <a:off x="121978" y="4851778"/>
            <a:ext cx="2374712" cy="80521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১।  কৃষি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5" name="Round Diagonal Corner Rectangle 14"/>
          <p:cNvSpPr/>
          <p:nvPr/>
        </p:nvSpPr>
        <p:spPr>
          <a:xfrm rot="16200000">
            <a:off x="2803194" y="4851777"/>
            <a:ext cx="2374713" cy="80521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৩</a:t>
            </a: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।  সেবা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 rot="16200000">
            <a:off x="1462586" y="4851779"/>
            <a:ext cx="2374711" cy="80521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২</a:t>
            </a: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।  শিল্প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 rot="16200000">
            <a:off x="4073718" y="4701653"/>
            <a:ext cx="2947918" cy="805217"/>
          </a:xfrm>
          <a:prstGeom prst="round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১</a:t>
            </a: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। সরকারি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 rot="16200000">
            <a:off x="5691119" y="4701653"/>
            <a:ext cx="2947916" cy="805217"/>
          </a:xfrm>
          <a:prstGeom prst="round2Diag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২। বেসরকারি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 rot="16200000">
            <a:off x="9780039" y="4618625"/>
            <a:ext cx="2781870" cy="805217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২</a:t>
            </a: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।শহুরে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 rot="16200000">
            <a:off x="7978397" y="4618626"/>
            <a:ext cx="2781868" cy="805217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১</a:t>
            </a:r>
            <a:r>
              <a:rPr lang="bn-IN" sz="2800" dirty="0" smtClean="0">
                <a:solidFill>
                  <a:srgbClr val="FF000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।গ্রামীণ খাত</a:t>
            </a:r>
            <a:endParaRPr lang="en-US" sz="2800" dirty="0">
              <a:solidFill>
                <a:srgbClr val="FF000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cxnSp>
        <p:nvCxnSpPr>
          <p:cNvPr id="22" name="Straight Arrow Connector 21"/>
          <p:cNvCxnSpPr>
            <a:stCxn id="10" idx="1"/>
          </p:cNvCxnSpPr>
          <p:nvPr/>
        </p:nvCxnSpPr>
        <p:spPr>
          <a:xfrm>
            <a:off x="5793475" y="1160060"/>
            <a:ext cx="6824" cy="3411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42705" y="1444374"/>
            <a:ext cx="8106771" cy="31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Down Arrow 26"/>
          <p:cNvSpPr/>
          <p:nvPr/>
        </p:nvSpPr>
        <p:spPr>
          <a:xfrm>
            <a:off x="2047163" y="1455759"/>
            <a:ext cx="159226" cy="59595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5800299" y="1501254"/>
            <a:ext cx="213815" cy="5504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10099352" y="1487604"/>
            <a:ext cx="191068" cy="564109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2356513" y="2856929"/>
            <a:ext cx="325274" cy="529993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09333" y="3386924"/>
            <a:ext cx="2681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wn Arrow 33"/>
          <p:cNvSpPr/>
          <p:nvPr/>
        </p:nvSpPr>
        <p:spPr>
          <a:xfrm>
            <a:off x="3797775" y="3386924"/>
            <a:ext cx="331955" cy="68010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2457167" y="3386924"/>
            <a:ext cx="224620" cy="68922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1146696" y="3386924"/>
            <a:ext cx="288453" cy="680104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981967" y="3143542"/>
            <a:ext cx="164200" cy="49926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5396551" y="3143542"/>
            <a:ext cx="118568" cy="486761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346208" y="2827362"/>
            <a:ext cx="136480" cy="31618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5410198" y="3145819"/>
            <a:ext cx="1727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wn Arrow 41"/>
          <p:cNvSpPr/>
          <p:nvPr/>
        </p:nvSpPr>
        <p:spPr>
          <a:xfrm>
            <a:off x="10990566" y="3111667"/>
            <a:ext cx="180410" cy="531139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9218209" y="3082121"/>
            <a:ext cx="258312" cy="548177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>
            <a:off x="10185778" y="2800068"/>
            <a:ext cx="151122" cy="282054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43" idx="0"/>
          </p:cNvCxnSpPr>
          <p:nvPr/>
        </p:nvCxnSpPr>
        <p:spPr>
          <a:xfrm>
            <a:off x="9347365" y="3082121"/>
            <a:ext cx="1771801" cy="11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29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  <p:bldP spid="29" grpId="0" animBg="1"/>
      <p:bldP spid="30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663" y="791570"/>
            <a:ext cx="10057949" cy="6066430"/>
          </a:xfrm>
        </p:spPr>
        <p:txBody>
          <a:bodyPr>
            <a:normAutofit/>
          </a:bodyPr>
          <a:lstStyle/>
          <a:p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১। অঞ্চলভিত্তিক খাত কয় প্রকার?</a:t>
            </a:r>
          </a:p>
          <a:p>
            <a:pPr marL="0" indent="0">
              <a:buNone/>
            </a:pPr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উঃ ২ প্রকার।</a:t>
            </a:r>
          </a:p>
          <a:p>
            <a:pPr marL="0" indent="0">
              <a:buNone/>
            </a:pPr>
            <a:endParaRPr lang="bn-IN" sz="3200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৩। গ্রামীণ খাত কি?</a:t>
            </a:r>
          </a:p>
          <a:p>
            <a:pPr marL="0" indent="0">
              <a:buNone/>
            </a:pPr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উঃ গ্রামীণ অর্থনীতিকে কেন্দ্র করে যে খাত সমূহ গড়ে উঠে তাকে গ্রামীণ খাত বলে।</a:t>
            </a:r>
          </a:p>
          <a:p>
            <a:pPr marL="0" indent="0">
              <a:buNone/>
            </a:pPr>
            <a:endParaRPr lang="bn-IN" sz="3200" dirty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>
              <a:buNone/>
            </a:pPr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৪। সরকারি ২টি খাতের নাম বল?</a:t>
            </a:r>
          </a:p>
          <a:p>
            <a:pPr marL="0" indent="0">
              <a:buNone/>
            </a:pPr>
            <a:r>
              <a:rPr lang="bn-IN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উঃ</a:t>
            </a:r>
          </a:p>
          <a:p>
            <a:pPr marL="0" indent="0">
              <a:buNone/>
            </a:pPr>
            <a:endParaRPr lang="bn-IN" sz="3200" dirty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>
              <a:buNone/>
            </a:pPr>
            <a:endParaRPr lang="en-US" sz="32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80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6663" y="218364"/>
            <a:ext cx="10745337" cy="6639636"/>
          </a:xfrm>
        </p:spPr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/>
          </a:p>
          <a:p>
            <a:pPr marL="0" indent="0" algn="just">
              <a:buNone/>
            </a:pPr>
            <a:endParaRPr lang="bn-IN" sz="2400" dirty="0" smtClean="0">
              <a:solidFill>
                <a:schemeClr val="tx1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 algn="just">
              <a:buNone/>
            </a:pPr>
            <a:endParaRPr lang="bn-IN" sz="2400" dirty="0">
              <a:solidFill>
                <a:schemeClr val="tx1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 algn="just">
              <a:buNone/>
            </a:pPr>
            <a:r>
              <a:rPr lang="bn-IN" sz="2400" dirty="0" smtClean="0">
                <a:solidFill>
                  <a:schemeClr val="tx1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৪। সেবা খাত কি?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chemeClr val="tx1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উঃ অর্থনৈতিক কর্ম যা অবস্তুগত ও অদৃশ্যমান এবং যা মানুষের অভাব পূরণ করে এবং যার বিনিময় মূল্য দিতে হয়, তাকে সেবা বলে।</a:t>
            </a:r>
          </a:p>
          <a:p>
            <a:pPr marL="0" indent="0" algn="just">
              <a:buNone/>
            </a:pPr>
            <a:endParaRPr lang="bn-IN" sz="2400" dirty="0">
              <a:solidFill>
                <a:schemeClr val="tx1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marL="0" indent="0" algn="just">
              <a:buNone/>
            </a:pPr>
            <a:r>
              <a:rPr lang="bn-IN" sz="2400" dirty="0" smtClean="0">
                <a:solidFill>
                  <a:schemeClr val="tx1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৫। কৃষি শহুরে না গ্রামীণ খাত?</a:t>
            </a:r>
          </a:p>
          <a:p>
            <a:pPr marL="0" indent="0" algn="just">
              <a:buNone/>
            </a:pPr>
            <a:r>
              <a:rPr lang="bn-IN" sz="2400" dirty="0" smtClean="0">
                <a:solidFill>
                  <a:schemeClr val="tx1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উঃ উভয়ই।</a:t>
            </a:r>
            <a:endParaRPr lang="en-US" sz="2400" dirty="0">
              <a:solidFill>
                <a:schemeClr val="tx1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24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157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AdorshoLipi</vt:lpstr>
      <vt:lpstr>Arial</vt:lpstr>
      <vt:lpstr>Century Gothic</vt:lpstr>
      <vt:lpstr>Vrinda</vt:lpstr>
      <vt:lpstr>Wingdings 3</vt:lpstr>
      <vt:lpstr>Wisp</vt:lpstr>
      <vt:lpstr>PowerPoint Presentation</vt:lpstr>
      <vt:lpstr> বাংলাদেশের অর্থনৈতিক কাঠামো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বাংলাদেশের অর্থনৈতিক কাঠামো</dc:title>
  <dc:creator>Manik</dc:creator>
  <cp:lastModifiedBy>Manik</cp:lastModifiedBy>
  <cp:revision>17</cp:revision>
  <dcterms:created xsi:type="dcterms:W3CDTF">2021-05-25T06:36:57Z</dcterms:created>
  <dcterms:modified xsi:type="dcterms:W3CDTF">2021-05-25T07:41:02Z</dcterms:modified>
</cp:coreProperties>
</file>