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32" r:id="rId3"/>
    <p:sldMasterId id="2147483750" r:id="rId4"/>
    <p:sldMasterId id="2147483762" r:id="rId5"/>
    <p:sldMasterId id="2147483792" r:id="rId6"/>
    <p:sldMasterId id="2147483810" r:id="rId7"/>
  </p:sldMasterIdLst>
  <p:notesMasterIdLst>
    <p:notesMasterId r:id="rId37"/>
  </p:notesMasterIdLst>
  <p:sldIdLst>
    <p:sldId id="259" r:id="rId8"/>
    <p:sldId id="260" r:id="rId9"/>
    <p:sldId id="261" r:id="rId10"/>
    <p:sldId id="279" r:id="rId11"/>
    <p:sldId id="280" r:id="rId12"/>
    <p:sldId id="263" r:id="rId13"/>
    <p:sldId id="281" r:id="rId14"/>
    <p:sldId id="282" r:id="rId15"/>
    <p:sldId id="283" r:id="rId16"/>
    <p:sldId id="284" r:id="rId17"/>
    <p:sldId id="287" r:id="rId18"/>
    <p:sldId id="262" r:id="rId19"/>
    <p:sldId id="266" r:id="rId20"/>
    <p:sldId id="264" r:id="rId21"/>
    <p:sldId id="268" r:id="rId22"/>
    <p:sldId id="289" r:id="rId23"/>
    <p:sldId id="269" r:id="rId24"/>
    <p:sldId id="270" r:id="rId25"/>
    <p:sldId id="288" r:id="rId26"/>
    <p:sldId id="271" r:id="rId27"/>
    <p:sldId id="272" r:id="rId28"/>
    <p:sldId id="273" r:id="rId29"/>
    <p:sldId id="274" r:id="rId30"/>
    <p:sldId id="275" r:id="rId31"/>
    <p:sldId id="291" r:id="rId32"/>
    <p:sldId id="290" r:id="rId33"/>
    <p:sldId id="292" r:id="rId34"/>
    <p:sldId id="278" r:id="rId35"/>
    <p:sldId id="27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4EC80-DD20-4307-9659-1492B9005DD4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13AF6-D066-41CA-8A0B-6A7219DD0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8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4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1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7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793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47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365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10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9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1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30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37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849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13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118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3390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45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25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58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11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6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16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06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24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0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5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7151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33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07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56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93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8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503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521C6-A98E-43E0-941B-0BA4C9B04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2F1FA-5D88-4A0D-A661-1ACE2FD5C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79671-A3A2-4BC0-B6A1-508C9406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E468D-D026-4EC5-8190-C50BDAD4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4414C-2755-4CAA-9EFC-E90F63D5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77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61769-4C41-47CB-90D3-E0D681DD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98AF3-0E61-485D-B339-0B1F49959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F98D0-8331-432D-BC0F-4F6E1869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2CF3C-0160-49A9-A131-2401E367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0213E-0398-495B-BB6A-84F34B0A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02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BA99-9F88-4DDC-AC4F-E1D827122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FA02A-06D2-40EC-9489-B0A62C96D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4E868-28AB-41AC-A6A6-1B0DAF1C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8BB88-20C4-4AA2-8366-B017ABD80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07472-9D20-4193-86B1-555E0126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65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B1BA-06B9-4417-8E77-B537EBA9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115FB-278D-42ED-8A5A-8C82E45B9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87335-311B-490E-9A25-14020C194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5EA11-646F-432D-8F5F-7F1B44CF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1E387-4C94-4729-B58A-B25FD96AE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368C5-73D0-4054-BF78-A552145E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9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46C21-6688-4EFA-96EE-5F11F612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554F5-4314-405A-B3AF-7900FD338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1C69A-7EDF-45D8-A87E-999EAABAE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CDDA1-6C4C-484D-960F-A03D15075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20DB6-E340-4130-9217-781B67B73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0F15A6-17A4-4679-9DC7-94E6B6041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7F1ED0-9215-4D3E-9578-7D50AB74F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E1F76D-1F37-4756-920B-DE388512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058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5EB88-89BB-416A-AB81-03D52243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0D984-8150-412A-8B2C-EF98AD1B3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3EEFE-CD46-4449-83CC-DE24C5257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BF02A-C7DA-473F-A2FE-08D4AA4E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56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88BEBF-B45A-4F80-B6D3-088179646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2AFFB2-86CE-4202-94A6-7413D638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FB271-56EF-48E5-AA8A-344FF0E7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3295-2333-4922-9DD7-FE7F665C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65621-D0D6-4637-9E0F-D2C2C187B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DB6D3-A323-4941-B4DE-1FEBDDAD8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A43AE-73DF-4AC4-9338-567E47511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758C4-4404-45A7-B795-FC8267CF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D781D-A87D-4573-A839-B7FDD58F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380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42F3-83FD-4E25-ACB4-528BB4EEB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EF40C1-1C2F-40A6-AD18-3F3B0C201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9DC08-80B5-43ED-A1D6-662C8F853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2D1F3-14AE-406C-BB5C-56F17233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B837C-7ED2-4F43-B01D-F308ADE0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72534-C90D-4A78-8C69-BE8F3A9D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31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7A81-79A9-4220-9B44-67151195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FEB76-D115-489F-9F1D-C5DBB6474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165CF-E0D2-4BEF-B374-CFF8633D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43520-99A2-43ED-82E8-A0A1180E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0B160-4221-488F-B5D8-379AA106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1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428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DE773-D673-4527-842F-9E3A63349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A4AA7-AFB8-428A-A9C6-0B2B9E938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ED74B-0AC9-483A-A25D-CA88E6D3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620CE-103D-40E3-B494-BF3B980F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ED90A-7595-4E07-AEA3-8935B487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09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06868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29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02417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85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6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53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81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9549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607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218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68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755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4794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30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135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8048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715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102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190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03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76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413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171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1421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8863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536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2275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073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92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1907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8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269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7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767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985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437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563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726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775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93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852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6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8.jp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6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23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776558-7582-4157-8278-F0C18A4B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90182-51A9-4EEA-AF3D-BA36975A1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3B692-CFC3-4331-85BD-5B4F8ABB9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CD876-DBBF-498C-A866-D68D9FB80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A43C6-A37E-4407-B07B-BFB25EDC6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060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8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0D1E173A-D673-4154-A599-E4795A6124EE}" type="datetimeFigureOut">
              <a:rPr lang="en-US" smtClean="0"/>
              <a:t>27-May-21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DADC4B0E-2D59-45BE-9375-14C0FA9E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4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3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6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EFDFF1-B06B-425E-A4BB-3655377A8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"/>
          <a:stretch/>
        </p:blipFill>
        <p:spPr>
          <a:xfrm>
            <a:off x="0" y="1213064"/>
            <a:ext cx="11685722" cy="343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9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195E3-8C39-4148-8377-93C9175C4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56" y="176479"/>
            <a:ext cx="5326144" cy="1223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B344CA-FED1-4B91-B408-460FB860B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05" y="4246749"/>
            <a:ext cx="11210334" cy="915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A861E9-3857-4A6D-B842-FDBB5FE2E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56" y="5703376"/>
            <a:ext cx="11422144" cy="10041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2D6E1A-72DE-4D82-AE74-2DDA8BF01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75" y="1355001"/>
            <a:ext cx="11110376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F2C62D-3F12-4725-84D5-F6C5C9E17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856" y="2947292"/>
            <a:ext cx="1130823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FE7006-67B5-4DCA-8AEE-095F577F7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610" y="48992"/>
            <a:ext cx="6151397" cy="10729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165C44-6BFB-4398-B49D-66E45DCD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259" y="1565329"/>
            <a:ext cx="645048" cy="47424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060FCB-57BA-4B58-A5DE-FD2FDCDB2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399" y="1275403"/>
            <a:ext cx="6906032" cy="1700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FA4DED-EC1A-42B1-A9A0-2999FF01F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399" y="2581042"/>
            <a:ext cx="5860330" cy="1700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94F9C1-DD63-495A-9DA7-998CDBC36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337" y="3773891"/>
            <a:ext cx="6137670" cy="1700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93D38E-E006-4E92-A10B-C0F92B0B49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7223" y="5079530"/>
            <a:ext cx="6704410" cy="170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1FFFD3-EB7B-4058-9A6B-1831E7F3E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281" y="147284"/>
            <a:ext cx="5008248" cy="1774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D5B4F3-7D74-459A-98B8-DDD4F39D8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44" y="2232830"/>
            <a:ext cx="11854187" cy="32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0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EA5E1EF-D334-4027-8B5E-A423F1517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393" y="19149"/>
            <a:ext cx="8445285" cy="16145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FB232F-4367-4D6B-85E1-B449BCC71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60" y="1764099"/>
            <a:ext cx="1858983" cy="43323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6E5D41-18F9-45CD-AB8F-CF32DAD95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543" y="1764099"/>
            <a:ext cx="2560040" cy="11106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1FEDED-9D51-4B1C-B75B-42EA84708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543" y="3490230"/>
            <a:ext cx="2560040" cy="11106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E368D10-E35E-4F9E-A0BE-53B610D73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535" y="5184271"/>
            <a:ext cx="2560040" cy="11106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1ABB4BF-AB98-468D-B4A9-C8C46A158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5583" y="1803958"/>
            <a:ext cx="5600579" cy="9911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067F03-B91D-40FA-A880-3BF9C2B74D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6927" y="3602022"/>
            <a:ext cx="4820751" cy="8870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E636963-55A2-4B98-AE07-2E1063800F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5110" y="5296063"/>
            <a:ext cx="4379637" cy="88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AD056-7BFB-4921-ABF4-5C2F730F3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15322" r="28729"/>
          <a:stretch/>
        </p:blipFill>
        <p:spPr>
          <a:xfrm>
            <a:off x="8942522" y="1"/>
            <a:ext cx="3249478" cy="2607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C553AE-27C8-4EDF-91B9-1E919185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783" y="0"/>
            <a:ext cx="4515173" cy="1441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3EB9E5-A64F-4A3F-ADC9-0BD929CD7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29" y="1328458"/>
            <a:ext cx="6103727" cy="1090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D4BF12-A61A-4BB6-BDE7-BD9DC6922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4" y="2464379"/>
            <a:ext cx="11680558" cy="15574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A16845-FAF9-4C81-AA4A-503F0A144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749" y="3882060"/>
            <a:ext cx="5881919" cy="10360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0DE01B-2DB1-4028-BF3F-B86C81A208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7841" y="1283116"/>
            <a:ext cx="1215624" cy="12510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6115D3-F939-4D61-A74D-2F1349D8D7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55" y="3763102"/>
            <a:ext cx="954672" cy="11416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CE8FEB-2453-4E2E-A3F7-FA2D44FD98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55" y="5067152"/>
            <a:ext cx="10651702" cy="155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44E181-B02C-40E7-93EF-66FA6443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18" y="-81962"/>
            <a:ext cx="11030116" cy="1859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D691B2-3352-454C-B353-BA5871E84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924" y="1457032"/>
            <a:ext cx="7509704" cy="18597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61E228-20F4-49E1-A3A4-9E7E251E4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83" y="4090787"/>
            <a:ext cx="4697881" cy="1622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E4C315-CFD1-4ABA-BA09-88C5FFC39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090787"/>
            <a:ext cx="5956914" cy="162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F8FEA7-35C6-4ABF-A0FD-F7095D13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60" y="-22601"/>
            <a:ext cx="6705599" cy="1176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23D57C-1DA1-45BF-8D00-F7F389023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543" y="1343847"/>
            <a:ext cx="9750273" cy="2289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6FCB3F-252C-4253-83BF-996B1DF98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543" y="4369366"/>
            <a:ext cx="10153186" cy="20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0A367C-D933-44E2-B330-66465491B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902" y="0"/>
            <a:ext cx="9238195" cy="1450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6ACDF1-436C-4FDD-B3AE-C1646D99A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31" y="1137582"/>
            <a:ext cx="9584455" cy="2887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393461-DF82-4699-8A64-CD6A97AE3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902" y="4090558"/>
            <a:ext cx="11397602" cy="21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48360B-3A9D-45D7-8948-B3BA6AEC86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r="4250"/>
          <a:stretch/>
        </p:blipFill>
        <p:spPr>
          <a:xfrm>
            <a:off x="0" y="0"/>
            <a:ext cx="596684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D2603B-DF69-44D0-A35E-F690A1A68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359" y="11823"/>
            <a:ext cx="6225152" cy="66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3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150B4B-14A1-4D38-A1EB-B511E052A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72" y="1716949"/>
            <a:ext cx="11059392" cy="2512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58D3A7-0368-4DD9-898A-56C4D556B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28" y="-132678"/>
            <a:ext cx="10717144" cy="1682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C7A1CE-E480-4DAC-BF70-59E80C7BB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28" y="4365440"/>
            <a:ext cx="10886301" cy="249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4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7366707-CBD1-4832-8E55-76AB82344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5" y="98857"/>
            <a:ext cx="6944388" cy="1123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947712-77E8-469B-B985-4465F70D8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658" y="125360"/>
            <a:ext cx="4138047" cy="1096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F47573-D0C7-4A82-83A7-96E31EC77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84" y="1221939"/>
            <a:ext cx="11440104" cy="28906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7965A4-DE86-48C6-AD70-137BD39BF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84" y="4291800"/>
            <a:ext cx="9328673" cy="256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5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477A00-3623-4B31-A45B-CAD7DB01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09" y="278617"/>
            <a:ext cx="11179149" cy="139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8116F1-3B96-46F2-8462-8A4943B18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99"/>
          <a:stretch/>
        </p:blipFill>
        <p:spPr>
          <a:xfrm>
            <a:off x="242329" y="2185261"/>
            <a:ext cx="11985659" cy="432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5AA170-1710-4B6B-ABD8-4195A7489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99" y="30168"/>
            <a:ext cx="1532401" cy="1534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75E47F-0351-4C5D-990C-9BD1983D9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380" y="0"/>
            <a:ext cx="3317834" cy="14103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4E0909-DB0D-4187-B018-B716C5C9B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99" y="1564952"/>
            <a:ext cx="11652794" cy="51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1E5BDE8-AF87-402C-8AA9-941541804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326" y="1014354"/>
            <a:ext cx="9980907" cy="58436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25E0103-1C0D-4F9F-9A4D-EA4437A62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529" y="-147661"/>
            <a:ext cx="3987360" cy="145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1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81AD13-0DAD-4D51-A444-E44F007C3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70" y="1578413"/>
            <a:ext cx="9562454" cy="36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3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A19C197-0921-4707-B8F4-3531C9B6E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235" y="-89137"/>
            <a:ext cx="4317850" cy="32813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528CCE-AB39-44C9-97E3-EB56E58F3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811" y="15535"/>
            <a:ext cx="8624869" cy="15180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744D37-3A54-4EC3-8E86-97D7DF370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404" y="1607291"/>
            <a:ext cx="8412275" cy="20667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5C08A0-0E38-4C39-B71A-A93ADCAE8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838" y="1533571"/>
            <a:ext cx="737680" cy="9937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79469E-9109-4F9C-A56A-9DC8D6896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66187"/>
            <a:ext cx="12057679" cy="10979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10AF8C-7F41-4266-A0C2-16FEFFB007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021" y="4576498"/>
            <a:ext cx="9872810" cy="22564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F9A2C9-17F9-4D9A-AF61-DFEDE0F2A5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1498" y="4653098"/>
            <a:ext cx="820085" cy="10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5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24D21D-7178-4D6E-A993-8991146E4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3" b="22556"/>
          <a:stretch/>
        </p:blipFill>
        <p:spPr>
          <a:xfrm>
            <a:off x="551596" y="92990"/>
            <a:ext cx="7554018" cy="5760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7EC668-A003-47CA-8F5C-A4E6D96E7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26" y="440779"/>
            <a:ext cx="7804162" cy="14823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8D46FC-A5DF-4C8A-9855-C7EC0D36C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443" y="2037128"/>
            <a:ext cx="8699746" cy="9815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E4D747-F96A-4F49-86EC-87F346C85F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226" b="32901"/>
          <a:stretch/>
        </p:blipFill>
        <p:spPr>
          <a:xfrm>
            <a:off x="1045443" y="1570415"/>
            <a:ext cx="3584759" cy="5189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4D3EB6-0BEF-4C12-968B-8731743EC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443" y="1886856"/>
            <a:ext cx="731583" cy="9937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626727-F661-4613-9ABF-FEE4EA8EC5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798" y="3018669"/>
            <a:ext cx="10951379" cy="15119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7196E8-6EDF-459F-A754-5A706B3A84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067" y="4256463"/>
            <a:ext cx="8834359" cy="18808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F3FF8F1-B35C-4EF9-8C73-75C5A0B49D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1907" y="4963066"/>
            <a:ext cx="737680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6A2351-8EAF-404F-886B-053AD64A4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133" y="-71733"/>
            <a:ext cx="2633700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581254-7F2D-4D6F-9AAA-6958924E6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62" y="762805"/>
            <a:ext cx="11398837" cy="3544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D3B38F-1E8F-4222-A7B9-0C4CD763D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52" y="4453171"/>
            <a:ext cx="9655292" cy="234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6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32AB2E-EEF4-42FA-80B8-6D091FC31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1" y="666428"/>
            <a:ext cx="10771322" cy="547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8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E29B8-A523-49D1-B97D-C481548205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7" t="6724" r="14847" b="69883"/>
          <a:stretch/>
        </p:blipFill>
        <p:spPr>
          <a:xfrm>
            <a:off x="1" y="21315"/>
            <a:ext cx="12202330" cy="2241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8A28CF-8403-440A-AFC0-4C16AD3CF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t="311" r="43496" b="83333"/>
          <a:stretch/>
        </p:blipFill>
        <p:spPr>
          <a:xfrm>
            <a:off x="10332" y="4370522"/>
            <a:ext cx="12191999" cy="2466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0B2BC1-D4A6-464E-8DCC-5C4E3D24E9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6" t="31412" b="43955"/>
          <a:stretch/>
        </p:blipFill>
        <p:spPr>
          <a:xfrm>
            <a:off x="-5166" y="2262757"/>
            <a:ext cx="12181667" cy="208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998FDB-3FFA-4049-9586-5E2FEF25B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00" y="1311678"/>
            <a:ext cx="12205393" cy="2438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470B88-FD17-4AE7-A92C-AE41E9CF5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6469"/>
            <a:ext cx="12513905" cy="16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5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2D0BC6-80D3-4758-9113-FF244F5D8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60" y="0"/>
            <a:ext cx="10215630" cy="2619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485989-BD12-4A87-AD22-12138992D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210" y="2247608"/>
            <a:ext cx="9792736" cy="44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4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02069-1829-4D5D-8655-BEF11FB80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40" b="23687"/>
          <a:stretch/>
        </p:blipFill>
        <p:spPr>
          <a:xfrm>
            <a:off x="224725" y="178230"/>
            <a:ext cx="11742550" cy="21775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762CB4-62C7-4491-A40E-969D91FF6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56" y="2475442"/>
            <a:ext cx="10776488" cy="42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3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5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92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4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7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50" baseType="lpstr">
      <vt:lpstr>Arial</vt:lpstr>
      <vt:lpstr>Avenir Next LT Pro</vt:lpstr>
      <vt:lpstr>Calibri</vt:lpstr>
      <vt:lpstr>Calibri Light</vt:lpstr>
      <vt:lpstr>Franklin Gothic Book</vt:lpstr>
      <vt:lpstr>Garamond</vt:lpstr>
      <vt:lpstr>Impact</vt:lpstr>
      <vt:lpstr>Rockwell</vt:lpstr>
      <vt:lpstr>Rockwell Condensed</vt:lpstr>
      <vt:lpstr>Sabon Next LT</vt:lpstr>
      <vt:lpstr>Tw Cen MT</vt:lpstr>
      <vt:lpstr>Tw Cen MT Condensed</vt:lpstr>
      <vt:lpstr>Wingdings</vt:lpstr>
      <vt:lpstr>Wingdings 3</vt:lpstr>
      <vt:lpstr>Wood Type</vt:lpstr>
      <vt:lpstr>Integral</vt:lpstr>
      <vt:lpstr>Main Event</vt:lpstr>
      <vt:lpstr>Office Theme</vt:lpstr>
      <vt:lpstr>Crop</vt:lpstr>
      <vt:lpstr>Organic</vt:lpstr>
      <vt:lpstr>LuminousVTI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 Uddin</dc:creator>
  <cp:lastModifiedBy>Mahi Uddin</cp:lastModifiedBy>
  <cp:revision>24</cp:revision>
  <dcterms:created xsi:type="dcterms:W3CDTF">2021-05-22T13:23:20Z</dcterms:created>
  <dcterms:modified xsi:type="dcterms:W3CDTF">2021-05-27T10:56:19Z</dcterms:modified>
</cp:coreProperties>
</file>