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8" r:id="rId3"/>
    <p:sldId id="259" r:id="rId4"/>
    <p:sldId id="268" r:id="rId5"/>
    <p:sldId id="272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9" r:id="rId15"/>
    <p:sldId id="270" r:id="rId16"/>
    <p:sldId id="273" r:id="rId17"/>
    <p:sldId id="271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381000"/>
            <a:ext cx="4953000" cy="1569660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ZAD\Desktop\picture\Tariqul -6\1663153-Lotus-Flower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7543800" cy="440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32291"/>
            <a:ext cx="1320441" cy="803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032" y="1044796"/>
            <a:ext cx="1462656" cy="12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68" y="3425371"/>
            <a:ext cx="1462656" cy="12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8625" y="3425371"/>
            <a:ext cx="1462656" cy="12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144" y="3425371"/>
            <a:ext cx="1462656" cy="12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856" y="3425372"/>
            <a:ext cx="1462656" cy="12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144" y="1059426"/>
            <a:ext cx="1462656" cy="12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288" y="1057612"/>
            <a:ext cx="1462656" cy="12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046491"/>
            <a:ext cx="1462656" cy="12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23194"/>
            <a:ext cx="8153400" cy="51162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 -0.03588 C 0.00781 -0.02129 0.16267 -0.00625 0.1974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79 -0.03588 C 0.01562 -0.0213 0.17048 -0.00625 0.20521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95 -0.03564 C -0.07153 -0.02106 0.08351 -0.00601 0.11805 0.0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38298E-7 C 0.16041 0.01457 0.31545 0.0296 0.35 0.035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97 -0.03588 C 0.01545 -0.0213 0.17049 -0.00625 0.20503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38298E-7 C 0.16041 0.01457 0.31545 0.0296 0.35 0.035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31 -0.00162 C -0.1349 0.01297 0.02014 0.02801 0.05469 0.034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54 -0.04444 C -0.10312 -0.02986 0.05191 -0.01481 0.08646 -0.008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67200" y="2247900"/>
            <a:ext cx="19050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2249129"/>
            <a:ext cx="1905000" cy="1752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4" name="Oval 3"/>
          <p:cNvSpPr/>
          <p:nvPr/>
        </p:nvSpPr>
        <p:spPr>
          <a:xfrm>
            <a:off x="6553200" y="2213487"/>
            <a:ext cx="1981200" cy="17907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381000"/>
            <a:ext cx="5791200" cy="1447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বস্তু নিরপেক্ষ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67200" y="4495800"/>
            <a:ext cx="19050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23194"/>
            <a:ext cx="8153400" cy="51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1600200"/>
            <a:ext cx="6553200" cy="3124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23194"/>
            <a:ext cx="8153400" cy="51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গণনা কর সংখ্যা বল </a:t>
            </a:r>
            <a:endParaRPr lang="en-US" sz="40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64933"/>
            <a:ext cx="1209060" cy="14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378612"/>
            <a:ext cx="1295709" cy="15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965" y="1406916"/>
            <a:ext cx="1296630" cy="158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166" y="1367732"/>
            <a:ext cx="136786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793409" y="3733800"/>
            <a:ext cx="2209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124" y="3596148"/>
            <a:ext cx="136786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166" y="3581400"/>
            <a:ext cx="136786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23194"/>
            <a:ext cx="8153400" cy="51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628765"/>
            <a:ext cx="990600" cy="14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967316" y="3429000"/>
            <a:ext cx="2286000" cy="228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520" y="3660720"/>
            <a:ext cx="990600" cy="14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520" y="1562431"/>
            <a:ext cx="990600" cy="14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871" y="1562431"/>
            <a:ext cx="990600" cy="14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8587" y="1562431"/>
            <a:ext cx="990600" cy="14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65787"/>
            <a:ext cx="990600" cy="14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562431"/>
            <a:ext cx="990600" cy="14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23194"/>
            <a:ext cx="8153400" cy="51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47234" y="4049328"/>
            <a:ext cx="2209800" cy="2057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96" y="2343871"/>
            <a:ext cx="980208" cy="1347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09" y="2200863"/>
            <a:ext cx="980208" cy="1347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72" y="2343872"/>
            <a:ext cx="980208" cy="1347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43873"/>
            <a:ext cx="980208" cy="1347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34" y="512166"/>
            <a:ext cx="980208" cy="1347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96" y="522445"/>
            <a:ext cx="980208" cy="1347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96" y="522444"/>
            <a:ext cx="980208" cy="1347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27" y="522444"/>
            <a:ext cx="980208" cy="1347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23194"/>
            <a:ext cx="8153400" cy="51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89" y="3926464"/>
            <a:ext cx="1221509" cy="1152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72" y="3926464"/>
            <a:ext cx="1221509" cy="1152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7" y="3926465"/>
            <a:ext cx="1221509" cy="1152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27" y="2191832"/>
            <a:ext cx="1221509" cy="1152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72" y="2208474"/>
            <a:ext cx="1221509" cy="1152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89" y="2233489"/>
            <a:ext cx="1221509" cy="1152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199"/>
            <a:ext cx="1221509" cy="1152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72" y="457199"/>
            <a:ext cx="1221509" cy="1152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90" y="457198"/>
            <a:ext cx="1221509" cy="115276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10000" y="5257800"/>
            <a:ext cx="1426981" cy="12534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23194"/>
            <a:ext cx="8153400" cy="5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8137" y="1533436"/>
            <a:ext cx="7620000" cy="4486364"/>
            <a:chOff x="273737" y="2743200"/>
            <a:chExt cx="7620000" cy="1524000"/>
          </a:xfrm>
        </p:grpSpPr>
        <p:sp>
          <p:nvSpPr>
            <p:cNvPr id="2" name="Rectangle 1"/>
            <p:cNvSpPr/>
            <p:nvPr/>
          </p:nvSpPr>
          <p:spPr>
            <a:xfrm>
              <a:off x="788907" y="3154152"/>
              <a:ext cx="7024680" cy="59593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5400" b="1" cap="all" dirty="0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৬,৭,৮,৯</a:t>
              </a:r>
              <a:r>
                <a:rPr lang="bn-BD" sz="5400" b="1" cap="all" dirty="0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cap="all" dirty="0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সংখ্যাগুলো </a:t>
              </a:r>
              <a:r>
                <a:rPr lang="en-US" sz="5400" b="1" cap="all" dirty="0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cap="all" dirty="0" err="1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তোমাদের</a:t>
              </a:r>
              <a:r>
                <a:rPr lang="en-US" sz="5400" b="1" cap="all" dirty="0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5400" b="1" cap="all" dirty="0" err="1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নিজ</a:t>
              </a:r>
              <a:r>
                <a:rPr lang="en-US" sz="5400" b="1" cap="all" dirty="0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cap="all" dirty="0" err="1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নিজ</a:t>
              </a:r>
              <a:r>
                <a:rPr lang="en-US" sz="5400" b="1" cap="all" dirty="0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cap="all" dirty="0" err="1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খাতায়</a:t>
              </a:r>
              <a:r>
                <a:rPr lang="en-US" sz="5400" b="1" cap="all" dirty="0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cap="all" dirty="0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5400" b="1" cap="all" dirty="0" smtClean="0">
                  <a:ln w="0">
                    <a:solidFill>
                      <a:srgbClr val="C00000"/>
                    </a:solidFill>
                  </a:ln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? </a:t>
              </a:r>
              <a:endParaRPr lang="en-US" sz="5400" b="1" cap="all" dirty="0">
                <a:ln w="0">
                  <a:solidFill>
                    <a:srgbClr val="C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273737" y="2743200"/>
              <a:ext cx="7620000" cy="1524000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23194"/>
            <a:ext cx="8153400" cy="511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aa\Pictures\Slide Shows\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4076700" cy="350341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286000" y="381000"/>
            <a:ext cx="5257800" cy="120032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579685"/>
            <a:ext cx="8153400" cy="1278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95400" y="1062074"/>
            <a:ext cx="4914900" cy="1524000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3124200"/>
            <a:ext cx="6705600" cy="3276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যতীন্দ্র</a:t>
            </a:r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মোহন</a:t>
            </a:r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en-US" sz="3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3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35789"/>
            <a:ext cx="1792369" cy="181934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92735"/>
            <a:ext cx="8077200" cy="5357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733800" y="792888"/>
            <a:ext cx="4495800" cy="990600"/>
          </a:xfrm>
          <a:prstGeom prst="wedgeRect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0480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প্রথম</a:t>
            </a:r>
          </a:p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pPr algn="ctr"/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সংখ্যা প্রতীক</a:t>
            </a:r>
          </a:p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সংখ্যা প্রতীক (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৬,৭,৮,৯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১৬/০৫/২০২১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 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90430"/>
            <a:ext cx="1586134" cy="207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271982"/>
            <a:ext cx="8153400" cy="586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724616" y="3432720"/>
            <a:ext cx="6782977" cy="2208593"/>
          </a:xfrm>
          <a:prstGeom prst="frame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৪.১.১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পর্যন্ত সংখ্যা প্রতীকগুলো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নাম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সনাক্ত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4428770" y="1267306"/>
            <a:ext cx="2618956" cy="824365"/>
          </a:xfrm>
          <a:prstGeom prst="fra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6697" y="1210803"/>
            <a:ext cx="3449231" cy="1598818"/>
            <a:chOff x="154773" y="2769479"/>
            <a:chExt cx="3942886" cy="1598818"/>
          </a:xfrm>
        </p:grpSpPr>
        <p:sp>
          <p:nvSpPr>
            <p:cNvPr id="7" name="Rounded Rectangle 6"/>
            <p:cNvSpPr/>
            <p:nvPr/>
          </p:nvSpPr>
          <p:spPr>
            <a:xfrm rot="19839092">
              <a:off x="331536" y="3356334"/>
              <a:ext cx="3589361" cy="42510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 rot="19839092">
              <a:off x="154773" y="3943188"/>
              <a:ext cx="3589361" cy="425109"/>
            </a:xfrm>
            <a:prstGeom prst="round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19839092">
              <a:off x="508298" y="2769479"/>
              <a:ext cx="3589361" cy="42510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71800" y="2520770"/>
            <a:ext cx="4876800" cy="646331"/>
          </a:xfrm>
          <a:prstGeom prst="rect">
            <a:avLst/>
          </a:prstGeom>
          <a:noFill/>
          <a:ln w="3810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1982"/>
            <a:ext cx="9144000" cy="586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676825"/>
              </p:ext>
            </p:extLst>
          </p:nvPr>
        </p:nvGraphicFramePr>
        <p:xfrm>
          <a:off x="1498600" y="3184525"/>
          <a:ext cx="6146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3" imgW="6146640" imgH="488520" progId="Package">
                  <p:embed/>
                </p:oleObj>
              </mc:Choice>
              <mc:Fallback>
                <p:oleObj name="Packager Shell Object" showAsIcon="1" r:id="rId3" imgW="61466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8600" y="3184525"/>
                        <a:ext cx="61468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1066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15000"/>
            <a:ext cx="8153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81200" y="1219200"/>
            <a:ext cx="6096000" cy="609599"/>
          </a:xfrm>
          <a:solidFill>
            <a:srgbClr val="00FF99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আবেগ ও নিরাপত্তা বোধ পরিবেশ সৃষ্টি 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971800"/>
            <a:ext cx="5257800" cy="1446550"/>
          </a:xfrm>
          <a:prstGeom prst="rect">
            <a:avLst/>
          </a:prstGeom>
          <a:solidFill>
            <a:srgbClr val="00FF99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ছবি দেখিয়ে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15000"/>
            <a:ext cx="8153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9400" y="533400"/>
            <a:ext cx="4191000" cy="1143000"/>
            <a:chOff x="1752600" y="824077"/>
            <a:chExt cx="4876800" cy="1600200"/>
          </a:xfrm>
        </p:grpSpPr>
        <p:sp>
          <p:nvSpPr>
            <p:cNvPr id="4" name="TextBox 3"/>
            <p:cNvSpPr txBox="1"/>
            <p:nvPr/>
          </p:nvSpPr>
          <p:spPr>
            <a:xfrm>
              <a:off x="2095500" y="900902"/>
              <a:ext cx="4191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বাস্তব </a:t>
              </a:r>
              <a:r>
                <a:rPr lang="bn-BD" sz="6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পর্যায়</a:t>
              </a:r>
              <a:endPara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752600" y="824077"/>
              <a:ext cx="4876800" cy="16002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9535" y="4391561"/>
            <a:ext cx="76962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শিশুদের দলে ভাগ করে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৬,৭,৮,৯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টি করে কাঠি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গণনা করতে দিয়ে সংখ্যা বলতে সহায়তা করব।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15000"/>
            <a:ext cx="8153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83236"/>
            <a:ext cx="1600200" cy="1530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71" y="2183236"/>
            <a:ext cx="1600200" cy="1530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54148"/>
            <a:ext cx="1600200" cy="15306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35" y="2268668"/>
            <a:ext cx="1600200" cy="1530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533400"/>
            <a:ext cx="65532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অর্ধবাস্তব পর্যায়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69408" y="2968112"/>
            <a:ext cx="16002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88792" y="2921409"/>
            <a:ext cx="16002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72200" y="5105400"/>
            <a:ext cx="16002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69408" y="5105400"/>
            <a:ext cx="16002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29100" y="5105400"/>
            <a:ext cx="16002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29100" y="2921409"/>
            <a:ext cx="16002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23194"/>
            <a:ext cx="8153400" cy="511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 l="13889" t="3129"/>
          <a:stretch>
            <a:fillRect/>
          </a:stretch>
        </p:blipFill>
        <p:spPr bwMode="auto">
          <a:xfrm>
            <a:off x="1600200" y="1981200"/>
            <a:ext cx="1446595" cy="14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13889" t="3129"/>
          <a:stretch>
            <a:fillRect/>
          </a:stretch>
        </p:blipFill>
        <p:spPr bwMode="auto">
          <a:xfrm>
            <a:off x="6858000" y="2875283"/>
            <a:ext cx="1446595" cy="14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13889" t="3129"/>
          <a:stretch>
            <a:fillRect/>
          </a:stretch>
        </p:blipFill>
        <p:spPr bwMode="auto">
          <a:xfrm>
            <a:off x="5114605" y="2875283"/>
            <a:ext cx="1446595" cy="14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l="13889" t="3129"/>
          <a:stretch>
            <a:fillRect/>
          </a:stretch>
        </p:blipFill>
        <p:spPr bwMode="auto">
          <a:xfrm>
            <a:off x="3122995" y="2875283"/>
            <a:ext cx="1446595" cy="14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 l="13889" t="3129"/>
          <a:stretch>
            <a:fillRect/>
          </a:stretch>
        </p:blipFill>
        <p:spPr bwMode="auto">
          <a:xfrm>
            <a:off x="3177674" y="820666"/>
            <a:ext cx="1446595" cy="14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 l="13889" t="3129"/>
          <a:stretch>
            <a:fillRect/>
          </a:stretch>
        </p:blipFill>
        <p:spPr bwMode="auto">
          <a:xfrm>
            <a:off x="5030405" y="808703"/>
            <a:ext cx="1446595" cy="14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 l="13889" t="3129"/>
          <a:stretch>
            <a:fillRect/>
          </a:stretch>
        </p:blipFill>
        <p:spPr bwMode="auto">
          <a:xfrm>
            <a:off x="6629400" y="808703"/>
            <a:ext cx="1446595" cy="14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323194"/>
            <a:ext cx="8153400" cy="51162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73 -0.11412 C 0.16389 -0.31782 0.14723 -0.52152 0.09462 -0.4912 C 0.04202 -0.46088 -0.09652 -0.02546 -0.13472 0.067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-0.0868 C 0.01111 -0.29051 -0.00555 -0.49421 -0.05816 -0.46389 C -0.11076 -0.43356 -0.2493 0.00185 -0.2875 0.09491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-0.0868 C 0.01111 -0.29051 -0.00555 -0.49421 -0.05816 -0.46389 C -0.11076 -0.43356 -0.2493 0.00185 -0.2875 0.09491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-0.1 C 0.0151 -0.29676 0.00243 -0.49329 -0.03768 -0.46412 C -0.07778 -0.43496 -0.18316 -0.01459 -0.21216 0.07546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2338 C 0.06233 -0.4375 0.04566 -0.6412 -0.00694 -0.61088 C -0.05955 -0.58056 -0.19809 -0.14514 -0.23628 -0.0520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-0.0868 C 0.01111 -0.29051 -0.00555 -0.49421 -0.05816 -0.46389 C -0.11076 -0.43356 -0.2493 0.00185 -0.2875 0.09491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-0.0868 C 0.01111 -0.29051 -0.00555 -0.49421 -0.05816 -0.46389 C -0.11076 -0.43356 -0.2493 0.00185 -0.2875 0.09491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573</TotalTime>
  <Words>118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Gill Sans MT</vt:lpstr>
      <vt:lpstr>NikoshBAN</vt:lpstr>
      <vt:lpstr>Verdana</vt:lpstr>
      <vt:lpstr>Wingdings</vt:lpstr>
      <vt:lpstr>Wingdings 2</vt:lpstr>
      <vt:lpstr>Solstice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আবেগ ও নিরাপত্তা বোধ পরিবেশ সৃষ্টি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aaa</dc:creator>
  <cp:lastModifiedBy>User</cp:lastModifiedBy>
  <cp:revision>177</cp:revision>
  <dcterms:created xsi:type="dcterms:W3CDTF">2006-08-16T00:00:00Z</dcterms:created>
  <dcterms:modified xsi:type="dcterms:W3CDTF">2021-05-27T15:12:10Z</dcterms:modified>
</cp:coreProperties>
</file>