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4" r:id="rId3"/>
    <p:sldId id="263" r:id="rId4"/>
    <p:sldId id="258" r:id="rId5"/>
    <p:sldId id="282" r:id="rId6"/>
    <p:sldId id="270" r:id="rId7"/>
    <p:sldId id="259" r:id="rId8"/>
    <p:sldId id="274" r:id="rId9"/>
    <p:sldId id="260" r:id="rId10"/>
    <p:sldId id="265" r:id="rId11"/>
    <p:sldId id="275" r:id="rId12"/>
    <p:sldId id="267" r:id="rId13"/>
    <p:sldId id="276" r:id="rId14"/>
    <p:sldId id="261" r:id="rId15"/>
    <p:sldId id="268" r:id="rId16"/>
    <p:sldId id="269" r:id="rId17"/>
    <p:sldId id="271" r:id="rId18"/>
    <p:sldId id="277" r:id="rId19"/>
    <p:sldId id="283" r:id="rId20"/>
    <p:sldId id="273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99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94" d="100"/>
          <a:sy n="94" d="100"/>
        </p:scale>
        <p:origin x="4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770EB-6C53-4110-A8BE-B180225E8F3E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86F9D-9D60-475E-924A-2C8DEE99B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94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86F9D-9D60-475E-924A-2C8DEE99B2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4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2532-11CD-45A6-B4EC-1246159663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D02C-2C00-47EB-B68D-BE5B1C793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5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2532-11CD-45A6-B4EC-1246159663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D02C-2C00-47EB-B68D-BE5B1C793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5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2532-11CD-45A6-B4EC-1246159663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D02C-2C00-47EB-B68D-BE5B1C793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26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2532-11CD-45A6-B4EC-1246159663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D02C-2C00-47EB-B68D-BE5B1C793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113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2532-11CD-45A6-B4EC-1246159663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D02C-2C00-47EB-B68D-BE5B1C793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58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2532-11CD-45A6-B4EC-1246159663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D02C-2C00-47EB-B68D-BE5B1C793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5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2532-11CD-45A6-B4EC-1246159663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D02C-2C00-47EB-B68D-BE5B1C793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4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2532-11CD-45A6-B4EC-1246159663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D02C-2C00-47EB-B68D-BE5B1C793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1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2532-11CD-45A6-B4EC-1246159663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D02C-2C00-47EB-B68D-BE5B1C793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5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2532-11CD-45A6-B4EC-1246159663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D02C-2C00-47EB-B68D-BE5B1C793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59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32532-11CD-45A6-B4EC-1246159663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DD02C-2C00-47EB-B68D-BE5B1C793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9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32532-11CD-45A6-B4EC-1246159663F6}" type="datetimeFigureOut">
              <a:rPr lang="en-US" smtClean="0"/>
              <a:t>9/11/2020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DD02C-2C00-47EB-B68D-BE5B1C793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0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" y="0"/>
            <a:ext cx="9144000" cy="6858000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62200" y="152400"/>
            <a:ext cx="5037682" cy="2209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scade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400" b="1" cap="all" dirty="0" err="1" smtClean="0">
                <a:ln w="0"/>
                <a:solidFill>
                  <a:srgbClr val="7030A0"/>
                </a:solidFill>
                <a:effectLst>
                  <a:reflection blurRad="6350" stA="55000" endA="50" endPos="85000" dist="60007" dir="5400000" sy="-100000" algn="bl" rotWithShape="0"/>
                </a:effectLst>
                <a:latin typeface="NikoshBAN" panose="02000000000000000000" pitchFamily="2" charset="0"/>
                <a:cs typeface="NikoshBAN" pitchFamily="2" charset="0"/>
              </a:rPr>
              <a:t>স্বাগতম</a:t>
            </a:r>
            <a:endParaRPr lang="en-US" sz="1400" b="1" cap="all" dirty="0">
              <a:ln w="0"/>
              <a:solidFill>
                <a:srgbClr val="7030A0"/>
              </a:solidFill>
              <a:effectLst>
                <a:reflection blurRad="6350" stA="55000" endA="50" endPos="85000" dist="6000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8" b="6818"/>
          <a:stretch/>
        </p:blipFill>
        <p:spPr>
          <a:xfrm>
            <a:off x="1828800" y="1676400"/>
            <a:ext cx="2514599" cy="2514600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133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23039" y="1803526"/>
            <a:ext cx="50209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পাতাঃ</a:t>
            </a:r>
            <a:r>
              <a:rPr lang="en-US" sz="40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ভূট্রার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রসালো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গোখাদ্য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-1483" r="1137" b="4961"/>
          <a:stretch/>
        </p:blipFill>
        <p:spPr>
          <a:xfrm>
            <a:off x="13952" y="875848"/>
            <a:ext cx="4109086" cy="40009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1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5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65" y="0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উপাদানগুলোর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শস্যের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ভূট্রার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143000"/>
            <a:ext cx="2239419" cy="13481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65" y="-13447"/>
            <a:ext cx="9144000" cy="6858000"/>
          </a:xfrm>
          <a:prstGeom prst="rect">
            <a:avLst/>
          </a:prstGeom>
          <a:noFill/>
          <a:ln w="762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79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5100" y="3200400"/>
            <a:ext cx="37338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বর্ণালী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7979" y="3176717"/>
            <a:ext cx="3728434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শুভ্রা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7979" y="3196487"/>
            <a:ext cx="3728434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মোহর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7979" y="3207493"/>
            <a:ext cx="3728434" cy="76234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বারি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ভূট্রা-৫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9393" y="3206005"/>
            <a:ext cx="3737020" cy="7951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sz="40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বারি</a:t>
            </a:r>
            <a:r>
              <a:rPr lang="en-US" sz="40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ভূট্রা-৬</a:t>
            </a:r>
            <a:endParaRPr lang="en-US" sz="40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09393" y="3227265"/>
            <a:ext cx="3739166" cy="77588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বারি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ভূট্রা-৭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24954" y="3231057"/>
            <a:ext cx="3753119" cy="8048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বারি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ভূট্রা-১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4954" y="3240717"/>
            <a:ext cx="3719848" cy="7951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বারি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ভূট্রা-২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38907" y="3231057"/>
            <a:ext cx="3686578" cy="8048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বারি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হাইব্রিড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ভূট্রা-৩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7587" y="3212776"/>
            <a:ext cx="3747215" cy="80485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খই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পপ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কর্ন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9588" y="3187711"/>
            <a:ext cx="3758485" cy="7948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prstTxWarp prst="textTriangle">
              <a:avLst/>
            </a:prstTxWarp>
            <a:spAutoFit/>
          </a:bodyPr>
          <a:lstStyle/>
          <a:p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বারি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ভূট্রা-১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3417" y="7513"/>
            <a:ext cx="3200400" cy="1015663"/>
          </a:xfrm>
          <a:prstGeom prst="rect">
            <a:avLst/>
          </a:prstGeom>
          <a:scene3d>
            <a:camera prst="perspectiveRelaxedModerately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ভূট্রার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6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02317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40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ইনষ্টিটিউট</a:t>
            </a:r>
            <a:r>
              <a:rPr lang="en-US" sz="40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ফলনশীল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হাইব্রিডজাত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উদ্ভাবন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0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7512"/>
            <a:ext cx="9144000" cy="6850487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7" grpId="0" build="allAtOnce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build="allAtOnce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482" y="896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উদ্ভাবিত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ভূট্রার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জাতগুলোর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4482" y="8964"/>
            <a:ext cx="9144000" cy="6849035"/>
          </a:xfrm>
          <a:prstGeom prst="rect">
            <a:avLst/>
          </a:prstGeom>
          <a:noFill/>
          <a:ln w="762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87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8600"/>
            <a:ext cx="91440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</a:t>
            </a:r>
            <a:r>
              <a:rPr lang="en-US" sz="4000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চাষে</a:t>
            </a:r>
            <a:r>
              <a:rPr lang="en-US" sz="4000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মাটিঃ</a:t>
            </a:r>
            <a:r>
              <a:rPr lang="en-US" sz="4000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দোআঁশ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চাষের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উত্তম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জমতে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u="sng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4000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অক্টোবর-নভেম্বর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খরিপ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ফেব্রূয়ারি-মার্চ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বপনের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উৎকৃষ্ট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u="sng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বপন</a:t>
            </a:r>
            <a:r>
              <a:rPr lang="en-US" sz="4000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পদ্ধতিঃ</a:t>
            </a:r>
            <a:r>
              <a:rPr lang="en-US" sz="4000" u="sng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হেক্টর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২৫-৩০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কেজি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বুনতে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সারির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৭৫সে.মি.এবং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দূরত্ব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 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2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4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318" y="6096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ফলন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পেতে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৩-৪টি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36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৫পাতা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পর্যায়ে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৩য়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মোছা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৪র্থ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বাধাঁর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endParaRPr lang="en-US" sz="3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r="50246" b="4383"/>
          <a:stretch/>
        </p:blipFill>
        <p:spPr>
          <a:xfrm>
            <a:off x="4591318" y="2389161"/>
            <a:ext cx="2286000" cy="12520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050" y="3641200"/>
            <a:ext cx="2266682" cy="13439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99" b="1346"/>
          <a:stretch/>
        </p:blipFill>
        <p:spPr>
          <a:xfrm>
            <a:off x="4572000" y="5105400"/>
            <a:ext cx="2296732" cy="1280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1" t="5407" r="14287" b="32432"/>
          <a:stretch/>
        </p:blipFill>
        <p:spPr>
          <a:xfrm>
            <a:off x="4612782" y="1143000"/>
            <a:ext cx="2255950" cy="1246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0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</a:t>
            </a:r>
            <a:endParaRPr lang="en-US" sz="4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পোকা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মাকড়ের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কাটুই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পোকার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লার্ভা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গোড়া</a:t>
            </a:r>
            <a:endParaRPr lang="en-US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বেলায়</a:t>
            </a:r>
            <a:r>
              <a:rPr lang="en-US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লুকিয়ে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প্রতিরোধী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২। </a:t>
            </a:r>
            <a:r>
              <a:rPr lang="en-US" sz="32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বপনের</a:t>
            </a:r>
            <a:r>
              <a:rPr lang="en-US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শোধন</a:t>
            </a:r>
            <a:r>
              <a:rPr lang="en-US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৩।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কাটার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পরিত্যাক্ত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পুড়িয়ে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ফেলতে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৪।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জমিতে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  <a:endParaRPr lang="en-US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90" b="6290"/>
          <a:stretch/>
        </p:blipFill>
        <p:spPr>
          <a:xfrm>
            <a:off x="6100482" y="-182880"/>
            <a:ext cx="3048000" cy="2907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2"/>
            <a:ext cx="9148482" cy="6858001"/>
          </a:xfrm>
          <a:prstGeom prst="rect">
            <a:avLst/>
          </a:prstGeom>
          <a:noFill/>
          <a:ln w="762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8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 tmFilter="0,0; .5, 1; 1, 1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</a:t>
            </a:r>
            <a:r>
              <a:rPr lang="en-US" sz="4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endParaRPr lang="en-US" sz="44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769441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4191000"/>
            <a:ext cx="44196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https://www.youtube.com/watch?v=XBlp1fEbTCE&amp;feature=youtu.be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2200" y="1498024"/>
            <a:ext cx="45720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99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https://www.youtube.com/watch?v=zF0fdANUl1s&amp;feature=youtu.be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63486" y="3276600"/>
            <a:ext cx="609600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ভূট্রা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7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2412" y="0"/>
            <a:ext cx="9144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44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ভূট্রাচাষে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পরিচর্চার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বিবরণ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ভূট্রার</a:t>
            </a:r>
            <a:r>
              <a:rPr lang="en-US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67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</a:t>
            </a:r>
            <a:r>
              <a:rPr lang="en-US" sz="4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মাড়াই</a:t>
            </a:r>
            <a:endParaRPr lang="en-US" sz="48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endParaRPr lang="en-US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9900CC"/>
            </a:solidFill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https://www.youtube.com/watch?v=s3xtA2aCyoM</a:t>
            </a:r>
          </a:p>
        </p:txBody>
      </p:sp>
    </p:spTree>
    <p:extLst>
      <p:ext uri="{BB962C8B-B14F-4D97-AF65-F5344CB8AC3E}">
        <p14:creationId xmlns:p14="http://schemas.microsoft.com/office/powerpoint/2010/main" val="318338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টিকেন্দ্র</a:t>
            </a:r>
            <a:r>
              <a:rPr lang="en-US" sz="40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0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মজুমদার</a:t>
            </a:r>
            <a:endParaRPr lang="en-US" sz="40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গাজীরহাট</a:t>
            </a:r>
            <a:r>
              <a:rPr lang="en-US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সেনবাগ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নোয়াখালী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838199"/>
            <a:ext cx="1828800" cy="2133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323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952" y="0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ভূট্রার</a:t>
            </a:r>
            <a:r>
              <a:rPr lang="en-US" sz="4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জীবনকাল</a:t>
            </a:r>
            <a:endParaRPr lang="en-US" sz="40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১৩৫-১৫৫দিন </a:t>
            </a:r>
          </a:p>
          <a:p>
            <a:pPr algn="ctr"/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খরিপ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৯০-১১০দিন </a:t>
            </a:r>
          </a:p>
          <a:p>
            <a:pPr algn="ctr"/>
            <a:endParaRPr lang="en-US" sz="40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ফলন</a:t>
            </a:r>
            <a:endParaRPr lang="en-US" sz="40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মৌসুমে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ভূট্রার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ফলন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বেশী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ctr"/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মৌসুম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ভেদে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ফলন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৩.৫- ৮.৫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টন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/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হেক্টর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2" y="0"/>
            <a:ext cx="9125566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82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ভূট্রার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ভূট্রার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জীবণ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ভূট্রার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হেক্টর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ফলন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0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0" y="8965"/>
            <a:ext cx="4191000" cy="92333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3810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চাষে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36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6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6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প্রক্রিয়ার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322134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" y="0"/>
            <a:ext cx="9135034" cy="701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1106" y="4329029"/>
            <a:ext cx="6657593" cy="1569660"/>
          </a:xfrm>
          <a:prstGeom prst="rect">
            <a:avLst/>
          </a:prstGeom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9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50" endPos="85000" dist="60007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7010400"/>
          </a:xfrm>
          <a:prstGeom prst="rect">
            <a:avLst/>
          </a:prstGeom>
          <a:noFill/>
          <a:ln w="762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1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9" y="1600200"/>
            <a:ext cx="3581400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01" y="1447800"/>
            <a:ext cx="4635858" cy="1950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201" y="3398520"/>
            <a:ext cx="4635858" cy="2550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88424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ফসল,গৃহপালিত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পশু-পাখি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এবংমাছ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0"/>
            <a:ext cx="9143999" cy="6858000"/>
          </a:xfrm>
          <a:prstGeom prst="rect">
            <a:avLst/>
          </a:prstGeom>
          <a:noFill/>
          <a:ln w="76200">
            <a:solidFill>
              <a:srgbClr val="9900C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57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76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87509" y="1137634"/>
            <a:ext cx="6705599" cy="411479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>
                <a:gd name="adj" fmla="val 72603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cap="all" spc="0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cap="all" spc="0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cap="all" spc="0" dirty="0" err="1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5400" b="1" cap="all" spc="0" dirty="0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5400" b="1" cap="all" spc="0" dirty="0" smtClean="0">
                <a:ln w="0"/>
                <a:solidFill>
                  <a:srgbClr val="008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cap="all" spc="0" dirty="0">
              <a:ln w="0"/>
              <a:solidFill>
                <a:srgbClr val="008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921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6858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2514600"/>
            <a:ext cx="46482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9900CC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https://www.youtube.com/watch?v=2t32JeDt4ac&amp;t=164s</a:t>
            </a:r>
          </a:p>
        </p:txBody>
      </p:sp>
    </p:spTree>
    <p:extLst>
      <p:ext uri="{BB962C8B-B14F-4D97-AF65-F5344CB8AC3E}">
        <p14:creationId xmlns:p14="http://schemas.microsoft.com/office/powerpoint/2010/main" val="427408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914400"/>
            <a:ext cx="502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2200" y="2667000"/>
            <a:ext cx="43434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9900CC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https://studio.youtube.com/video/lcLC2Gd2QdM/edit/basic</a:t>
            </a:r>
          </a:p>
        </p:txBody>
      </p:sp>
    </p:spTree>
    <p:extLst>
      <p:ext uri="{BB962C8B-B14F-4D97-AF65-F5344CB8AC3E}">
        <p14:creationId xmlns:p14="http://schemas.microsoft.com/office/powerpoint/2010/main" val="423362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699"/>
            <a:ext cx="9144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কৃষিজ</a:t>
            </a:r>
            <a:r>
              <a:rPr lang="en-US" sz="44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44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4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</a:t>
            </a:r>
            <a:r>
              <a:rPr lang="en-US" sz="4400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endParaRPr lang="en-US" sz="44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4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– </a:t>
            </a:r>
            <a:r>
              <a:rPr lang="en-US" sz="44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0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0188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</a:p>
          <a:p>
            <a:pPr algn="ctr"/>
            <a:endParaRPr lang="en-US" sz="3600" dirty="0" smtClean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চাষ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ভূট্রার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গুনাগুণ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ভূট্রার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পরিচর্চা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দমন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5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22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" y="4839127"/>
            <a:ext cx="3446171" cy="19423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1007" y="-1"/>
            <a:ext cx="5562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</a:t>
            </a:r>
            <a:endParaRPr lang="en-US" sz="36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ফলনশীল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বহুমূখী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বর্ষজীবী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গুল্ম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স্ত্রীফুল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জম্মে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পুরূষফুল</a:t>
            </a:r>
            <a:r>
              <a:rPr lang="en-US" sz="28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মঞ্জরীদন্ডে</a:t>
            </a:r>
            <a:r>
              <a:rPr lang="en-US" sz="28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বিন্যস্ত</a:t>
            </a:r>
            <a:r>
              <a:rPr lang="en-US" sz="28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28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800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স্ত্রীফুল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নিষিক্ত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মোচার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দানার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1007" y="4611231"/>
            <a:ext cx="55829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ভূট্রাদানাঃ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ভূট্রার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হিসাবে,গবাদিপশু,হাঁস-মুরগি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মাছের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8" y="0"/>
            <a:ext cx="3382851" cy="22144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" y="2214492"/>
            <a:ext cx="3423633" cy="262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7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76200">
          <a:solidFill>
            <a:srgbClr val="9900CC"/>
          </a:solidFill>
        </a:ln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539</Words>
  <Application>Microsoft Office PowerPoint</Application>
  <PresentationFormat>On-screen Show (4:3)</PresentationFormat>
  <Paragraphs>128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Shubo</dc:creator>
  <cp:lastModifiedBy>User</cp:lastModifiedBy>
  <cp:revision>137</cp:revision>
  <dcterms:created xsi:type="dcterms:W3CDTF">2018-01-19T02:35:10Z</dcterms:created>
  <dcterms:modified xsi:type="dcterms:W3CDTF">2020-09-11T08:04:52Z</dcterms:modified>
</cp:coreProperties>
</file>