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60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9" r:id="rId12"/>
    <p:sldId id="275" r:id="rId13"/>
    <p:sldId id="276" r:id="rId14"/>
    <p:sldId id="272" r:id="rId15"/>
    <p:sldId id="268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75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2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5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2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360C12-DD9A-4041-99E3-31A3D137061B}" type="datetimeFigureOut">
              <a:rPr lang="en-US" smtClean="0"/>
              <a:pPr/>
              <a:t>28-05-2021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54E46-FA96-4582-B8CD-7FED676E09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310" y="34987"/>
            <a:ext cx="9302309" cy="6899213"/>
            <a:chOff x="-158310" y="34987"/>
            <a:chExt cx="9302309" cy="6899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310" y="34987"/>
              <a:ext cx="9302309" cy="689921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43837" y="4995952"/>
              <a:ext cx="3581430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115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200" y="0"/>
            <a:ext cx="4876800" cy="6951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09" y="0"/>
            <a:ext cx="4425508" cy="695110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7693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5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143000" y="565245"/>
            <a:ext cx="6553200" cy="1796955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38367" y="2819400"/>
            <a:ext cx="6934200" cy="304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সন্নিহিত কোন কাকে বলে? </a:t>
            </a:r>
          </a:p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বিপ্রতীপ </a:t>
            </a:r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2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295400" y="470848"/>
            <a:ext cx="6400800" cy="1295400"/>
          </a:xfrm>
          <a:prstGeom prst="flowChartTerminator">
            <a:avLst/>
          </a:prstGeom>
          <a:solidFill>
            <a:schemeClr val="tx2">
              <a:lumMod val="10000"/>
              <a:lumOff val="9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25272" y="1905000"/>
            <a:ext cx="8513928" cy="4495800"/>
          </a:xfrm>
          <a:prstGeom prst="flowChartTerminator">
            <a:avLst/>
          </a:prstGeom>
          <a:solidFill>
            <a:schemeClr val="tx2">
              <a:lumMod val="10000"/>
              <a:lumOff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১। যদি কোনো তলে দুইটি কোনের একই শীর্ষবিন্দু হয় এবং কোনদ্বয় সাধারন বাহুর বিপরীত পাশে অবস্থান করে, তবে ঐ কোনদ্বয়কে সন্নিহিত কোন বলে।</a:t>
            </a:r>
          </a:p>
          <a:p>
            <a:pPr algn="ctr"/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২। কোনো কোনের বাহুদ্বয়ের বিপরীত রশ্মিদ্বয় যে কোন তৈরি করে তা ঐ কোনের বিপ্রতীপ কোন।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95350" y="739239"/>
            <a:ext cx="3295650" cy="2994561"/>
            <a:chOff x="895350" y="739239"/>
            <a:chExt cx="3295650" cy="2994561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447800" y="739239"/>
              <a:ext cx="0" cy="2438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447800" y="3177639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447800" y="1348839"/>
              <a:ext cx="220980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895350" y="2590800"/>
              <a:ext cx="1104900" cy="1143000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85132" y="2221468"/>
                <a:ext cx="6302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32" y="2221468"/>
                <a:ext cx="63023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78612" y="4876800"/>
                <a:ext cx="758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612" y="4876800"/>
                <a:ext cx="75847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697462" y="2743200"/>
            <a:ext cx="4227338" cy="2438400"/>
            <a:chOff x="3697462" y="2743200"/>
            <a:chExt cx="4227338" cy="24384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562600" y="47244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697462" y="4724400"/>
              <a:ext cx="18651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562600" y="2743200"/>
              <a:ext cx="878062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5105400" y="4038600"/>
              <a:ext cx="1104900" cy="1143000"/>
            </a:xfrm>
            <a:prstGeom prst="arc">
              <a:avLst>
                <a:gd name="adj1" fmla="val 10207699"/>
                <a:gd name="adj2" fmla="val 59805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77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895600" y="1981200"/>
            <a:ext cx="2133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895600" y="838200"/>
            <a:ext cx="1905000" cy="1142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90600" y="1066800"/>
            <a:ext cx="2438400" cy="114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219200" y="1600200"/>
            <a:ext cx="2286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46108" y="168861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717" y="1702086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8233" y="2184112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9758" y="1307812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1409699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বিপ্রতীপ কোন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114800"/>
            <a:ext cx="7696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অর্থাৎ , 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A=C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1" y="5334000"/>
            <a:ext cx="7696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B=D</a:t>
            </a:r>
          </a:p>
        </p:txBody>
      </p:sp>
    </p:spTree>
    <p:extLst>
      <p:ext uri="{BB962C8B-B14F-4D97-AF65-F5344CB8AC3E}">
        <p14:creationId xmlns:p14="http://schemas.microsoft.com/office/powerpoint/2010/main" val="33002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17761 L 0 1.6836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4 -0.19981 L -0.00833 0.0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457200"/>
            <a:ext cx="7772400" cy="20574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685800" y="2667000"/>
            <a:ext cx="7772400" cy="3657600"/>
          </a:xfrm>
          <a:prstGeom prst="flowChartPredefined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 সন্নিহিত ও বিপ্রতীপ কোনের সম্পর্ক গুলো লিখ 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209800" y="914400"/>
            <a:ext cx="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7800" y="560457"/>
            <a:ext cx="5879342" cy="751342"/>
            <a:chOff x="1447800" y="560457"/>
            <a:chExt cx="5879342" cy="75134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981200" y="914400"/>
              <a:ext cx="4800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447800" y="560457"/>
              <a:ext cx="5581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1800" y="603913"/>
              <a:ext cx="5453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B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10210" y="1645454"/>
            <a:ext cx="5966625" cy="707886"/>
            <a:chOff x="1410210" y="1645454"/>
            <a:chExt cx="5966625" cy="70788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981200" y="1981200"/>
              <a:ext cx="4800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10210" y="1645454"/>
              <a:ext cx="5709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1645454"/>
              <a:ext cx="5950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D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7493" y="3505200"/>
            <a:ext cx="5879342" cy="751342"/>
            <a:chOff x="1447800" y="560457"/>
            <a:chExt cx="5879342" cy="75134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981200" y="914400"/>
              <a:ext cx="4800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47800" y="560457"/>
              <a:ext cx="5581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603913"/>
              <a:ext cx="5453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B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36996" y="4876800"/>
            <a:ext cx="5966625" cy="707886"/>
            <a:chOff x="1410210" y="1645454"/>
            <a:chExt cx="5966625" cy="70788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981200" y="1981200"/>
              <a:ext cx="4800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410210" y="1645454"/>
              <a:ext cx="5709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0" y="1645454"/>
              <a:ext cx="5950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D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0400" y="2465457"/>
            <a:ext cx="2362200" cy="4060686"/>
            <a:chOff x="3200400" y="2465457"/>
            <a:chExt cx="2362200" cy="4060686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3200400" y="2819400"/>
              <a:ext cx="2362200" cy="3505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729778" y="2465457"/>
              <a:ext cx="546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1400" y="5818257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F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05268" y="51468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14704" y="3302435"/>
            <a:ext cx="30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4531541" y="325626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170835" y="382332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4808325" y="38737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3632301" y="469213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4207414" y="4655740"/>
            <a:ext cx="447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57287" y="514682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/>
          </a:p>
        </p:txBody>
      </p:sp>
      <p:sp>
        <p:nvSpPr>
          <p:cNvPr id="35" name="Oval 34"/>
          <p:cNvSpPr/>
          <p:nvPr/>
        </p:nvSpPr>
        <p:spPr>
          <a:xfrm rot="16200000">
            <a:off x="-465495" y="4344072"/>
            <a:ext cx="2286000" cy="5930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অনুরুপ কোন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 rot="5400000">
            <a:off x="7078302" y="4292093"/>
            <a:ext cx="2286000" cy="5930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একান্তর কোন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8131E-6 L 0.46666 4.1813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914400" y="457200"/>
            <a:ext cx="6858000" cy="1828800"/>
          </a:xfrm>
          <a:prstGeom prst="ellipseRibb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571500" y="2670980"/>
            <a:ext cx="7886700" cy="3653619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১। দুইটি </a:t>
            </a:r>
            <a:r>
              <a:rPr lang="bn-BD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সমান্তরাল সরলরেখা </a:t>
            </a:r>
            <a:r>
              <a:rPr lang="bn-BD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একটি </a:t>
            </a:r>
            <a:r>
              <a:rPr lang="bn-BD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ছেদক </a:t>
            </a:r>
            <a:r>
              <a:rPr lang="bn-BD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দ্বারা উৎপন্ন   </a:t>
            </a:r>
          </a:p>
          <a:p>
            <a:r>
              <a:rPr lang="bn-BD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কোনসমূহ  ব্যাখ্যা করো?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838200" y="304800"/>
            <a:ext cx="7315200" cy="1752600"/>
          </a:xfrm>
          <a:prstGeom prst="wav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86000"/>
            <a:ext cx="8001000" cy="3962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পূরক কোনের সমষ্টি কত?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4717"/>
              </p:ext>
            </p:extLst>
          </p:nvPr>
        </p:nvGraphicFramePr>
        <p:xfrm>
          <a:off x="4953000" y="4343400"/>
          <a:ext cx="685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330120" imgH="939600" progId="Equation.3">
                  <p:embed/>
                </p:oleObj>
              </mc:Choice>
              <mc:Fallback>
                <p:oleObj name="Equation" r:id="rId4" imgW="330120" imgH="939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343400"/>
                        <a:ext cx="6858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5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05200" y="4191000"/>
            <a:ext cx="5029200" cy="2209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Md Golam Faruque\Desktop\Faru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56313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1800" y="609600"/>
            <a:ext cx="45720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819400"/>
            <a:ext cx="4114800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534400" cy="57809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শ্রেনি-</a:t>
            </a:r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গণিত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15" y="3276600"/>
            <a:ext cx="48006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284482" cy="2743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76800" y="533400"/>
            <a:ext cx="3657600" cy="1066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লক্ষ্য করো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741682" y="1600200"/>
            <a:ext cx="3411718" cy="152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3276600"/>
            <a:ext cx="3402415" cy="297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 পরিমাপ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2714625" y="5791200"/>
            <a:ext cx="306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লক্ষ্যকর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766762"/>
            <a:ext cx="5174422" cy="4948238"/>
            <a:chOff x="3357554" y="1142984"/>
            <a:chExt cx="5411804" cy="4643454"/>
          </a:xfrm>
        </p:grpSpPr>
        <p:sp>
          <p:nvSpPr>
            <p:cNvPr id="2" name="Rectangle 1"/>
            <p:cNvSpPr/>
            <p:nvPr/>
          </p:nvSpPr>
          <p:spPr bwMode="auto">
            <a:xfrm>
              <a:off x="6572251" y="4071932"/>
              <a:ext cx="1928819" cy="171450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 bwMode="auto">
            <a:xfrm>
              <a:off x="4071931" y="3786181"/>
              <a:ext cx="1500192" cy="1500192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643689" y="2143112"/>
              <a:ext cx="1714505" cy="164306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43561" y="1142984"/>
              <a:ext cx="3125797" cy="414339"/>
            </a:xfrm>
            <a:custGeom>
              <a:avLst/>
              <a:gdLst>
                <a:gd name="connsiteX0" fmla="*/ 0 w 3125586"/>
                <a:gd name="connsiteY0" fmla="*/ 285404 h 412866"/>
                <a:gd name="connsiteX1" fmla="*/ 515390 w 3125586"/>
                <a:gd name="connsiteY1" fmla="*/ 19396 h 412866"/>
                <a:gd name="connsiteX2" fmla="*/ 1113906 w 3125586"/>
                <a:gd name="connsiteY2" fmla="*/ 401782 h 412866"/>
                <a:gd name="connsiteX3" fmla="*/ 1795550 w 3125586"/>
                <a:gd name="connsiteY3" fmla="*/ 36022 h 412866"/>
                <a:gd name="connsiteX4" fmla="*/ 2377440 w 3125586"/>
                <a:gd name="connsiteY4" fmla="*/ 401782 h 412866"/>
                <a:gd name="connsiteX5" fmla="*/ 3009208 w 3125586"/>
                <a:gd name="connsiteY5" fmla="*/ 102524 h 412866"/>
                <a:gd name="connsiteX6" fmla="*/ 3075710 w 3125586"/>
                <a:gd name="connsiteY6" fmla="*/ 85898 h 41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5586" h="412866">
                  <a:moveTo>
                    <a:pt x="0" y="285404"/>
                  </a:moveTo>
                  <a:cubicBezTo>
                    <a:pt x="164869" y="142702"/>
                    <a:pt x="329739" y="0"/>
                    <a:pt x="515390" y="19396"/>
                  </a:cubicBezTo>
                  <a:cubicBezTo>
                    <a:pt x="701041" y="38792"/>
                    <a:pt x="900546" y="399011"/>
                    <a:pt x="1113906" y="401782"/>
                  </a:cubicBezTo>
                  <a:cubicBezTo>
                    <a:pt x="1327266" y="404553"/>
                    <a:pt x="1584961" y="36022"/>
                    <a:pt x="1795550" y="36022"/>
                  </a:cubicBezTo>
                  <a:cubicBezTo>
                    <a:pt x="2006139" y="36022"/>
                    <a:pt x="2175164" y="390698"/>
                    <a:pt x="2377440" y="401782"/>
                  </a:cubicBezTo>
                  <a:cubicBezTo>
                    <a:pt x="2579716" y="412866"/>
                    <a:pt x="2892830" y="155171"/>
                    <a:pt x="3009208" y="102524"/>
                  </a:cubicBezTo>
                  <a:cubicBezTo>
                    <a:pt x="3125586" y="49877"/>
                    <a:pt x="3100648" y="67887"/>
                    <a:pt x="3075710" y="85898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1" name="TextBox 17"/>
            <p:cNvSpPr txBox="1">
              <a:spLocks noChangeArrowheads="1"/>
            </p:cNvSpPr>
            <p:nvPr/>
          </p:nvSpPr>
          <p:spPr bwMode="auto">
            <a:xfrm>
              <a:off x="5572132" y="2571744"/>
              <a:ext cx="298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</a:rPr>
                <a:t>.</a:t>
              </a:r>
            </a:p>
          </p:txBody>
        </p:sp>
        <p:grpSp>
          <p:nvGrpSpPr>
            <p:cNvPr id="8202" name="Group 21"/>
            <p:cNvGrpSpPr>
              <a:grpSpLocks/>
            </p:cNvGrpSpPr>
            <p:nvPr/>
          </p:nvGrpSpPr>
          <p:grpSpPr bwMode="auto">
            <a:xfrm>
              <a:off x="3714744" y="2285992"/>
              <a:ext cx="1285884" cy="787406"/>
              <a:chOff x="4286248" y="2571744"/>
              <a:chExt cx="1285884" cy="78740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4286246" y="2571740"/>
                <a:ext cx="928691" cy="78581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4286246" y="3357556"/>
                <a:ext cx="1285879" cy="158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3357554" y="1428735"/>
              <a:ext cx="1928818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43000" y="1524000"/>
            <a:ext cx="2057400" cy="3810000"/>
            <a:chOff x="1143000" y="1524000"/>
            <a:chExt cx="2057400" cy="3810000"/>
          </a:xfrm>
        </p:grpSpPr>
        <p:sp>
          <p:nvSpPr>
            <p:cNvPr id="6" name="Parallelogram 5"/>
            <p:cNvSpPr/>
            <p:nvPr/>
          </p:nvSpPr>
          <p:spPr>
            <a:xfrm>
              <a:off x="1143000" y="3819774"/>
              <a:ext cx="2057400" cy="1514226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1524000" y="1524000"/>
              <a:ext cx="1524000" cy="1676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7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2516" y="540663"/>
            <a:ext cx="7018483" cy="2209800"/>
            <a:chOff x="610937" y="261002"/>
            <a:chExt cx="6629400" cy="2133600"/>
          </a:xfrm>
        </p:grpSpPr>
        <p:sp>
          <p:nvSpPr>
            <p:cNvPr id="2" name="Flowchart: Punched Tape 1"/>
            <p:cNvSpPr/>
            <p:nvPr/>
          </p:nvSpPr>
          <p:spPr>
            <a:xfrm>
              <a:off x="610937" y="261002"/>
              <a:ext cx="6629400" cy="2133600"/>
            </a:xfrm>
            <a:prstGeom prst="flowChartPunchedTape">
              <a:avLst/>
            </a:prstGeom>
            <a:solidFill>
              <a:schemeClr val="bg2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56236" y="842569"/>
              <a:ext cx="4738040" cy="13966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8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</a:t>
              </a:r>
              <a:endParaRPr lang="en-US" sz="8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Plaque 4"/>
          <p:cNvSpPr/>
          <p:nvPr/>
        </p:nvSpPr>
        <p:spPr>
          <a:xfrm>
            <a:off x="982516" y="3200400"/>
            <a:ext cx="7247083" cy="2667000"/>
          </a:xfrm>
          <a:prstGeom prst="plaque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 প্রাথমিক ধারনা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990600" y="381000"/>
            <a:ext cx="7239000" cy="1905000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81000" y="2438400"/>
            <a:ext cx="8382000" cy="40386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সন্নিহিত ও বিপ্রতীপ কোন কি বলতে পারবে।</a:t>
            </a: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সন্নিহিত ও বিপ্রতীপ কোনগুলোর সম্পর্ক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লিখতে</a:t>
            </a: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দুইটি সমান্তরাল সরলরেখা ও একটি ছেদক দ্বারা</a:t>
            </a: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উৎপন্ন কোনসমূহ ব্যাখ্যা করতে পারবে।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96737" y="424934"/>
            <a:ext cx="2789463" cy="2208073"/>
            <a:chOff x="1096737" y="424934"/>
            <a:chExt cx="2789463" cy="2208073"/>
          </a:xfrm>
        </p:grpSpPr>
        <p:grpSp>
          <p:nvGrpSpPr>
            <p:cNvPr id="18" name="Group 17"/>
            <p:cNvGrpSpPr/>
            <p:nvPr/>
          </p:nvGrpSpPr>
          <p:grpSpPr>
            <a:xfrm>
              <a:off x="1272268" y="609600"/>
              <a:ext cx="2613932" cy="1796188"/>
              <a:chOff x="1272268" y="609600"/>
              <a:chExt cx="2613932" cy="1796188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1295400" y="2133600"/>
                <a:ext cx="2590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V="1">
                <a:off x="1295400" y="609600"/>
                <a:ext cx="15240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" name="Arc 5"/>
              <p:cNvSpPr/>
              <p:nvPr/>
            </p:nvSpPr>
            <p:spPr>
              <a:xfrm rot="1553158">
                <a:off x="1272268" y="1338988"/>
                <a:ext cx="1143000" cy="1066800"/>
              </a:xfrm>
              <a:prstGeom prst="arc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501456" y="22636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6737" y="225373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85584" y="42493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88681" y="609600"/>
            <a:ext cx="2613932" cy="2176842"/>
            <a:chOff x="4888681" y="609600"/>
            <a:chExt cx="2613932" cy="2176842"/>
          </a:xfrm>
        </p:grpSpPr>
        <p:sp>
          <p:nvSpPr>
            <p:cNvPr id="11" name="TextBox 10"/>
            <p:cNvSpPr txBox="1"/>
            <p:nvPr/>
          </p:nvSpPr>
          <p:spPr>
            <a:xfrm>
              <a:off x="5849344" y="609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88681" y="733988"/>
              <a:ext cx="2613932" cy="1796188"/>
              <a:chOff x="1272268" y="609600"/>
              <a:chExt cx="2613932" cy="179618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295400" y="2133600"/>
                <a:ext cx="2590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295400" y="609600"/>
                <a:ext cx="15240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2" name="Arc 21"/>
              <p:cNvSpPr/>
              <p:nvPr/>
            </p:nvSpPr>
            <p:spPr>
              <a:xfrm rot="1553158">
                <a:off x="1272268" y="1338988"/>
                <a:ext cx="1143000" cy="1066800"/>
              </a:xfrm>
              <a:prstGeom prst="arc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11813" y="235683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0400" y="241711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9098" y="2645462"/>
            <a:ext cx="4128881" cy="245636"/>
            <a:chOff x="1119098" y="2645462"/>
            <a:chExt cx="4128881" cy="245636"/>
          </a:xfrm>
        </p:grpSpPr>
        <p:sp>
          <p:nvSpPr>
            <p:cNvPr id="2" name="5-Point Star 1"/>
            <p:cNvSpPr/>
            <p:nvPr/>
          </p:nvSpPr>
          <p:spPr>
            <a:xfrm>
              <a:off x="1119098" y="2645462"/>
              <a:ext cx="198663" cy="2456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5078702" y="2726164"/>
              <a:ext cx="169277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21014" y="773794"/>
            <a:ext cx="1657688" cy="6266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শীর্ষবিন্দু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68897" y="3886200"/>
            <a:ext cx="2789463" cy="2208073"/>
            <a:chOff x="1096737" y="424934"/>
            <a:chExt cx="2789463" cy="2208073"/>
          </a:xfrm>
        </p:grpSpPr>
        <p:grpSp>
          <p:nvGrpSpPr>
            <p:cNvPr id="28" name="Group 27"/>
            <p:cNvGrpSpPr/>
            <p:nvPr/>
          </p:nvGrpSpPr>
          <p:grpSpPr>
            <a:xfrm>
              <a:off x="1272268" y="609600"/>
              <a:ext cx="2613932" cy="1796188"/>
              <a:chOff x="1272268" y="609600"/>
              <a:chExt cx="2613932" cy="1796188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1295400" y="2133600"/>
                <a:ext cx="2590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295400" y="609600"/>
                <a:ext cx="15240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 rot="1553158">
                <a:off x="1272268" y="1338988"/>
                <a:ext cx="1143000" cy="1066800"/>
              </a:xfrm>
              <a:prstGeom prst="arc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501456" y="22636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6737" y="225373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5584" y="42493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8876616">
            <a:off x="2378640" y="3171121"/>
            <a:ext cx="2613932" cy="2176842"/>
            <a:chOff x="4888681" y="609600"/>
            <a:chExt cx="2613932" cy="2176842"/>
          </a:xfrm>
        </p:grpSpPr>
        <p:sp>
          <p:nvSpPr>
            <p:cNvPr id="39" name="TextBox 38"/>
            <p:cNvSpPr txBox="1"/>
            <p:nvPr/>
          </p:nvSpPr>
          <p:spPr>
            <a:xfrm>
              <a:off x="5849344" y="609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888681" y="733988"/>
              <a:ext cx="2613932" cy="1796188"/>
              <a:chOff x="1272268" y="609600"/>
              <a:chExt cx="2613932" cy="1796188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1295400" y="2133600"/>
                <a:ext cx="2590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1295400" y="609600"/>
                <a:ext cx="15240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5" name="Arc 44"/>
              <p:cNvSpPr/>
              <p:nvPr/>
            </p:nvSpPr>
            <p:spPr>
              <a:xfrm rot="1553158">
                <a:off x="1272268" y="1338988"/>
                <a:ext cx="1143000" cy="1066800"/>
              </a:xfrm>
              <a:prstGeom prst="arc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11813" y="235683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0400" y="241711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Left-Right Arrow 14"/>
          <p:cNvSpPr/>
          <p:nvPr/>
        </p:nvSpPr>
        <p:spPr>
          <a:xfrm rot="2575077">
            <a:off x="3684320" y="4507196"/>
            <a:ext cx="904015" cy="1898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35812" y="4259847"/>
            <a:ext cx="2068965" cy="533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পাশে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-0.36054 L -3.33333E-6 -3.2654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8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95 -0.30088 L -3.33333E-6 3.376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895600" y="1981200"/>
            <a:ext cx="2133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895600" y="838200"/>
            <a:ext cx="1905000" cy="1142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90600" y="1066800"/>
            <a:ext cx="2438400" cy="114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219200" y="1600200"/>
            <a:ext cx="2286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46108" y="168861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717" y="1702086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8233" y="2184112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9758" y="1307812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1409699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বিপ্রতীপ কোন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17761 L 0 1.6836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4 -0.19981 L -0.00833 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488</TotalTime>
  <Words>230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Retrospect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70</cp:revision>
  <dcterms:created xsi:type="dcterms:W3CDTF">2014-03-26T16:05:48Z</dcterms:created>
  <dcterms:modified xsi:type="dcterms:W3CDTF">2021-05-28T06:35:01Z</dcterms:modified>
</cp:coreProperties>
</file>