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2" r:id="rId2"/>
    <p:sldId id="315" r:id="rId3"/>
    <p:sldId id="316" r:id="rId4"/>
    <p:sldId id="264" r:id="rId5"/>
    <p:sldId id="261" r:id="rId6"/>
    <p:sldId id="265" r:id="rId7"/>
    <p:sldId id="295" r:id="rId8"/>
    <p:sldId id="259" r:id="rId9"/>
    <p:sldId id="298" r:id="rId10"/>
    <p:sldId id="263" r:id="rId11"/>
    <p:sldId id="293" r:id="rId12"/>
    <p:sldId id="297" r:id="rId13"/>
    <p:sldId id="296" r:id="rId14"/>
    <p:sldId id="303" r:id="rId15"/>
    <p:sldId id="301" r:id="rId16"/>
    <p:sldId id="302" r:id="rId17"/>
    <p:sldId id="306" r:id="rId18"/>
    <p:sldId id="305" r:id="rId19"/>
    <p:sldId id="304" r:id="rId20"/>
    <p:sldId id="291" r:id="rId21"/>
    <p:sldId id="314" r:id="rId22"/>
    <p:sldId id="307" r:id="rId23"/>
    <p:sldId id="310" r:id="rId24"/>
    <p:sldId id="312" r:id="rId25"/>
    <p:sldId id="309" r:id="rId26"/>
    <p:sldId id="311" r:id="rId27"/>
    <p:sldId id="31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 snapToGrid="0">
      <p:cViewPr varScale="1">
        <p:scale>
          <a:sx n="48" d="100"/>
          <a:sy n="48" d="100"/>
        </p:scale>
        <p:origin x="6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F1D17-25AA-4E8D-8D98-3A775BE0C3AD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B3698-F13F-403F-9E33-9EC79A2C6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2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AC101-2B3A-4D36-944A-C76F8DC877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797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B3698-F13F-403F-9E33-9EC79A2C6C8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14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B3698-F13F-403F-9E33-9EC79A2C6C8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683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B3698-F13F-403F-9E33-9EC79A2C6C8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0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AC101-2B3A-4D36-944A-C76F8DC8772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049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51A91-7575-47CA-BAA3-B41BB163F6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268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B3698-F13F-403F-9E33-9EC79A2C6C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062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B3698-F13F-403F-9E33-9EC79A2C6C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905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B3698-F13F-403F-9E33-9EC79A2C6C8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799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B3698-F13F-403F-9E33-9EC79A2C6C8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189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B3698-F13F-403F-9E33-9EC79A2C6C8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81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B3698-F13F-403F-9E33-9EC79A2C6C8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1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0105-E370-4D9D-9DD8-01D58B334CE5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C749-F4F1-4959-8565-A80F1E954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0105-E370-4D9D-9DD8-01D58B334CE5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C749-F4F1-4959-8565-A80F1E954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19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0105-E370-4D9D-9DD8-01D58B334CE5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C749-F4F1-4959-8565-A80F1E954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55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0105-E370-4D9D-9DD8-01D58B334CE5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C749-F4F1-4959-8565-A80F1E954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4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0105-E370-4D9D-9DD8-01D58B334CE5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C749-F4F1-4959-8565-A80F1E954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5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0105-E370-4D9D-9DD8-01D58B334CE5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C749-F4F1-4959-8565-A80F1E954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27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0105-E370-4D9D-9DD8-01D58B334CE5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C749-F4F1-4959-8565-A80F1E954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75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0105-E370-4D9D-9DD8-01D58B334CE5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C749-F4F1-4959-8565-A80F1E954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34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0105-E370-4D9D-9DD8-01D58B334CE5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C749-F4F1-4959-8565-A80F1E954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75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0105-E370-4D9D-9DD8-01D58B334CE5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C749-F4F1-4959-8565-A80F1E954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33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0105-E370-4D9D-9DD8-01D58B334CE5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C749-F4F1-4959-8565-A80F1E954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13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B0105-E370-4D9D-9DD8-01D58B334CE5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5C749-F4F1-4959-8565-A80F1E954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56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4302125"/>
            <a:ext cx="71120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2089B65-D228-42D0-8623-D69900B71C7E}"/>
              </a:ext>
            </a:extLst>
          </p:cNvPr>
          <p:cNvGrpSpPr/>
          <p:nvPr/>
        </p:nvGrpSpPr>
        <p:grpSpPr>
          <a:xfrm>
            <a:off x="2827605" y="267285"/>
            <a:ext cx="5922499" cy="769441"/>
            <a:chOff x="1955408" y="801857"/>
            <a:chExt cx="5922499" cy="76944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D74397D-4C54-47E2-9030-AE1C1F2582C0}"/>
                </a:ext>
              </a:extLst>
            </p:cNvPr>
            <p:cNvSpPr txBox="1"/>
            <p:nvPr/>
          </p:nvSpPr>
          <p:spPr>
            <a:xfrm>
              <a:off x="2236762" y="801857"/>
              <a:ext cx="56411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400" b="1" dirty="0">
                  <a:solidFill>
                    <a:srgbClr val="15BD1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doctor’s advice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4AB54AE-8337-4A91-B853-8F8018CEB5C8}"/>
                </a:ext>
              </a:extLst>
            </p:cNvPr>
            <p:cNvSpPr/>
            <p:nvPr/>
          </p:nvSpPr>
          <p:spPr>
            <a:xfrm>
              <a:off x="1955408" y="801858"/>
              <a:ext cx="5416063" cy="769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47DF9B2-B550-4011-AA29-7DA6E010CE0E}"/>
              </a:ext>
            </a:extLst>
          </p:cNvPr>
          <p:cNvSpPr txBox="1"/>
          <p:nvPr/>
        </p:nvSpPr>
        <p:spPr>
          <a:xfrm>
            <a:off x="2616589" y="1619833"/>
            <a:ext cx="9467557" cy="1938992"/>
          </a:xfrm>
          <a:prstGeom prst="rect">
            <a:avLst/>
          </a:prstGeom>
          <a:gradFill flip="none" rotWithShape="1">
            <a:gsLst>
              <a:gs pos="0">
                <a:srgbClr val="66FF66">
                  <a:shade val="30000"/>
                  <a:satMod val="115000"/>
                </a:srgbClr>
              </a:gs>
              <a:gs pos="50000">
                <a:srgbClr val="66FF66">
                  <a:shade val="67500"/>
                  <a:satMod val="115000"/>
                </a:srgbClr>
              </a:gs>
              <a:gs pos="100000">
                <a:srgbClr val="66FF66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Eat food that gives your body energy.Try to eat, even if you aren’t hungry  You need to be strong.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F09A169-0468-420A-88B6-D07970C5F2B6}"/>
              </a:ext>
            </a:extLst>
          </p:cNvPr>
          <p:cNvSpPr txBox="1"/>
          <p:nvPr/>
        </p:nvSpPr>
        <p:spPr>
          <a:xfrm>
            <a:off x="3606023" y="4514892"/>
            <a:ext cx="8257736" cy="144655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Rest ! Stay at home . Don’t go to school or work.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F28C017-4BB6-4099-B2E1-1AE8D50C7A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176945" y="106498"/>
            <a:ext cx="1682118" cy="1233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58BCC40-5141-42A8-A055-872EBD15DA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497" y="3948993"/>
            <a:ext cx="2631108" cy="23653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B01F054-AC8B-4FC8-ACB7-3696CEE32F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3" r="7000" b="4179"/>
          <a:stretch/>
        </p:blipFill>
        <p:spPr>
          <a:xfrm>
            <a:off x="191227" y="710082"/>
            <a:ext cx="2340299" cy="265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EED3DD3-D330-4E38-8C7E-75A05D0E5805}"/>
              </a:ext>
            </a:extLst>
          </p:cNvPr>
          <p:cNvGrpSpPr/>
          <p:nvPr/>
        </p:nvGrpSpPr>
        <p:grpSpPr>
          <a:xfrm>
            <a:off x="-139147" y="5837375"/>
            <a:ext cx="12470294" cy="1159774"/>
            <a:chOff x="121168" y="5787038"/>
            <a:chExt cx="12322817" cy="1401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4CCFF67-D7E3-4C82-AAD7-B88EBDA4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E47579E-E622-4122-8726-074FBC48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C4F6AC-77E3-4F01-AF30-23DDC0CEA2FF}"/>
              </a:ext>
            </a:extLst>
          </p:cNvPr>
          <p:cNvSpPr txBox="1"/>
          <p:nvPr/>
        </p:nvSpPr>
        <p:spPr>
          <a:xfrm>
            <a:off x="2554704" y="3713717"/>
            <a:ext cx="6231988" cy="212365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4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Drink a lot of water or juice. They are better than soft drinks.</a:t>
            </a:r>
          </a:p>
        </p:txBody>
      </p:sp>
      <p:pic>
        <p:nvPicPr>
          <p:cNvPr id="7" name="Picture 6" descr="Coke_glass_preview_01.jpg">
            <a:extLst>
              <a:ext uri="{FF2B5EF4-FFF2-40B4-BE49-F238E27FC236}">
                <a16:creationId xmlns:a16="http://schemas.microsoft.com/office/drawing/2014/main" xmlns="" id="{DDE0594A-A2BA-4AFD-A975-5DF3A76B7C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82" t="5610" r="19000" b="3833"/>
          <a:stretch/>
        </p:blipFill>
        <p:spPr>
          <a:xfrm>
            <a:off x="6750149" y="474785"/>
            <a:ext cx="2377440" cy="3179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B1466C-E7C1-41C7-A02E-B682FC94E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00" y="24618"/>
            <a:ext cx="5355689" cy="3629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307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EED3DD3-D330-4E38-8C7E-75A05D0E5805}"/>
              </a:ext>
            </a:extLst>
          </p:cNvPr>
          <p:cNvGrpSpPr/>
          <p:nvPr/>
        </p:nvGrpSpPr>
        <p:grpSpPr>
          <a:xfrm>
            <a:off x="-139147" y="5764696"/>
            <a:ext cx="12470294" cy="1232454"/>
            <a:chOff x="121168" y="5787038"/>
            <a:chExt cx="12322817" cy="1401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4CCFF67-D7E3-4C82-AAD7-B88EBDA4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E47579E-E622-4122-8726-074FBC48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AB0233-4034-4174-8D71-4DDFA38DAE17}"/>
              </a:ext>
            </a:extLst>
          </p:cNvPr>
          <p:cNvSpPr txBox="1"/>
          <p:nvPr/>
        </p:nvSpPr>
        <p:spPr>
          <a:xfrm>
            <a:off x="2326499" y="3857244"/>
            <a:ext cx="6991644" cy="193899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5BD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coughing or sneezing? Cover your mouth and nose! Use a tissue, not your hand!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D84959-417D-4EF2-BBA1-32E172FAF2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10" y="716523"/>
            <a:ext cx="3359941" cy="2926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88706BF-7F5B-458D-AA81-F9056B2D17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6" t="9846"/>
          <a:stretch/>
        </p:blipFill>
        <p:spPr>
          <a:xfrm>
            <a:off x="6096000" y="716523"/>
            <a:ext cx="3116101" cy="2926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13511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EED3DD3-D330-4E38-8C7E-75A05D0E5805}"/>
              </a:ext>
            </a:extLst>
          </p:cNvPr>
          <p:cNvGrpSpPr/>
          <p:nvPr/>
        </p:nvGrpSpPr>
        <p:grpSpPr>
          <a:xfrm>
            <a:off x="-139147" y="5677082"/>
            <a:ext cx="12470294" cy="1320067"/>
            <a:chOff x="121168" y="5787038"/>
            <a:chExt cx="12322817" cy="1401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4CCFF67-D7E3-4C82-AAD7-B88EBDA4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E47579E-E622-4122-8726-074FBC48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F3BF02-B423-4FFA-956C-C8B39A5184F5}"/>
              </a:ext>
            </a:extLst>
          </p:cNvPr>
          <p:cNvSpPr txBox="1"/>
          <p:nvPr/>
        </p:nvSpPr>
        <p:spPr>
          <a:xfrm>
            <a:off x="478301" y="1125416"/>
            <a:ext cx="6049108" cy="70788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Wash your hand regularly.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0F2077-47DF-4388-9BD1-F3F14C8B15A2}"/>
              </a:ext>
            </a:extLst>
          </p:cNvPr>
          <p:cNvSpPr txBox="1"/>
          <p:nvPr/>
        </p:nvSpPr>
        <p:spPr>
          <a:xfrm>
            <a:off x="478301" y="3688418"/>
            <a:ext cx="6049108" cy="175432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 your own plate, glass and cup. Other people can catch your illness from these things.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BFC4D8E-CC8C-4699-8B7D-C16ED75514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 r="632" b="5436"/>
          <a:stretch/>
        </p:blipFill>
        <p:spPr>
          <a:xfrm>
            <a:off x="9837788" y="3589944"/>
            <a:ext cx="1688124" cy="22230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213B969-FDFE-4925-B2A4-3B53D454FB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2" t="-10495" r="3551"/>
          <a:stretch/>
        </p:blipFill>
        <p:spPr>
          <a:xfrm flipH="1">
            <a:off x="7122723" y="3454078"/>
            <a:ext cx="2715065" cy="22230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1A2F15C-784A-48F2-A65E-A39D9043C8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30"/>
          <a:stretch/>
        </p:blipFill>
        <p:spPr>
          <a:xfrm>
            <a:off x="7122723" y="400006"/>
            <a:ext cx="4004822" cy="275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4CB81B-F45C-4A84-A270-E1E0B4F567A9}"/>
              </a:ext>
            </a:extLst>
          </p:cNvPr>
          <p:cNvSpPr/>
          <p:nvPr/>
        </p:nvSpPr>
        <p:spPr>
          <a:xfrm>
            <a:off x="1999905" y="12415"/>
            <a:ext cx="7889174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Vocabularies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2284689-19A7-4761-814F-7006888EB36D}"/>
              </a:ext>
            </a:extLst>
          </p:cNvPr>
          <p:cNvSpPr/>
          <p:nvPr/>
        </p:nvSpPr>
        <p:spPr>
          <a:xfrm>
            <a:off x="777207" y="1152353"/>
            <a:ext cx="1113343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itchFamily="18" charset="0"/>
              </a:rPr>
              <a:t>Let’s find out new or difficult words: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23B652E-3A51-4C40-8E16-D775DFBC3B9C}"/>
              </a:ext>
            </a:extLst>
          </p:cNvPr>
          <p:cNvGrpSpPr/>
          <p:nvPr/>
        </p:nvGrpSpPr>
        <p:grpSpPr>
          <a:xfrm>
            <a:off x="2773782" y="2606943"/>
            <a:ext cx="2264734" cy="936414"/>
            <a:chOff x="2773782" y="2606943"/>
            <a:chExt cx="2264734" cy="936414"/>
          </a:xfrm>
        </p:grpSpPr>
        <p:sp>
          <p:nvSpPr>
            <p:cNvPr id="13" name="Rectangle: Rounded Corners 24">
              <a:extLst>
                <a:ext uri="{FF2B5EF4-FFF2-40B4-BE49-F238E27FC236}">
                  <a16:creationId xmlns:a16="http://schemas.microsoft.com/office/drawing/2014/main" xmlns="" id="{A173CA89-CBCD-480F-BD6D-5EB81D69E1FB}"/>
                </a:ext>
              </a:extLst>
            </p:cNvPr>
            <p:cNvSpPr/>
            <p:nvPr/>
          </p:nvSpPr>
          <p:spPr>
            <a:xfrm>
              <a:off x="2773782" y="2755684"/>
              <a:ext cx="2135291" cy="787673"/>
            </a:xfrm>
            <a:prstGeom prst="roundRect">
              <a:avLst/>
            </a:prstGeom>
            <a:gradFill flip="none" rotWithShape="1">
              <a:gsLst>
                <a:gs pos="0">
                  <a:srgbClr val="66FFCC">
                    <a:tint val="66000"/>
                    <a:satMod val="160000"/>
                  </a:srgbClr>
                </a:gs>
                <a:gs pos="50000">
                  <a:srgbClr val="66FFCC">
                    <a:tint val="44500"/>
                    <a:satMod val="160000"/>
                  </a:srgbClr>
                </a:gs>
                <a:gs pos="100000">
                  <a:srgbClr val="66FFCC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02955A4-2B4F-4915-9D3A-4DE597B25AE8}"/>
                </a:ext>
              </a:extLst>
            </p:cNvPr>
            <p:cNvSpPr txBox="1"/>
            <p:nvPr/>
          </p:nvSpPr>
          <p:spPr>
            <a:xfrm>
              <a:off x="2849236" y="2606943"/>
              <a:ext cx="218928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5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Cough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6126870-3DA8-4DB1-8F19-0C9208A926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4" r="13138"/>
          <a:stretch/>
        </p:blipFill>
        <p:spPr>
          <a:xfrm>
            <a:off x="339905" y="1939358"/>
            <a:ext cx="2388555" cy="2165803"/>
          </a:xfrm>
          <a:prstGeom prst="rect">
            <a:avLst/>
          </a:prstGeom>
        </p:spPr>
      </p:pic>
      <p:sp>
        <p:nvSpPr>
          <p:cNvPr id="16" name="Arrow: Right 6">
            <a:extLst>
              <a:ext uri="{FF2B5EF4-FFF2-40B4-BE49-F238E27FC236}">
                <a16:creationId xmlns:a16="http://schemas.microsoft.com/office/drawing/2014/main" xmlns="" id="{3BFB792B-ADED-44D1-8310-5C9F5D9F1930}"/>
              </a:ext>
            </a:extLst>
          </p:cNvPr>
          <p:cNvSpPr/>
          <p:nvPr/>
        </p:nvSpPr>
        <p:spPr>
          <a:xfrm flipV="1">
            <a:off x="5053410" y="2960691"/>
            <a:ext cx="428028" cy="40964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8CE879-06F9-4926-9510-CE4F3F67010E}"/>
              </a:ext>
            </a:extLst>
          </p:cNvPr>
          <p:cNvSpPr txBox="1"/>
          <p:nvPr/>
        </p:nvSpPr>
        <p:spPr>
          <a:xfrm>
            <a:off x="5541998" y="2903905"/>
            <a:ext cx="429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 stored in the throat</a:t>
            </a:r>
          </a:p>
        </p:txBody>
      </p:sp>
      <p:sp>
        <p:nvSpPr>
          <p:cNvPr id="18" name="Arrow: Right 10">
            <a:extLst>
              <a:ext uri="{FF2B5EF4-FFF2-40B4-BE49-F238E27FC236}">
                <a16:creationId xmlns:a16="http://schemas.microsoft.com/office/drawing/2014/main" xmlns="" id="{9B4E532F-194A-4AEC-BF96-FA78185848FC}"/>
              </a:ext>
            </a:extLst>
          </p:cNvPr>
          <p:cNvSpPr/>
          <p:nvPr/>
        </p:nvSpPr>
        <p:spPr>
          <a:xfrm flipV="1">
            <a:off x="5160243" y="5249684"/>
            <a:ext cx="428028" cy="40964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1">
            <a:extLst>
              <a:ext uri="{FF2B5EF4-FFF2-40B4-BE49-F238E27FC236}">
                <a16:creationId xmlns:a16="http://schemas.microsoft.com/office/drawing/2014/main" xmlns="" id="{0118CDD1-677E-4B78-9FAF-7F36FF4F09F5}"/>
              </a:ext>
            </a:extLst>
          </p:cNvPr>
          <p:cNvSpPr/>
          <p:nvPr/>
        </p:nvSpPr>
        <p:spPr>
          <a:xfrm flipV="1">
            <a:off x="9675065" y="5249684"/>
            <a:ext cx="428028" cy="40964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4">
            <a:extLst>
              <a:ext uri="{FF2B5EF4-FFF2-40B4-BE49-F238E27FC236}">
                <a16:creationId xmlns:a16="http://schemas.microsoft.com/office/drawing/2014/main" xmlns="" id="{833C207A-3F0E-472F-A40F-8F2796525231}"/>
              </a:ext>
            </a:extLst>
          </p:cNvPr>
          <p:cNvSpPr/>
          <p:nvPr/>
        </p:nvSpPr>
        <p:spPr>
          <a:xfrm flipV="1">
            <a:off x="9889079" y="3019566"/>
            <a:ext cx="428028" cy="40964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D877952-B428-4E1E-9681-4BF1E7909459}"/>
              </a:ext>
            </a:extLst>
          </p:cNvPr>
          <p:cNvGrpSpPr/>
          <p:nvPr/>
        </p:nvGrpSpPr>
        <p:grpSpPr>
          <a:xfrm>
            <a:off x="2931874" y="4376541"/>
            <a:ext cx="2480452" cy="1754326"/>
            <a:chOff x="2931874" y="4376541"/>
            <a:chExt cx="2480452" cy="1754326"/>
          </a:xfrm>
        </p:grpSpPr>
        <p:sp>
          <p:nvSpPr>
            <p:cNvPr id="22" name="Rectangle: Rounded Corners 25">
              <a:extLst>
                <a:ext uri="{FF2B5EF4-FFF2-40B4-BE49-F238E27FC236}">
                  <a16:creationId xmlns:a16="http://schemas.microsoft.com/office/drawing/2014/main" xmlns="" id="{90FF9D15-C66F-4134-9D59-BB0E2F40E8DC}"/>
                </a:ext>
              </a:extLst>
            </p:cNvPr>
            <p:cNvSpPr/>
            <p:nvPr/>
          </p:nvSpPr>
          <p:spPr>
            <a:xfrm>
              <a:off x="2931874" y="4483211"/>
              <a:ext cx="2135291" cy="1647656"/>
            </a:xfrm>
            <a:prstGeom prst="roundRect">
              <a:avLst/>
            </a:prstGeom>
            <a:gradFill flip="none" rotWithShape="1">
              <a:gsLst>
                <a:gs pos="0">
                  <a:srgbClr val="66FFCC">
                    <a:tint val="66000"/>
                    <a:satMod val="160000"/>
                  </a:srgbClr>
                </a:gs>
                <a:gs pos="50000">
                  <a:srgbClr val="66FFCC">
                    <a:tint val="44500"/>
                    <a:satMod val="160000"/>
                  </a:srgbClr>
                </a:gs>
                <a:gs pos="100000">
                  <a:srgbClr val="66FFCC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B1C1516-2F55-41DC-B72A-23D86445EA40}"/>
                </a:ext>
              </a:extLst>
            </p:cNvPr>
            <p:cNvSpPr txBox="1"/>
            <p:nvPr/>
          </p:nvSpPr>
          <p:spPr>
            <a:xfrm>
              <a:off x="2994870" y="4376541"/>
              <a:ext cx="24174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400" b="1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Sore throat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4DD9933-DDD2-48F2-A913-0EA0FB1C88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" y="4366980"/>
            <a:ext cx="2415128" cy="182878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23B09ED-62E1-4AB6-A1F9-4BE7D6116DC9}"/>
              </a:ext>
            </a:extLst>
          </p:cNvPr>
          <p:cNvSpPr txBox="1"/>
          <p:nvPr/>
        </p:nvSpPr>
        <p:spPr>
          <a:xfrm>
            <a:off x="5774427" y="5157313"/>
            <a:ext cx="3485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 in one’s throat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3959572-1CB9-428C-BD40-2F9D8381F33D}"/>
              </a:ext>
            </a:extLst>
          </p:cNvPr>
          <p:cNvSpPr txBox="1"/>
          <p:nvPr/>
        </p:nvSpPr>
        <p:spPr>
          <a:xfrm>
            <a:off x="10472763" y="2960691"/>
            <a:ext cx="1472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86A4418-386E-42EF-B30E-D8A5ED3395E3}"/>
              </a:ext>
            </a:extLst>
          </p:cNvPr>
          <p:cNvSpPr txBox="1"/>
          <p:nvPr/>
        </p:nvSpPr>
        <p:spPr>
          <a:xfrm>
            <a:off x="10438226" y="5088224"/>
            <a:ext cx="1472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গলাব্যাথা</a:t>
            </a:r>
          </a:p>
        </p:txBody>
      </p:sp>
    </p:spTree>
    <p:extLst>
      <p:ext uri="{BB962C8B-B14F-4D97-AF65-F5344CB8AC3E}">
        <p14:creationId xmlns:p14="http://schemas.microsoft.com/office/powerpoint/2010/main" val="3641850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 animBg="1"/>
      <p:bldP spid="17" grpId="0"/>
      <p:bldP spid="18" grpId="0" animBg="1"/>
      <p:bldP spid="19" grpId="0" animBg="1"/>
      <p:bldP spid="20" grpId="0" animBg="1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D51FB6D-8186-4CE5-9D4C-59E68010B3B1}"/>
              </a:ext>
            </a:extLst>
          </p:cNvPr>
          <p:cNvGrpSpPr/>
          <p:nvPr/>
        </p:nvGrpSpPr>
        <p:grpSpPr>
          <a:xfrm>
            <a:off x="2794086" y="1202376"/>
            <a:ext cx="2007275" cy="923330"/>
            <a:chOff x="2794086" y="1202376"/>
            <a:chExt cx="2007275" cy="923330"/>
          </a:xfrm>
        </p:grpSpPr>
        <p:sp>
          <p:nvSpPr>
            <p:cNvPr id="6" name="Rectangle: Rounded Corners 24">
              <a:extLst>
                <a:ext uri="{FF2B5EF4-FFF2-40B4-BE49-F238E27FC236}">
                  <a16:creationId xmlns:a16="http://schemas.microsoft.com/office/drawing/2014/main" xmlns="" id="{CF54CB86-6A37-4CDE-99A9-80A185704C0D}"/>
                </a:ext>
              </a:extLst>
            </p:cNvPr>
            <p:cNvSpPr/>
            <p:nvPr/>
          </p:nvSpPr>
          <p:spPr>
            <a:xfrm>
              <a:off x="2794086" y="1361227"/>
              <a:ext cx="1982382" cy="688384"/>
            </a:xfrm>
            <a:prstGeom prst="roundRect">
              <a:avLst/>
            </a:prstGeom>
            <a:gradFill flip="none" rotWithShape="1">
              <a:gsLst>
                <a:gs pos="0">
                  <a:srgbClr val="66FFCC">
                    <a:tint val="66000"/>
                    <a:satMod val="160000"/>
                  </a:srgbClr>
                </a:gs>
                <a:gs pos="50000">
                  <a:srgbClr val="66FFCC">
                    <a:tint val="44500"/>
                    <a:satMod val="160000"/>
                  </a:srgbClr>
                </a:gs>
                <a:gs pos="100000">
                  <a:srgbClr val="66FFCC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BF55EE2-F02E-4D4B-A7F4-F1A12E855B1A}"/>
                </a:ext>
              </a:extLst>
            </p:cNvPr>
            <p:cNvSpPr txBox="1"/>
            <p:nvPr/>
          </p:nvSpPr>
          <p:spPr>
            <a:xfrm>
              <a:off x="2869685" y="1202376"/>
              <a:ext cx="19316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Fever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B124C6D-B175-4941-BB1F-71AE9A7F6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2" y="835735"/>
            <a:ext cx="2432126" cy="1709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1BB772-EA5F-4FF6-A256-D973F5035980}"/>
              </a:ext>
            </a:extLst>
          </p:cNvPr>
          <p:cNvSpPr txBox="1"/>
          <p:nvPr/>
        </p:nvSpPr>
        <p:spPr>
          <a:xfrm>
            <a:off x="5301811" y="1437531"/>
            <a:ext cx="4740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disease of high temperature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0E0C97-04F5-4531-9DC8-4361933F3FAC}"/>
              </a:ext>
            </a:extLst>
          </p:cNvPr>
          <p:cNvGrpSpPr/>
          <p:nvPr/>
        </p:nvGrpSpPr>
        <p:grpSpPr>
          <a:xfrm>
            <a:off x="2738594" y="3145482"/>
            <a:ext cx="3357406" cy="923330"/>
            <a:chOff x="2840439" y="3330099"/>
            <a:chExt cx="3400271" cy="923330"/>
          </a:xfrm>
        </p:grpSpPr>
        <p:sp>
          <p:nvSpPr>
            <p:cNvPr id="11" name="Rectangle: Rounded Corners 26">
              <a:extLst>
                <a:ext uri="{FF2B5EF4-FFF2-40B4-BE49-F238E27FC236}">
                  <a16:creationId xmlns:a16="http://schemas.microsoft.com/office/drawing/2014/main" xmlns="" id="{7437C136-ADD4-4944-B1EB-6C6BCE5B0944}"/>
                </a:ext>
              </a:extLst>
            </p:cNvPr>
            <p:cNvSpPr/>
            <p:nvPr/>
          </p:nvSpPr>
          <p:spPr>
            <a:xfrm>
              <a:off x="2840439" y="3474720"/>
              <a:ext cx="2924886" cy="746695"/>
            </a:xfrm>
            <a:prstGeom prst="roundRect">
              <a:avLst/>
            </a:prstGeom>
            <a:gradFill flip="none" rotWithShape="1">
              <a:gsLst>
                <a:gs pos="0">
                  <a:srgbClr val="66FFCC">
                    <a:tint val="66000"/>
                    <a:satMod val="160000"/>
                  </a:srgbClr>
                </a:gs>
                <a:gs pos="50000">
                  <a:srgbClr val="66FFCC">
                    <a:tint val="44500"/>
                    <a:satMod val="160000"/>
                  </a:srgbClr>
                </a:gs>
                <a:gs pos="100000">
                  <a:srgbClr val="66FFCC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F3A546F-9A4E-4CB2-86F6-0D7CFDD87559}"/>
                </a:ext>
              </a:extLst>
            </p:cNvPr>
            <p:cNvSpPr txBox="1"/>
            <p:nvPr/>
          </p:nvSpPr>
          <p:spPr>
            <a:xfrm>
              <a:off x="2944187" y="3330099"/>
              <a:ext cx="32965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400" b="1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Medicine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8B37A3B-2927-4AD2-9BC5-F1BE8CB09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4" y="2671418"/>
            <a:ext cx="2432125" cy="1871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DC2CFF-6A4F-459F-BDB9-4A47B0171A56}"/>
              </a:ext>
            </a:extLst>
          </p:cNvPr>
          <p:cNvSpPr txBox="1"/>
          <p:nvPr/>
        </p:nvSpPr>
        <p:spPr>
          <a:xfrm>
            <a:off x="6323855" y="3186396"/>
            <a:ext cx="3530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drug for the treatment of disease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0C09803-5F79-4BC1-8A35-F4C5CEB2736F}"/>
              </a:ext>
            </a:extLst>
          </p:cNvPr>
          <p:cNvSpPr txBox="1"/>
          <p:nvPr/>
        </p:nvSpPr>
        <p:spPr>
          <a:xfrm>
            <a:off x="10613429" y="1454556"/>
            <a:ext cx="1035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C50AD74-2CC7-4A81-A3E2-44BC64076015}"/>
              </a:ext>
            </a:extLst>
          </p:cNvPr>
          <p:cNvSpPr txBox="1"/>
          <p:nvPr/>
        </p:nvSpPr>
        <p:spPr>
          <a:xfrm>
            <a:off x="10613429" y="3360926"/>
            <a:ext cx="1035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F788690-F30A-4435-BE12-275735CF8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1" y="4669555"/>
            <a:ext cx="2364104" cy="159056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43E59C9-A6AE-4DCA-9D80-F7B79BA14634}"/>
              </a:ext>
            </a:extLst>
          </p:cNvPr>
          <p:cNvGrpSpPr/>
          <p:nvPr/>
        </p:nvGrpSpPr>
        <p:grpSpPr>
          <a:xfrm>
            <a:off x="2845186" y="5088588"/>
            <a:ext cx="2640384" cy="929961"/>
            <a:chOff x="2679528" y="5164683"/>
            <a:chExt cx="2640384" cy="929961"/>
          </a:xfrm>
        </p:grpSpPr>
        <p:sp>
          <p:nvSpPr>
            <p:cNvPr id="19" name="Rectangle: Rounded Corners 27">
              <a:extLst>
                <a:ext uri="{FF2B5EF4-FFF2-40B4-BE49-F238E27FC236}">
                  <a16:creationId xmlns:a16="http://schemas.microsoft.com/office/drawing/2014/main" xmlns="" id="{A20A3CEF-87E7-4261-BE66-90937AB55005}"/>
                </a:ext>
              </a:extLst>
            </p:cNvPr>
            <p:cNvSpPr/>
            <p:nvPr/>
          </p:nvSpPr>
          <p:spPr>
            <a:xfrm>
              <a:off x="2679528" y="5336212"/>
              <a:ext cx="2486338" cy="758432"/>
            </a:xfrm>
            <a:prstGeom prst="roundRect">
              <a:avLst/>
            </a:prstGeom>
            <a:gradFill flip="none" rotWithShape="1">
              <a:gsLst>
                <a:gs pos="0">
                  <a:srgbClr val="66FFCC">
                    <a:tint val="66000"/>
                    <a:satMod val="160000"/>
                  </a:srgbClr>
                </a:gs>
                <a:gs pos="50000">
                  <a:srgbClr val="66FFCC">
                    <a:tint val="44500"/>
                    <a:satMod val="160000"/>
                  </a:srgbClr>
                </a:gs>
                <a:gs pos="100000">
                  <a:srgbClr val="66FFCC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8522615-B3F2-464F-8969-893A81D8F790}"/>
                </a:ext>
              </a:extLst>
            </p:cNvPr>
            <p:cNvSpPr txBox="1"/>
            <p:nvPr/>
          </p:nvSpPr>
          <p:spPr>
            <a:xfrm>
              <a:off x="2794395" y="5164683"/>
              <a:ext cx="2525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400" b="1" dirty="0">
                  <a:solidFill>
                    <a:srgbClr val="15BD1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Hungry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DCE7F74-91C1-436E-A6BA-81746F87A5C6}"/>
              </a:ext>
            </a:extLst>
          </p:cNvPr>
          <p:cNvSpPr txBox="1"/>
          <p:nvPr/>
        </p:nvSpPr>
        <p:spPr>
          <a:xfrm>
            <a:off x="6276498" y="5367699"/>
            <a:ext cx="367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who has hunger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1D59B27-C6BE-4941-B533-A664076E0226}"/>
              </a:ext>
            </a:extLst>
          </p:cNvPr>
          <p:cNvSpPr txBox="1"/>
          <p:nvPr/>
        </p:nvSpPr>
        <p:spPr>
          <a:xfrm>
            <a:off x="10613429" y="5225646"/>
            <a:ext cx="1397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ক্ষুধার্ত</a:t>
            </a:r>
          </a:p>
        </p:txBody>
      </p:sp>
      <p:sp>
        <p:nvSpPr>
          <p:cNvPr id="23" name="Arrow: Right 18">
            <a:extLst>
              <a:ext uri="{FF2B5EF4-FFF2-40B4-BE49-F238E27FC236}">
                <a16:creationId xmlns:a16="http://schemas.microsoft.com/office/drawing/2014/main" xmlns="" id="{108D2684-94CF-4562-AEC9-0897E234B2C6}"/>
              </a:ext>
            </a:extLst>
          </p:cNvPr>
          <p:cNvSpPr/>
          <p:nvPr/>
        </p:nvSpPr>
        <p:spPr>
          <a:xfrm flipV="1">
            <a:off x="4876960" y="1551156"/>
            <a:ext cx="428028" cy="40964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19">
            <a:extLst>
              <a:ext uri="{FF2B5EF4-FFF2-40B4-BE49-F238E27FC236}">
                <a16:creationId xmlns:a16="http://schemas.microsoft.com/office/drawing/2014/main" xmlns="" id="{ED9E71C6-3564-4D01-9729-3DD9A8875473}"/>
              </a:ext>
            </a:extLst>
          </p:cNvPr>
          <p:cNvSpPr/>
          <p:nvPr/>
        </p:nvSpPr>
        <p:spPr>
          <a:xfrm flipV="1">
            <a:off x="10032423" y="1572273"/>
            <a:ext cx="428028" cy="40964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0">
            <a:extLst>
              <a:ext uri="{FF2B5EF4-FFF2-40B4-BE49-F238E27FC236}">
                <a16:creationId xmlns:a16="http://schemas.microsoft.com/office/drawing/2014/main" xmlns="" id="{E84DE198-ECEB-41F6-A2C8-CFE4904F4368}"/>
              </a:ext>
            </a:extLst>
          </p:cNvPr>
          <p:cNvSpPr/>
          <p:nvPr/>
        </p:nvSpPr>
        <p:spPr>
          <a:xfrm flipV="1">
            <a:off x="9837716" y="3469986"/>
            <a:ext cx="428028" cy="40964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1">
            <a:extLst>
              <a:ext uri="{FF2B5EF4-FFF2-40B4-BE49-F238E27FC236}">
                <a16:creationId xmlns:a16="http://schemas.microsoft.com/office/drawing/2014/main" xmlns="" id="{A1771273-A53B-466C-BF59-CB80CB69E2D8}"/>
              </a:ext>
            </a:extLst>
          </p:cNvPr>
          <p:cNvSpPr/>
          <p:nvPr/>
        </p:nvSpPr>
        <p:spPr>
          <a:xfrm flipV="1">
            <a:off x="5848470" y="3458626"/>
            <a:ext cx="428028" cy="40964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2">
            <a:extLst>
              <a:ext uri="{FF2B5EF4-FFF2-40B4-BE49-F238E27FC236}">
                <a16:creationId xmlns:a16="http://schemas.microsoft.com/office/drawing/2014/main" xmlns="" id="{6D1D669E-5DE5-4A66-BCA8-05815086C2B9}"/>
              </a:ext>
            </a:extLst>
          </p:cNvPr>
          <p:cNvSpPr/>
          <p:nvPr/>
        </p:nvSpPr>
        <p:spPr>
          <a:xfrm flipV="1">
            <a:off x="5701489" y="5464838"/>
            <a:ext cx="428028" cy="40964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3">
            <a:extLst>
              <a:ext uri="{FF2B5EF4-FFF2-40B4-BE49-F238E27FC236}">
                <a16:creationId xmlns:a16="http://schemas.microsoft.com/office/drawing/2014/main" xmlns="" id="{265070FA-DC2E-4459-8C58-826FCB6D6C9B}"/>
              </a:ext>
            </a:extLst>
          </p:cNvPr>
          <p:cNvSpPr/>
          <p:nvPr/>
        </p:nvSpPr>
        <p:spPr>
          <a:xfrm flipV="1">
            <a:off x="9960973" y="5470580"/>
            <a:ext cx="428028" cy="40964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82C4C35-A384-4E00-84D3-6C12F2C2D2C6}"/>
              </a:ext>
            </a:extLst>
          </p:cNvPr>
          <p:cNvSpPr/>
          <p:nvPr/>
        </p:nvSpPr>
        <p:spPr>
          <a:xfrm>
            <a:off x="236374" y="9589"/>
            <a:ext cx="1113343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itchFamily="18" charset="0"/>
              </a:rPr>
              <a:t>Let’s find out new or difficult words</a:t>
            </a:r>
          </a:p>
        </p:txBody>
      </p:sp>
    </p:spTree>
    <p:extLst>
      <p:ext uri="{BB962C8B-B14F-4D97-AF65-F5344CB8AC3E}">
        <p14:creationId xmlns:p14="http://schemas.microsoft.com/office/powerpoint/2010/main" val="1374461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2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75B5B1-ADEF-4CFF-953C-BA1EDBE95F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4" t="8281" r="22726" b="7887"/>
          <a:stretch/>
        </p:blipFill>
        <p:spPr>
          <a:xfrm>
            <a:off x="289963" y="330193"/>
            <a:ext cx="2608847" cy="212301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EE074E0-7773-4519-8A10-D8AD55C99F57}"/>
              </a:ext>
            </a:extLst>
          </p:cNvPr>
          <p:cNvGrpSpPr/>
          <p:nvPr/>
        </p:nvGrpSpPr>
        <p:grpSpPr>
          <a:xfrm>
            <a:off x="3079228" y="988074"/>
            <a:ext cx="2251101" cy="923330"/>
            <a:chOff x="3079228" y="988074"/>
            <a:chExt cx="2251101" cy="923330"/>
          </a:xfrm>
        </p:grpSpPr>
        <p:sp>
          <p:nvSpPr>
            <p:cNvPr id="11" name="Rectangle: Rounded Corners 24">
              <a:extLst>
                <a:ext uri="{FF2B5EF4-FFF2-40B4-BE49-F238E27FC236}">
                  <a16:creationId xmlns:a16="http://schemas.microsoft.com/office/drawing/2014/main" xmlns="" id="{C262DDD9-1BF0-436D-A895-B45718C1E193}"/>
                </a:ext>
              </a:extLst>
            </p:cNvPr>
            <p:cNvSpPr/>
            <p:nvPr/>
          </p:nvSpPr>
          <p:spPr>
            <a:xfrm>
              <a:off x="3105646" y="1168541"/>
              <a:ext cx="2224683" cy="709681"/>
            </a:xfrm>
            <a:prstGeom prst="roundRect">
              <a:avLst/>
            </a:prstGeom>
            <a:gradFill flip="none" rotWithShape="1">
              <a:gsLst>
                <a:gs pos="0">
                  <a:srgbClr val="66FFCC">
                    <a:tint val="66000"/>
                    <a:satMod val="160000"/>
                  </a:srgbClr>
                </a:gs>
                <a:gs pos="50000">
                  <a:srgbClr val="66FFCC">
                    <a:tint val="44500"/>
                    <a:satMod val="160000"/>
                  </a:srgbClr>
                </a:gs>
                <a:gs pos="100000">
                  <a:srgbClr val="66FFCC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DDF2ABD-2731-42C3-89BE-B8DA417F913C}"/>
                </a:ext>
              </a:extLst>
            </p:cNvPr>
            <p:cNvSpPr txBox="1"/>
            <p:nvPr/>
          </p:nvSpPr>
          <p:spPr>
            <a:xfrm>
              <a:off x="3079228" y="988074"/>
              <a:ext cx="2159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400" b="1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Strong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C57459-A928-4657-B766-E7ABE8FF0C84}"/>
              </a:ext>
            </a:extLst>
          </p:cNvPr>
          <p:cNvSpPr txBox="1"/>
          <p:nvPr/>
        </p:nvSpPr>
        <p:spPr>
          <a:xfrm>
            <a:off x="6178571" y="1301940"/>
            <a:ext cx="3295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Mighty or powerful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881BD14-096A-4405-9BBA-39A65E5769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8455"/>
          <a:stretch/>
        </p:blipFill>
        <p:spPr>
          <a:xfrm>
            <a:off x="289963" y="2512196"/>
            <a:ext cx="2608847" cy="21230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7E18FB5-5D1C-4025-B8D4-A1FE795DEBB6}"/>
              </a:ext>
            </a:extLst>
          </p:cNvPr>
          <p:cNvSpPr txBox="1"/>
          <p:nvPr/>
        </p:nvSpPr>
        <p:spPr>
          <a:xfrm>
            <a:off x="6158897" y="2645154"/>
            <a:ext cx="38472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make a sudden expulsion of air from the nose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CED3DD8-D584-4564-AAF0-28F4B91AC657}"/>
              </a:ext>
            </a:extLst>
          </p:cNvPr>
          <p:cNvGrpSpPr/>
          <p:nvPr/>
        </p:nvGrpSpPr>
        <p:grpSpPr>
          <a:xfrm>
            <a:off x="3210014" y="2837654"/>
            <a:ext cx="2366501" cy="923330"/>
            <a:chOff x="3210014" y="2837654"/>
            <a:chExt cx="2366501" cy="923330"/>
          </a:xfrm>
        </p:grpSpPr>
        <p:sp>
          <p:nvSpPr>
            <p:cNvPr id="17" name="Rectangle: Rounded Corners 25">
              <a:extLst>
                <a:ext uri="{FF2B5EF4-FFF2-40B4-BE49-F238E27FC236}">
                  <a16:creationId xmlns:a16="http://schemas.microsoft.com/office/drawing/2014/main" xmlns="" id="{70213A90-D070-494C-AECC-EAC92291EE42}"/>
                </a:ext>
              </a:extLst>
            </p:cNvPr>
            <p:cNvSpPr/>
            <p:nvPr/>
          </p:nvSpPr>
          <p:spPr>
            <a:xfrm>
              <a:off x="3210014" y="3006932"/>
              <a:ext cx="2159885" cy="685224"/>
            </a:xfrm>
            <a:prstGeom prst="roundRect">
              <a:avLst/>
            </a:prstGeom>
            <a:gradFill flip="none" rotWithShape="1">
              <a:gsLst>
                <a:gs pos="0">
                  <a:srgbClr val="66FFCC">
                    <a:tint val="66000"/>
                    <a:satMod val="160000"/>
                  </a:srgbClr>
                </a:gs>
                <a:gs pos="50000">
                  <a:srgbClr val="66FFCC">
                    <a:tint val="44500"/>
                    <a:satMod val="160000"/>
                  </a:srgbClr>
                </a:gs>
                <a:gs pos="100000">
                  <a:srgbClr val="66FFCC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F118B43-B315-4430-BB76-DB2553FCB6F1}"/>
                </a:ext>
              </a:extLst>
            </p:cNvPr>
            <p:cNvSpPr txBox="1"/>
            <p:nvPr/>
          </p:nvSpPr>
          <p:spPr>
            <a:xfrm>
              <a:off x="3256212" y="2837654"/>
              <a:ext cx="23203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400" b="1" dirty="0">
                  <a:solidFill>
                    <a:srgbClr val="15BD1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Sneeze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26D2AEE-DCA5-4CBD-88EE-35B1FED27DB3}"/>
              </a:ext>
            </a:extLst>
          </p:cNvPr>
          <p:cNvSpPr txBox="1"/>
          <p:nvPr/>
        </p:nvSpPr>
        <p:spPr>
          <a:xfrm>
            <a:off x="10438227" y="1338847"/>
            <a:ext cx="175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98A7410-2319-43DF-BEA5-91E740C2F5F8}"/>
              </a:ext>
            </a:extLst>
          </p:cNvPr>
          <p:cNvSpPr txBox="1"/>
          <p:nvPr/>
        </p:nvSpPr>
        <p:spPr>
          <a:xfrm>
            <a:off x="10300912" y="3006932"/>
            <a:ext cx="175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চি দেওয়া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F65A00D-5FAD-4047-83F7-068F95C0EF15}"/>
              </a:ext>
            </a:extLst>
          </p:cNvPr>
          <p:cNvGrpSpPr/>
          <p:nvPr/>
        </p:nvGrpSpPr>
        <p:grpSpPr>
          <a:xfrm>
            <a:off x="3149537" y="5048987"/>
            <a:ext cx="1800026" cy="923330"/>
            <a:chOff x="3149537" y="5048987"/>
            <a:chExt cx="1800026" cy="923330"/>
          </a:xfrm>
        </p:grpSpPr>
        <p:sp>
          <p:nvSpPr>
            <p:cNvPr id="22" name="Rectangle: Rounded Corners 26">
              <a:extLst>
                <a:ext uri="{FF2B5EF4-FFF2-40B4-BE49-F238E27FC236}">
                  <a16:creationId xmlns:a16="http://schemas.microsoft.com/office/drawing/2014/main" xmlns="" id="{8FD1CF8C-8782-4D3D-8A92-29329F68B44B}"/>
                </a:ext>
              </a:extLst>
            </p:cNvPr>
            <p:cNvSpPr/>
            <p:nvPr/>
          </p:nvSpPr>
          <p:spPr>
            <a:xfrm>
              <a:off x="3149537" y="5175706"/>
              <a:ext cx="1800026" cy="685224"/>
            </a:xfrm>
            <a:prstGeom prst="roundRect">
              <a:avLst/>
            </a:prstGeom>
            <a:gradFill flip="none" rotWithShape="1">
              <a:gsLst>
                <a:gs pos="0">
                  <a:srgbClr val="66FFCC">
                    <a:tint val="66000"/>
                    <a:satMod val="160000"/>
                  </a:srgbClr>
                </a:gs>
                <a:gs pos="50000">
                  <a:srgbClr val="66FFCC">
                    <a:tint val="44500"/>
                    <a:satMod val="160000"/>
                  </a:srgbClr>
                </a:gs>
                <a:gs pos="100000">
                  <a:srgbClr val="66FFCC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4706133-DC8C-45B5-8BAB-BFEEA256F692}"/>
                </a:ext>
              </a:extLst>
            </p:cNvPr>
            <p:cNvSpPr txBox="1"/>
            <p:nvPr/>
          </p:nvSpPr>
          <p:spPr>
            <a:xfrm>
              <a:off x="3422574" y="5048987"/>
              <a:ext cx="15269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400" b="1" dirty="0">
                  <a:solidFill>
                    <a:srgbClr val="800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Flu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6B56F94-AD1C-4C62-BDE5-E05F9CF65FB9}"/>
              </a:ext>
            </a:extLst>
          </p:cNvPr>
          <p:cNvSpPr txBox="1"/>
          <p:nvPr/>
        </p:nvSpPr>
        <p:spPr>
          <a:xfrm>
            <a:off x="6266970" y="5256302"/>
            <a:ext cx="2922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kind of fever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C74788C-0ED0-4175-874F-D538237C4222}"/>
              </a:ext>
            </a:extLst>
          </p:cNvPr>
          <p:cNvSpPr txBox="1"/>
          <p:nvPr/>
        </p:nvSpPr>
        <p:spPr>
          <a:xfrm>
            <a:off x="10300911" y="5218265"/>
            <a:ext cx="175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ইনফ্লুয়েঞ্জা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B478369-94B2-4777-A389-DB84D88CF5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3" y="4805481"/>
            <a:ext cx="2585087" cy="1703281"/>
          </a:xfrm>
          <a:prstGeom prst="rect">
            <a:avLst/>
          </a:prstGeom>
        </p:spPr>
      </p:pic>
      <p:sp>
        <p:nvSpPr>
          <p:cNvPr id="27" name="Arrow: Right 18">
            <a:extLst>
              <a:ext uri="{FF2B5EF4-FFF2-40B4-BE49-F238E27FC236}">
                <a16:creationId xmlns:a16="http://schemas.microsoft.com/office/drawing/2014/main" xmlns="" id="{65A86C62-8387-4396-8550-FCFB1CFB416B}"/>
              </a:ext>
            </a:extLst>
          </p:cNvPr>
          <p:cNvSpPr/>
          <p:nvPr/>
        </p:nvSpPr>
        <p:spPr>
          <a:xfrm flipV="1">
            <a:off x="5543707" y="1382163"/>
            <a:ext cx="428028" cy="40964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19">
            <a:extLst>
              <a:ext uri="{FF2B5EF4-FFF2-40B4-BE49-F238E27FC236}">
                <a16:creationId xmlns:a16="http://schemas.microsoft.com/office/drawing/2014/main" xmlns="" id="{F0159E75-D37D-406A-9F52-512FB0166218}"/>
              </a:ext>
            </a:extLst>
          </p:cNvPr>
          <p:cNvSpPr/>
          <p:nvPr/>
        </p:nvSpPr>
        <p:spPr>
          <a:xfrm flipV="1">
            <a:off x="9643476" y="1382163"/>
            <a:ext cx="428028" cy="40964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0">
            <a:extLst>
              <a:ext uri="{FF2B5EF4-FFF2-40B4-BE49-F238E27FC236}">
                <a16:creationId xmlns:a16="http://schemas.microsoft.com/office/drawing/2014/main" xmlns="" id="{82269065-2A57-493A-9B6D-5ED4EF4F0011}"/>
              </a:ext>
            </a:extLst>
          </p:cNvPr>
          <p:cNvSpPr/>
          <p:nvPr/>
        </p:nvSpPr>
        <p:spPr>
          <a:xfrm flipV="1">
            <a:off x="9657832" y="3132828"/>
            <a:ext cx="428028" cy="40964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1">
            <a:extLst>
              <a:ext uri="{FF2B5EF4-FFF2-40B4-BE49-F238E27FC236}">
                <a16:creationId xmlns:a16="http://schemas.microsoft.com/office/drawing/2014/main" xmlns="" id="{F72074CA-D4EE-4F0F-B1DB-E54A90EC1A02}"/>
              </a:ext>
            </a:extLst>
          </p:cNvPr>
          <p:cNvSpPr/>
          <p:nvPr/>
        </p:nvSpPr>
        <p:spPr>
          <a:xfrm flipV="1">
            <a:off x="9622157" y="5369874"/>
            <a:ext cx="428028" cy="40964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22">
            <a:extLst>
              <a:ext uri="{FF2B5EF4-FFF2-40B4-BE49-F238E27FC236}">
                <a16:creationId xmlns:a16="http://schemas.microsoft.com/office/drawing/2014/main" xmlns="" id="{8085E88B-9C63-4FC0-818D-69B23160F78E}"/>
              </a:ext>
            </a:extLst>
          </p:cNvPr>
          <p:cNvSpPr/>
          <p:nvPr/>
        </p:nvSpPr>
        <p:spPr>
          <a:xfrm flipV="1">
            <a:off x="5576515" y="5369874"/>
            <a:ext cx="428028" cy="40964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23">
            <a:extLst>
              <a:ext uri="{FF2B5EF4-FFF2-40B4-BE49-F238E27FC236}">
                <a16:creationId xmlns:a16="http://schemas.microsoft.com/office/drawing/2014/main" xmlns="" id="{0E489388-E954-41D9-AE73-772F91653F6D}"/>
              </a:ext>
            </a:extLst>
          </p:cNvPr>
          <p:cNvSpPr/>
          <p:nvPr/>
        </p:nvSpPr>
        <p:spPr>
          <a:xfrm flipV="1">
            <a:off x="5542187" y="3132828"/>
            <a:ext cx="428028" cy="40964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853A0EA-B79F-4557-931A-24EBD1C755F8}"/>
              </a:ext>
            </a:extLst>
          </p:cNvPr>
          <p:cNvSpPr/>
          <p:nvPr/>
        </p:nvSpPr>
        <p:spPr>
          <a:xfrm>
            <a:off x="1202405" y="-24639"/>
            <a:ext cx="1078942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itchFamily="18" charset="0"/>
              </a:rPr>
              <a:t>Let’s find out new or difficult words</a:t>
            </a:r>
          </a:p>
        </p:txBody>
      </p:sp>
    </p:spTree>
    <p:extLst>
      <p:ext uri="{BB962C8B-B14F-4D97-AF65-F5344CB8AC3E}">
        <p14:creationId xmlns:p14="http://schemas.microsoft.com/office/powerpoint/2010/main" val="314190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0" grpId="0"/>
      <p:bldP spid="24" grpId="0"/>
      <p:bldP spid="25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59D987-27DD-4DA7-A619-9967EAC1C633}"/>
              </a:ext>
            </a:extLst>
          </p:cNvPr>
          <p:cNvSpPr txBox="1"/>
          <p:nvPr/>
        </p:nvSpPr>
        <p:spPr>
          <a:xfrm>
            <a:off x="3024552" y="161372"/>
            <a:ext cx="5124042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Make sentences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9A05739-A24E-4129-948C-99CC0CCF5EDE}"/>
              </a:ext>
            </a:extLst>
          </p:cNvPr>
          <p:cNvSpPr/>
          <p:nvPr/>
        </p:nvSpPr>
        <p:spPr>
          <a:xfrm>
            <a:off x="3024552" y="266106"/>
            <a:ext cx="5124042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9E5884-28A4-47FA-AE8A-6AF1684AB029}"/>
              </a:ext>
            </a:extLst>
          </p:cNvPr>
          <p:cNvSpPr txBox="1"/>
          <p:nvPr/>
        </p:nvSpPr>
        <p:spPr>
          <a:xfrm>
            <a:off x="6096000" y="1605150"/>
            <a:ext cx="344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a cough.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A43E0C-5098-475B-8596-A99748F9DDBF}"/>
              </a:ext>
            </a:extLst>
          </p:cNvPr>
          <p:cNvSpPr txBox="1"/>
          <p:nvPr/>
        </p:nvSpPr>
        <p:spPr>
          <a:xfrm>
            <a:off x="3024554" y="1523812"/>
            <a:ext cx="1702191" cy="707886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0E7942-376C-47E8-92BF-6B01708A8052}"/>
              </a:ext>
            </a:extLst>
          </p:cNvPr>
          <p:cNvSpPr txBox="1"/>
          <p:nvPr/>
        </p:nvSpPr>
        <p:spPr>
          <a:xfrm>
            <a:off x="3024554" y="2770040"/>
            <a:ext cx="1702191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FFD69A8-EF45-45DE-A641-2B95B823FF60}"/>
              </a:ext>
            </a:extLst>
          </p:cNvPr>
          <p:cNvSpPr txBox="1"/>
          <p:nvPr/>
        </p:nvSpPr>
        <p:spPr>
          <a:xfrm>
            <a:off x="6096000" y="2800455"/>
            <a:ext cx="4848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visited Dhaka.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F0D4B32-09FE-4299-BED9-C6CA2E042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4050" r="17116" b="17589"/>
          <a:stretch/>
        </p:blipFill>
        <p:spPr>
          <a:xfrm>
            <a:off x="163009" y="3525198"/>
            <a:ext cx="1989348" cy="14943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CB6F2AE-A3CF-4ECB-A833-0D7A6FCDAEA9}"/>
              </a:ext>
            </a:extLst>
          </p:cNvPr>
          <p:cNvSpPr txBox="1"/>
          <p:nvPr/>
        </p:nvSpPr>
        <p:spPr>
          <a:xfrm>
            <a:off x="3024552" y="3914204"/>
            <a:ext cx="160371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D38B2D5-5831-413F-BAAA-F0B0E5988C29}"/>
              </a:ext>
            </a:extLst>
          </p:cNvPr>
          <p:cNvSpPr txBox="1"/>
          <p:nvPr/>
        </p:nvSpPr>
        <p:spPr>
          <a:xfrm>
            <a:off x="6095999" y="3693439"/>
            <a:ext cx="484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Juice is better than soft drinks.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526DBFC-F87F-497B-A036-44C0449FA8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9" y="897479"/>
            <a:ext cx="1989348" cy="13142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0068CEC-775B-4C46-A37D-0013DF9B12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" y="5094573"/>
            <a:ext cx="2024151" cy="13142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76FA940-4ABD-4000-9DB9-9E016596E92A}"/>
              </a:ext>
            </a:extLst>
          </p:cNvPr>
          <p:cNvSpPr txBox="1"/>
          <p:nvPr/>
        </p:nvSpPr>
        <p:spPr>
          <a:xfrm>
            <a:off x="3024552" y="5232738"/>
            <a:ext cx="1603718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1B7A038-7A09-48A3-8213-62CA12E7C7C4}"/>
              </a:ext>
            </a:extLst>
          </p:cNvPr>
          <p:cNvSpPr txBox="1"/>
          <p:nvPr/>
        </p:nvSpPr>
        <p:spPr>
          <a:xfrm>
            <a:off x="6095999" y="5309172"/>
            <a:ext cx="4220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Sima has the flu.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ADEC6113-DEDA-49E5-B42C-F3FD8A0DE6C3}"/>
              </a:ext>
            </a:extLst>
          </p:cNvPr>
          <p:cNvSpPr/>
          <p:nvPr/>
        </p:nvSpPr>
        <p:spPr>
          <a:xfrm flipV="1">
            <a:off x="5154219" y="1787481"/>
            <a:ext cx="640125" cy="409647"/>
          </a:xfrm>
          <a:prstGeom prst="rightArrow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9">
            <a:extLst>
              <a:ext uri="{FF2B5EF4-FFF2-40B4-BE49-F238E27FC236}">
                <a16:creationId xmlns:a16="http://schemas.microsoft.com/office/drawing/2014/main" xmlns="" id="{F786644B-7DA4-4DD0-8E1D-0E0787A2ED38}"/>
              </a:ext>
            </a:extLst>
          </p:cNvPr>
          <p:cNvSpPr/>
          <p:nvPr/>
        </p:nvSpPr>
        <p:spPr>
          <a:xfrm flipV="1">
            <a:off x="5121395" y="2949574"/>
            <a:ext cx="640125" cy="409647"/>
          </a:xfrm>
          <a:prstGeom prst="rightArrow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20">
            <a:extLst>
              <a:ext uri="{FF2B5EF4-FFF2-40B4-BE49-F238E27FC236}">
                <a16:creationId xmlns:a16="http://schemas.microsoft.com/office/drawing/2014/main" xmlns="" id="{18269003-F097-46AB-8117-4D627072B958}"/>
              </a:ext>
            </a:extLst>
          </p:cNvPr>
          <p:cNvSpPr/>
          <p:nvPr/>
        </p:nvSpPr>
        <p:spPr>
          <a:xfrm flipV="1">
            <a:off x="5081535" y="4111667"/>
            <a:ext cx="640125" cy="409647"/>
          </a:xfrm>
          <a:prstGeom prst="rightArrow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1">
            <a:extLst>
              <a:ext uri="{FF2B5EF4-FFF2-40B4-BE49-F238E27FC236}">
                <a16:creationId xmlns:a16="http://schemas.microsoft.com/office/drawing/2014/main" xmlns="" id="{2ADE64CA-1B7B-4822-BC56-22A8D4D5B20B}"/>
              </a:ext>
            </a:extLst>
          </p:cNvPr>
          <p:cNvSpPr/>
          <p:nvPr/>
        </p:nvSpPr>
        <p:spPr>
          <a:xfrm flipV="1">
            <a:off x="5081534" y="5522940"/>
            <a:ext cx="640125" cy="409647"/>
          </a:xfrm>
          <a:prstGeom prst="rightArrow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 descr="DHAKA City 2020 - Views &amp; Facts About Dhaka City | Bangladesh | Plenty  Facts | Dhaka Facts In Hindi - YouTube">
            <a:extLst>
              <a:ext uri="{FF2B5EF4-FFF2-40B4-BE49-F238E27FC236}">
                <a16:creationId xmlns:a16="http://schemas.microsoft.com/office/drawing/2014/main" xmlns="" id="{0D937274-175C-46B9-AB05-6DA9479A1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9" y="2292471"/>
            <a:ext cx="1989348" cy="131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DC2800F-0585-4447-B0FC-8485BE4140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000" y1="25129" x2="25000" y2="25129"/>
                        <a14:foregroundMark x1="70233" y1="44062" x2="70233" y2="44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038" y="-24946"/>
            <a:ext cx="1727024" cy="1295966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xmlns="" id="{3FFD92A8-9783-4F1A-93A7-6E3695E8B9F0}"/>
              </a:ext>
            </a:extLst>
          </p:cNvPr>
          <p:cNvSpPr/>
          <p:nvPr/>
        </p:nvSpPr>
        <p:spPr>
          <a:xfrm>
            <a:off x="9145718" y="200168"/>
            <a:ext cx="1274572" cy="7782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4A296A1-ACE9-4F85-A8B6-AA79801AAFC5}"/>
              </a:ext>
            </a:extLst>
          </p:cNvPr>
          <p:cNvSpPr txBox="1"/>
          <p:nvPr/>
        </p:nvSpPr>
        <p:spPr>
          <a:xfrm>
            <a:off x="9326880" y="218776"/>
            <a:ext cx="989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IW</a:t>
            </a:r>
          </a:p>
        </p:txBody>
      </p:sp>
    </p:spTree>
    <p:extLst>
      <p:ext uri="{BB962C8B-B14F-4D97-AF65-F5344CB8AC3E}">
        <p14:creationId xmlns:p14="http://schemas.microsoft.com/office/powerpoint/2010/main" val="38008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2" grpId="0" animBg="1"/>
      <p:bldP spid="13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F6E27F-91B8-4710-810F-FFEEA86DAE41}"/>
              </a:ext>
            </a:extLst>
          </p:cNvPr>
          <p:cNvSpPr txBox="1"/>
          <p:nvPr/>
        </p:nvSpPr>
        <p:spPr>
          <a:xfrm>
            <a:off x="2427046" y="140075"/>
            <a:ext cx="704646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play a game (kims game).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C8C779-133B-4D3E-8584-96675A53B88F}"/>
              </a:ext>
            </a:extLst>
          </p:cNvPr>
          <p:cNvSpPr txBox="1"/>
          <p:nvPr/>
        </p:nvSpPr>
        <p:spPr>
          <a:xfrm>
            <a:off x="3296527" y="810732"/>
            <a:ext cx="331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15BD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your eyes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D9CE73-8BAC-495F-988A-BEF908B6E640}"/>
              </a:ext>
            </a:extLst>
          </p:cNvPr>
          <p:cNvSpPr txBox="1"/>
          <p:nvPr/>
        </p:nvSpPr>
        <p:spPr>
          <a:xfrm>
            <a:off x="2677549" y="1361237"/>
            <a:ext cx="4557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word have I covered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A7CF52C-9AF2-4314-944F-377199AFA087}"/>
              </a:ext>
            </a:extLst>
          </p:cNvPr>
          <p:cNvSpPr txBox="1"/>
          <p:nvPr/>
        </p:nvSpPr>
        <p:spPr>
          <a:xfrm>
            <a:off x="1536174" y="2341638"/>
            <a:ext cx="184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E552639-F44A-4CA6-8515-77A07323719A}"/>
              </a:ext>
            </a:extLst>
          </p:cNvPr>
          <p:cNvSpPr txBox="1"/>
          <p:nvPr/>
        </p:nvSpPr>
        <p:spPr>
          <a:xfrm>
            <a:off x="1510833" y="3768914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3FB5183-303F-491C-9FDC-B862A5E2CB29}"/>
              </a:ext>
            </a:extLst>
          </p:cNvPr>
          <p:cNvSpPr txBox="1"/>
          <p:nvPr/>
        </p:nvSpPr>
        <p:spPr>
          <a:xfrm>
            <a:off x="6096000" y="2326250"/>
            <a:ext cx="184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6DBF49E-0B53-4E2F-B7C4-867A152CC85B}"/>
              </a:ext>
            </a:extLst>
          </p:cNvPr>
          <p:cNvSpPr txBox="1"/>
          <p:nvPr/>
        </p:nvSpPr>
        <p:spPr>
          <a:xfrm>
            <a:off x="6142892" y="3629607"/>
            <a:ext cx="184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Hungry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9D6AB89-E0B0-4B27-A21D-5311238C47B9}"/>
              </a:ext>
            </a:extLst>
          </p:cNvPr>
          <p:cNvSpPr txBox="1"/>
          <p:nvPr/>
        </p:nvSpPr>
        <p:spPr>
          <a:xfrm>
            <a:off x="1641768" y="5161284"/>
            <a:ext cx="1505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Sneeze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51C1DCE-86F9-4471-8412-86EC14200F62}"/>
              </a:ext>
            </a:extLst>
          </p:cNvPr>
          <p:cNvSpPr txBox="1"/>
          <p:nvPr/>
        </p:nvSpPr>
        <p:spPr>
          <a:xfrm>
            <a:off x="6153715" y="5042446"/>
            <a:ext cx="2555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Regularly</a:t>
            </a:r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xmlns="" id="{DD58A88F-4FFA-4973-A471-5DE2AA97C49B}"/>
              </a:ext>
            </a:extLst>
          </p:cNvPr>
          <p:cNvSpPr/>
          <p:nvPr/>
        </p:nvSpPr>
        <p:spPr>
          <a:xfrm>
            <a:off x="3080825" y="2302461"/>
            <a:ext cx="2532184" cy="1143077"/>
          </a:xfrm>
          <a:prstGeom prst="wave">
            <a:avLst>
              <a:gd name="adj1" fmla="val 20000"/>
              <a:gd name="adj2" fmla="val 6111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xmlns="" id="{308CB31B-0286-4F13-AB5D-2607AADC9990}"/>
              </a:ext>
            </a:extLst>
          </p:cNvPr>
          <p:cNvSpPr/>
          <p:nvPr/>
        </p:nvSpPr>
        <p:spPr>
          <a:xfrm>
            <a:off x="7979272" y="2119868"/>
            <a:ext cx="2532184" cy="1143077"/>
          </a:xfrm>
          <a:prstGeom prst="wave">
            <a:avLst>
              <a:gd name="adj1" fmla="val 20000"/>
              <a:gd name="adj2" fmla="val 6111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Wave 19">
            <a:extLst>
              <a:ext uri="{FF2B5EF4-FFF2-40B4-BE49-F238E27FC236}">
                <a16:creationId xmlns:a16="http://schemas.microsoft.com/office/drawing/2014/main" xmlns="" id="{20FFE891-08B6-4600-B7D5-6C68E0497865}"/>
              </a:ext>
            </a:extLst>
          </p:cNvPr>
          <p:cNvSpPr/>
          <p:nvPr/>
        </p:nvSpPr>
        <p:spPr>
          <a:xfrm>
            <a:off x="8300659" y="3520542"/>
            <a:ext cx="2532184" cy="1143077"/>
          </a:xfrm>
          <a:prstGeom prst="wave">
            <a:avLst>
              <a:gd name="adj1" fmla="val 20000"/>
              <a:gd name="adj2" fmla="val 6111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Wave 20">
            <a:extLst>
              <a:ext uri="{FF2B5EF4-FFF2-40B4-BE49-F238E27FC236}">
                <a16:creationId xmlns:a16="http://schemas.microsoft.com/office/drawing/2014/main" xmlns="" id="{18F675BF-7689-473C-A41B-492FBB9880DB}"/>
              </a:ext>
            </a:extLst>
          </p:cNvPr>
          <p:cNvSpPr/>
          <p:nvPr/>
        </p:nvSpPr>
        <p:spPr>
          <a:xfrm>
            <a:off x="8709347" y="4794072"/>
            <a:ext cx="2532184" cy="1143077"/>
          </a:xfrm>
          <a:prstGeom prst="wave">
            <a:avLst>
              <a:gd name="adj1" fmla="val 20000"/>
              <a:gd name="adj2" fmla="val 6111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Wave 21">
            <a:extLst>
              <a:ext uri="{FF2B5EF4-FFF2-40B4-BE49-F238E27FC236}">
                <a16:creationId xmlns:a16="http://schemas.microsoft.com/office/drawing/2014/main" xmlns="" id="{299714C3-F149-41C5-9CCD-E831238F8977}"/>
              </a:ext>
            </a:extLst>
          </p:cNvPr>
          <p:cNvSpPr/>
          <p:nvPr/>
        </p:nvSpPr>
        <p:spPr>
          <a:xfrm>
            <a:off x="3661567" y="4881170"/>
            <a:ext cx="2532184" cy="1143077"/>
          </a:xfrm>
          <a:prstGeom prst="wave">
            <a:avLst>
              <a:gd name="adj1" fmla="val 20000"/>
              <a:gd name="adj2" fmla="val 6111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Wave 22">
            <a:extLst>
              <a:ext uri="{FF2B5EF4-FFF2-40B4-BE49-F238E27FC236}">
                <a16:creationId xmlns:a16="http://schemas.microsoft.com/office/drawing/2014/main" xmlns="" id="{9687D018-0D86-465B-BEB1-A104E5D6B29D}"/>
              </a:ext>
            </a:extLst>
          </p:cNvPr>
          <p:cNvSpPr/>
          <p:nvPr/>
        </p:nvSpPr>
        <p:spPr>
          <a:xfrm>
            <a:off x="3661567" y="3655311"/>
            <a:ext cx="2532184" cy="1143077"/>
          </a:xfrm>
          <a:prstGeom prst="wave">
            <a:avLst>
              <a:gd name="adj1" fmla="val 20000"/>
              <a:gd name="adj2" fmla="val 6111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124B47A-6B29-432E-9CB6-7FEA98308C9F}"/>
              </a:ext>
            </a:extLst>
          </p:cNvPr>
          <p:cNvSpPr txBox="1"/>
          <p:nvPr/>
        </p:nvSpPr>
        <p:spPr>
          <a:xfrm>
            <a:off x="9145718" y="296903"/>
            <a:ext cx="1407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C5A9191A-31F9-4883-A559-A5A5A60C5F5C}"/>
              </a:ext>
            </a:extLst>
          </p:cNvPr>
          <p:cNvSpPr/>
          <p:nvPr/>
        </p:nvSpPr>
        <p:spPr>
          <a:xfrm>
            <a:off x="9145718" y="200168"/>
            <a:ext cx="1274572" cy="7782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79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18451 -0.000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19115 -0.0074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0.22461 0.0131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15117 -0.0233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5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0" grpId="0" animBg="1"/>
      <p:bldP spid="21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9ACE9E-3434-48D0-9A3C-C1DEBE9304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59" t="45025" r="5656" b="6428"/>
          <a:stretch/>
        </p:blipFill>
        <p:spPr>
          <a:xfrm>
            <a:off x="6407158" y="2646062"/>
            <a:ext cx="5575231" cy="3887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4E5FDC-6C2B-4FD4-99B8-B82D2D3910AF}"/>
              </a:ext>
            </a:extLst>
          </p:cNvPr>
          <p:cNvSpPr txBox="1"/>
          <p:nvPr/>
        </p:nvSpPr>
        <p:spPr>
          <a:xfrm>
            <a:off x="3198522" y="70346"/>
            <a:ext cx="5298364" cy="70788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loud reading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FCC5902-D53A-4E30-85D5-733970206821}"/>
              </a:ext>
            </a:extLst>
          </p:cNvPr>
          <p:cNvSpPr/>
          <p:nvPr/>
        </p:nvSpPr>
        <p:spPr>
          <a:xfrm>
            <a:off x="1661619" y="672784"/>
            <a:ext cx="837216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look at </a:t>
            </a:r>
            <a:r>
              <a:rPr lang="en-US" sz="4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30 </a:t>
            </a:r>
            <a:r>
              <a:rPr lang="en-US" sz="4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your book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01B97B-EC1C-4DCA-BB86-EB1F061964B6}"/>
              </a:ext>
            </a:extLst>
          </p:cNvPr>
          <p:cNvSpPr txBox="1"/>
          <p:nvPr/>
        </p:nvSpPr>
        <p:spPr>
          <a:xfrm>
            <a:off x="3298375" y="1114470"/>
            <a:ext cx="494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me attentively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121943-22D5-40B2-8FF0-94B3A7D7E58B}"/>
              </a:ext>
            </a:extLst>
          </p:cNvPr>
          <p:cNvSpPr txBox="1"/>
          <p:nvPr/>
        </p:nvSpPr>
        <p:spPr>
          <a:xfrm>
            <a:off x="2982200" y="1515686"/>
            <a:ext cx="5575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your finger under the line.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4A4A5CC-C573-444D-A958-66A853B2F5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7" r="8098" b="53915"/>
          <a:stretch/>
        </p:blipFill>
        <p:spPr>
          <a:xfrm>
            <a:off x="-66782" y="2743200"/>
            <a:ext cx="6530608" cy="3786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9AD73E-070B-4B21-B6B4-A8AFB842EB15}"/>
              </a:ext>
            </a:extLst>
          </p:cNvPr>
          <p:cNvSpPr txBox="1"/>
          <p:nvPr/>
        </p:nvSpPr>
        <p:spPr>
          <a:xfrm>
            <a:off x="4070720" y="2122842"/>
            <a:ext cx="296527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to me soon</a:t>
            </a:r>
          </a:p>
        </p:txBody>
      </p:sp>
    </p:spTree>
    <p:extLst>
      <p:ext uri="{BB962C8B-B14F-4D97-AF65-F5344CB8AC3E}">
        <p14:creationId xmlns:p14="http://schemas.microsoft.com/office/powerpoint/2010/main" val="3331036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7"/>
          <a:stretch/>
        </p:blipFill>
        <p:spPr>
          <a:xfrm>
            <a:off x="0" y="477896"/>
            <a:ext cx="12283632" cy="859874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57B93A2-0664-47B7-948F-597BB2BD69AC}"/>
              </a:ext>
            </a:extLst>
          </p:cNvPr>
          <p:cNvGrpSpPr/>
          <p:nvPr/>
        </p:nvGrpSpPr>
        <p:grpSpPr>
          <a:xfrm>
            <a:off x="9493072" y="757464"/>
            <a:ext cx="2640659" cy="5486969"/>
            <a:chOff x="7066450" y="1285023"/>
            <a:chExt cx="3767170" cy="4592960"/>
          </a:xfrm>
        </p:grpSpPr>
        <p:pic>
          <p:nvPicPr>
            <p:cNvPr id="9" name="Picture 2" descr="http://www.cliparthut.com/clip-arts/1506/tree-branch-1506013.png">
              <a:extLst>
                <a:ext uri="{FF2B5EF4-FFF2-40B4-BE49-F238E27FC236}">
                  <a16:creationId xmlns:a16="http://schemas.microsoft.com/office/drawing/2014/main" xmlns="" id="{A201E4E8-42F5-4BD8-BC39-FC94398B25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661"/>
            <a:stretch/>
          </p:blipFill>
          <p:spPr bwMode="auto">
            <a:xfrm rot="5400000">
              <a:off x="6755382" y="2270166"/>
              <a:ext cx="4389306" cy="2826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1E4353B-C2B0-417E-9FEB-2F60EF3624B5}"/>
                </a:ext>
              </a:extLst>
            </p:cNvPr>
            <p:cNvSpPr/>
            <p:nvPr/>
          </p:nvSpPr>
          <p:spPr>
            <a:xfrm>
              <a:off x="7066450" y="1285023"/>
              <a:ext cx="3767170" cy="459296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sp>
        <p:nvSpPr>
          <p:cNvPr id="11" name="Freeform: Shape 19">
            <a:extLst>
              <a:ext uri="{FF2B5EF4-FFF2-40B4-BE49-F238E27FC236}">
                <a16:creationId xmlns:a16="http://schemas.microsoft.com/office/drawing/2014/main" xmlns="" id="{63FB8BD8-998C-4FBF-BD22-D48BE7840347}"/>
              </a:ext>
            </a:extLst>
          </p:cNvPr>
          <p:cNvSpPr/>
          <p:nvPr/>
        </p:nvSpPr>
        <p:spPr>
          <a:xfrm>
            <a:off x="10747790" y="477896"/>
            <a:ext cx="451051" cy="515192"/>
          </a:xfrm>
          <a:custGeom>
            <a:avLst/>
            <a:gdLst>
              <a:gd name="connsiteX0" fmla="*/ 265071 w 451051"/>
              <a:gd name="connsiteY0" fmla="*/ 261825 h 515192"/>
              <a:gd name="connsiteX1" fmla="*/ 203078 w 451051"/>
              <a:gd name="connsiteY1" fmla="*/ 339317 h 515192"/>
              <a:gd name="connsiteX2" fmla="*/ 32596 w 451051"/>
              <a:gd name="connsiteY2" fmla="*/ 308320 h 515192"/>
              <a:gd name="connsiteX3" fmla="*/ 1600 w 451051"/>
              <a:gd name="connsiteY3" fmla="*/ 246327 h 515192"/>
              <a:gd name="connsiteX4" fmla="*/ 79091 w 451051"/>
              <a:gd name="connsiteY4" fmla="*/ 168836 h 515192"/>
              <a:gd name="connsiteX5" fmla="*/ 125586 w 451051"/>
              <a:gd name="connsiteY5" fmla="*/ 153337 h 515192"/>
              <a:gd name="connsiteX6" fmla="*/ 249573 w 451051"/>
              <a:gd name="connsiteY6" fmla="*/ 230829 h 515192"/>
              <a:gd name="connsiteX7" fmla="*/ 234074 w 451051"/>
              <a:gd name="connsiteY7" fmla="*/ 277324 h 515192"/>
              <a:gd name="connsiteX8" fmla="*/ 203078 w 451051"/>
              <a:gd name="connsiteY8" fmla="*/ 230829 h 515192"/>
              <a:gd name="connsiteX9" fmla="*/ 187579 w 451051"/>
              <a:gd name="connsiteY9" fmla="*/ 184334 h 515192"/>
              <a:gd name="connsiteX10" fmla="*/ 141085 w 451051"/>
              <a:gd name="connsiteY10" fmla="*/ 137839 h 515192"/>
              <a:gd name="connsiteX11" fmla="*/ 110088 w 451051"/>
              <a:gd name="connsiteY11" fmla="*/ 91344 h 515192"/>
              <a:gd name="connsiteX12" fmla="*/ 265071 w 451051"/>
              <a:gd name="connsiteY12" fmla="*/ 44849 h 515192"/>
              <a:gd name="connsiteX13" fmla="*/ 296068 w 451051"/>
              <a:gd name="connsiteY13" fmla="*/ 137839 h 515192"/>
              <a:gd name="connsiteX14" fmla="*/ 280569 w 451051"/>
              <a:gd name="connsiteY14" fmla="*/ 199832 h 515192"/>
              <a:gd name="connsiteX15" fmla="*/ 249573 w 451051"/>
              <a:gd name="connsiteY15" fmla="*/ 246327 h 515192"/>
              <a:gd name="connsiteX16" fmla="*/ 342563 w 451051"/>
              <a:gd name="connsiteY16" fmla="*/ 215331 h 515192"/>
              <a:gd name="connsiteX17" fmla="*/ 435552 w 451051"/>
              <a:gd name="connsiteY17" fmla="*/ 168836 h 515192"/>
              <a:gd name="connsiteX18" fmla="*/ 451051 w 451051"/>
              <a:gd name="connsiteY18" fmla="*/ 215331 h 515192"/>
              <a:gd name="connsiteX19" fmla="*/ 435552 w 451051"/>
              <a:gd name="connsiteY19" fmla="*/ 277324 h 515192"/>
              <a:gd name="connsiteX20" fmla="*/ 358061 w 451051"/>
              <a:gd name="connsiteY20" fmla="*/ 354815 h 515192"/>
              <a:gd name="connsiteX21" fmla="*/ 311566 w 451051"/>
              <a:gd name="connsiteY21" fmla="*/ 370314 h 515192"/>
              <a:gd name="connsiteX22" fmla="*/ 280569 w 451051"/>
              <a:gd name="connsiteY22" fmla="*/ 292822 h 515192"/>
              <a:gd name="connsiteX23" fmla="*/ 265071 w 451051"/>
              <a:gd name="connsiteY23" fmla="*/ 246327 h 515192"/>
              <a:gd name="connsiteX24" fmla="*/ 280569 w 451051"/>
              <a:gd name="connsiteY24" fmla="*/ 106842 h 515192"/>
              <a:gd name="connsiteX25" fmla="*/ 327064 w 451051"/>
              <a:gd name="connsiteY25" fmla="*/ 75846 h 515192"/>
              <a:gd name="connsiteX26" fmla="*/ 373559 w 451051"/>
              <a:gd name="connsiteY26" fmla="*/ 215331 h 515192"/>
              <a:gd name="connsiteX27" fmla="*/ 327064 w 451051"/>
              <a:gd name="connsiteY27" fmla="*/ 230829 h 515192"/>
              <a:gd name="connsiteX28" fmla="*/ 249573 w 451051"/>
              <a:gd name="connsiteY28" fmla="*/ 246327 h 515192"/>
              <a:gd name="connsiteX29" fmla="*/ 218576 w 451051"/>
              <a:gd name="connsiteY29" fmla="*/ 292822 h 515192"/>
              <a:gd name="connsiteX30" fmla="*/ 234074 w 451051"/>
              <a:gd name="connsiteY30" fmla="*/ 509798 h 515192"/>
              <a:gd name="connsiteX31" fmla="*/ 373559 w 451051"/>
              <a:gd name="connsiteY31" fmla="*/ 385812 h 515192"/>
              <a:gd name="connsiteX32" fmla="*/ 373559 w 451051"/>
              <a:gd name="connsiteY32" fmla="*/ 339317 h 5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1051" h="515192">
                <a:moveTo>
                  <a:pt x="265071" y="261825"/>
                </a:moveTo>
                <a:cubicBezTo>
                  <a:pt x="244407" y="287656"/>
                  <a:pt x="234460" y="328856"/>
                  <a:pt x="203078" y="339317"/>
                </a:cubicBezTo>
                <a:cubicBezTo>
                  <a:pt x="159264" y="353922"/>
                  <a:pt x="80799" y="324388"/>
                  <a:pt x="32596" y="308320"/>
                </a:cubicBezTo>
                <a:cubicBezTo>
                  <a:pt x="22264" y="287656"/>
                  <a:pt x="4466" y="269252"/>
                  <a:pt x="1600" y="246327"/>
                </a:cubicBezTo>
                <a:cubicBezTo>
                  <a:pt x="-8020" y="169370"/>
                  <a:pt x="26717" y="183800"/>
                  <a:pt x="79091" y="168836"/>
                </a:cubicBezTo>
                <a:cubicBezTo>
                  <a:pt x="94799" y="164348"/>
                  <a:pt x="110088" y="158503"/>
                  <a:pt x="125586" y="153337"/>
                </a:cubicBezTo>
                <a:cubicBezTo>
                  <a:pt x="213385" y="165880"/>
                  <a:pt x="249573" y="136877"/>
                  <a:pt x="249573" y="230829"/>
                </a:cubicBezTo>
                <a:cubicBezTo>
                  <a:pt x="249573" y="247166"/>
                  <a:pt x="239240" y="261826"/>
                  <a:pt x="234074" y="277324"/>
                </a:cubicBezTo>
                <a:cubicBezTo>
                  <a:pt x="223742" y="261826"/>
                  <a:pt x="211408" y="247489"/>
                  <a:pt x="203078" y="230829"/>
                </a:cubicBezTo>
                <a:cubicBezTo>
                  <a:pt x="195772" y="216217"/>
                  <a:pt x="196641" y="197927"/>
                  <a:pt x="187579" y="184334"/>
                </a:cubicBezTo>
                <a:cubicBezTo>
                  <a:pt x="175421" y="166097"/>
                  <a:pt x="155116" y="154677"/>
                  <a:pt x="141085" y="137839"/>
                </a:cubicBezTo>
                <a:cubicBezTo>
                  <a:pt x="129161" y="123529"/>
                  <a:pt x="120420" y="106842"/>
                  <a:pt x="110088" y="91344"/>
                </a:cubicBezTo>
                <a:cubicBezTo>
                  <a:pt x="128645" y="17115"/>
                  <a:pt x="122616" y="-45804"/>
                  <a:pt x="265071" y="44849"/>
                </a:cubicBezTo>
                <a:cubicBezTo>
                  <a:pt x="292636" y="62390"/>
                  <a:pt x="285736" y="106842"/>
                  <a:pt x="296068" y="137839"/>
                </a:cubicBezTo>
                <a:cubicBezTo>
                  <a:pt x="290902" y="158503"/>
                  <a:pt x="288960" y="180254"/>
                  <a:pt x="280569" y="199832"/>
                </a:cubicBezTo>
                <a:cubicBezTo>
                  <a:pt x="273232" y="216952"/>
                  <a:pt x="231503" y="241809"/>
                  <a:pt x="249573" y="246327"/>
                </a:cubicBezTo>
                <a:cubicBezTo>
                  <a:pt x="281271" y="254252"/>
                  <a:pt x="342563" y="215331"/>
                  <a:pt x="342563" y="215331"/>
                </a:cubicBezTo>
                <a:cubicBezTo>
                  <a:pt x="350394" y="210110"/>
                  <a:pt x="417218" y="159669"/>
                  <a:pt x="435552" y="168836"/>
                </a:cubicBezTo>
                <a:cubicBezTo>
                  <a:pt x="450164" y="176142"/>
                  <a:pt x="445885" y="199833"/>
                  <a:pt x="451051" y="215331"/>
                </a:cubicBezTo>
                <a:cubicBezTo>
                  <a:pt x="445885" y="235995"/>
                  <a:pt x="443943" y="257746"/>
                  <a:pt x="435552" y="277324"/>
                </a:cubicBezTo>
                <a:cubicBezTo>
                  <a:pt x="418644" y="316776"/>
                  <a:pt x="395634" y="336028"/>
                  <a:pt x="358061" y="354815"/>
                </a:cubicBezTo>
                <a:cubicBezTo>
                  <a:pt x="343449" y="362121"/>
                  <a:pt x="327064" y="365148"/>
                  <a:pt x="311566" y="370314"/>
                </a:cubicBezTo>
                <a:cubicBezTo>
                  <a:pt x="301234" y="344483"/>
                  <a:pt x="290337" y="318871"/>
                  <a:pt x="280569" y="292822"/>
                </a:cubicBezTo>
                <a:cubicBezTo>
                  <a:pt x="274833" y="277526"/>
                  <a:pt x="265071" y="262664"/>
                  <a:pt x="265071" y="246327"/>
                </a:cubicBezTo>
                <a:cubicBezTo>
                  <a:pt x="265071" y="199546"/>
                  <a:pt x="264582" y="150807"/>
                  <a:pt x="280569" y="106842"/>
                </a:cubicBezTo>
                <a:cubicBezTo>
                  <a:pt x="286934" y="89337"/>
                  <a:pt x="311566" y="86178"/>
                  <a:pt x="327064" y="75846"/>
                </a:cubicBezTo>
                <a:cubicBezTo>
                  <a:pt x="408127" y="96111"/>
                  <a:pt x="433422" y="80639"/>
                  <a:pt x="373559" y="215331"/>
                </a:cubicBezTo>
                <a:cubicBezTo>
                  <a:pt x="366924" y="230260"/>
                  <a:pt x="342913" y="226867"/>
                  <a:pt x="327064" y="230829"/>
                </a:cubicBezTo>
                <a:cubicBezTo>
                  <a:pt x="301509" y="237218"/>
                  <a:pt x="275403" y="241161"/>
                  <a:pt x="249573" y="246327"/>
                </a:cubicBezTo>
                <a:cubicBezTo>
                  <a:pt x="239241" y="261825"/>
                  <a:pt x="219670" y="274227"/>
                  <a:pt x="218576" y="292822"/>
                </a:cubicBezTo>
                <a:cubicBezTo>
                  <a:pt x="214318" y="365206"/>
                  <a:pt x="192493" y="450396"/>
                  <a:pt x="234074" y="509798"/>
                </a:cubicBezTo>
                <a:cubicBezTo>
                  <a:pt x="258400" y="544549"/>
                  <a:pt x="367224" y="400593"/>
                  <a:pt x="373559" y="385812"/>
                </a:cubicBezTo>
                <a:cubicBezTo>
                  <a:pt x="379664" y="371567"/>
                  <a:pt x="373559" y="354815"/>
                  <a:pt x="373559" y="339317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04E96DB-3F46-4757-BCF5-949E1E3EE045}"/>
              </a:ext>
            </a:extLst>
          </p:cNvPr>
          <p:cNvGrpSpPr/>
          <p:nvPr/>
        </p:nvGrpSpPr>
        <p:grpSpPr>
          <a:xfrm>
            <a:off x="11594065" y="3486959"/>
            <a:ext cx="437496" cy="505165"/>
            <a:chOff x="5423658" y="4441589"/>
            <a:chExt cx="437496" cy="505165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xmlns="" id="{E140012D-2FA2-4AF4-A889-A4660B4BCF7A}"/>
                </a:ext>
              </a:extLst>
            </p:cNvPr>
            <p:cNvSpPr/>
            <p:nvPr/>
          </p:nvSpPr>
          <p:spPr>
            <a:xfrm>
              <a:off x="5423658" y="4441589"/>
              <a:ext cx="294468" cy="487302"/>
            </a:xfrm>
            <a:custGeom>
              <a:avLst/>
              <a:gdLst>
                <a:gd name="connsiteX0" fmla="*/ 139485 w 294468"/>
                <a:gd name="connsiteY0" fmla="*/ 155818 h 487302"/>
                <a:gd name="connsiteX1" fmla="*/ 216977 w 294468"/>
                <a:gd name="connsiteY1" fmla="*/ 124821 h 487302"/>
                <a:gd name="connsiteX2" fmla="*/ 263472 w 294468"/>
                <a:gd name="connsiteY2" fmla="*/ 109323 h 487302"/>
                <a:gd name="connsiteX3" fmla="*/ 294468 w 294468"/>
                <a:gd name="connsiteY3" fmla="*/ 171316 h 487302"/>
                <a:gd name="connsiteX4" fmla="*/ 278970 w 294468"/>
                <a:gd name="connsiteY4" fmla="*/ 264306 h 487302"/>
                <a:gd name="connsiteX5" fmla="*/ 123987 w 294468"/>
                <a:gd name="connsiteY5" fmla="*/ 264306 h 487302"/>
                <a:gd name="connsiteX6" fmla="*/ 263472 w 294468"/>
                <a:gd name="connsiteY6" fmla="*/ 264306 h 487302"/>
                <a:gd name="connsiteX7" fmla="*/ 278970 w 294468"/>
                <a:gd name="connsiteY7" fmla="*/ 310801 h 487302"/>
                <a:gd name="connsiteX8" fmla="*/ 263472 w 294468"/>
                <a:gd name="connsiteY8" fmla="*/ 434787 h 487302"/>
                <a:gd name="connsiteX9" fmla="*/ 216977 w 294468"/>
                <a:gd name="connsiteY9" fmla="*/ 450286 h 487302"/>
                <a:gd name="connsiteX10" fmla="*/ 123987 w 294468"/>
                <a:gd name="connsiteY10" fmla="*/ 434787 h 487302"/>
                <a:gd name="connsiteX11" fmla="*/ 123987 w 294468"/>
                <a:gd name="connsiteY11" fmla="*/ 279804 h 487302"/>
                <a:gd name="connsiteX12" fmla="*/ 170482 w 294468"/>
                <a:gd name="connsiteY12" fmla="*/ 295303 h 487302"/>
                <a:gd name="connsiteX13" fmla="*/ 154984 w 294468"/>
                <a:gd name="connsiteY13" fmla="*/ 481282 h 487302"/>
                <a:gd name="connsiteX14" fmla="*/ 0 w 294468"/>
                <a:gd name="connsiteY14" fmla="*/ 434787 h 487302"/>
                <a:gd name="connsiteX15" fmla="*/ 46495 w 294468"/>
                <a:gd name="connsiteY15" fmla="*/ 248808 h 487302"/>
                <a:gd name="connsiteX16" fmla="*/ 139485 w 294468"/>
                <a:gd name="connsiteY16" fmla="*/ 217811 h 487302"/>
                <a:gd name="connsiteX17" fmla="*/ 77492 w 294468"/>
                <a:gd name="connsiteY17" fmla="*/ 279804 h 487302"/>
                <a:gd name="connsiteX18" fmla="*/ 61994 w 294468"/>
                <a:gd name="connsiteY18" fmla="*/ 233309 h 487302"/>
                <a:gd name="connsiteX19" fmla="*/ 77492 w 294468"/>
                <a:gd name="connsiteY19" fmla="*/ 109323 h 487302"/>
                <a:gd name="connsiteX20" fmla="*/ 123987 w 294468"/>
                <a:gd name="connsiteY20" fmla="*/ 78326 h 487302"/>
                <a:gd name="connsiteX21" fmla="*/ 154984 w 294468"/>
                <a:gd name="connsiteY21" fmla="*/ 124821 h 487302"/>
                <a:gd name="connsiteX22" fmla="*/ 170482 w 294468"/>
                <a:gd name="connsiteY22" fmla="*/ 171316 h 487302"/>
                <a:gd name="connsiteX23" fmla="*/ 185980 w 294468"/>
                <a:gd name="connsiteY23" fmla="*/ 233309 h 487302"/>
                <a:gd name="connsiteX24" fmla="*/ 201478 w 294468"/>
                <a:gd name="connsiteY24" fmla="*/ 171316 h 487302"/>
                <a:gd name="connsiteX25" fmla="*/ 232475 w 294468"/>
                <a:gd name="connsiteY25" fmla="*/ 78326 h 487302"/>
                <a:gd name="connsiteX26" fmla="*/ 216977 w 294468"/>
                <a:gd name="connsiteY26" fmla="*/ 16333 h 487302"/>
                <a:gd name="connsiteX27" fmla="*/ 30997 w 294468"/>
                <a:gd name="connsiteY27" fmla="*/ 78326 h 487302"/>
                <a:gd name="connsiteX28" fmla="*/ 46495 w 294468"/>
                <a:gd name="connsiteY28" fmla="*/ 248808 h 487302"/>
                <a:gd name="connsiteX29" fmla="*/ 108489 w 294468"/>
                <a:gd name="connsiteY29" fmla="*/ 264306 h 487302"/>
                <a:gd name="connsiteX30" fmla="*/ 154984 w 294468"/>
                <a:gd name="connsiteY30" fmla="*/ 279804 h 48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4468" h="487302">
                  <a:moveTo>
                    <a:pt x="139485" y="155818"/>
                  </a:moveTo>
                  <a:cubicBezTo>
                    <a:pt x="165316" y="145486"/>
                    <a:pt x="190928" y="134589"/>
                    <a:pt x="216977" y="124821"/>
                  </a:cubicBezTo>
                  <a:cubicBezTo>
                    <a:pt x="232273" y="119085"/>
                    <a:pt x="249463" y="100918"/>
                    <a:pt x="263472" y="109323"/>
                  </a:cubicBezTo>
                  <a:cubicBezTo>
                    <a:pt x="283283" y="121210"/>
                    <a:pt x="284136" y="150652"/>
                    <a:pt x="294468" y="171316"/>
                  </a:cubicBezTo>
                  <a:cubicBezTo>
                    <a:pt x="289302" y="202313"/>
                    <a:pt x="297235" y="238735"/>
                    <a:pt x="278970" y="264306"/>
                  </a:cubicBezTo>
                  <a:cubicBezTo>
                    <a:pt x="254375" y="298739"/>
                    <a:pt x="137839" y="266615"/>
                    <a:pt x="123987" y="264306"/>
                  </a:cubicBezTo>
                  <a:cubicBezTo>
                    <a:pt x="174918" y="247329"/>
                    <a:pt x="203178" y="229852"/>
                    <a:pt x="263472" y="264306"/>
                  </a:cubicBezTo>
                  <a:cubicBezTo>
                    <a:pt x="277656" y="272411"/>
                    <a:pt x="273804" y="295303"/>
                    <a:pt x="278970" y="310801"/>
                  </a:cubicBezTo>
                  <a:cubicBezTo>
                    <a:pt x="273804" y="352130"/>
                    <a:pt x="280388" y="396726"/>
                    <a:pt x="263472" y="434787"/>
                  </a:cubicBezTo>
                  <a:cubicBezTo>
                    <a:pt x="256837" y="449716"/>
                    <a:pt x="233314" y="450286"/>
                    <a:pt x="216977" y="450286"/>
                  </a:cubicBezTo>
                  <a:cubicBezTo>
                    <a:pt x="185553" y="450286"/>
                    <a:pt x="154984" y="439953"/>
                    <a:pt x="123987" y="434787"/>
                  </a:cubicBezTo>
                  <a:cubicBezTo>
                    <a:pt x="106672" y="382840"/>
                    <a:pt x="84413" y="339165"/>
                    <a:pt x="123987" y="279804"/>
                  </a:cubicBezTo>
                  <a:cubicBezTo>
                    <a:pt x="133049" y="266211"/>
                    <a:pt x="154984" y="290137"/>
                    <a:pt x="170482" y="295303"/>
                  </a:cubicBezTo>
                  <a:cubicBezTo>
                    <a:pt x="187502" y="346363"/>
                    <a:pt x="228998" y="444275"/>
                    <a:pt x="154984" y="481282"/>
                  </a:cubicBezTo>
                  <a:cubicBezTo>
                    <a:pt x="106742" y="505403"/>
                    <a:pt x="51661" y="450285"/>
                    <a:pt x="0" y="434787"/>
                  </a:cubicBezTo>
                  <a:cubicBezTo>
                    <a:pt x="2613" y="411275"/>
                    <a:pt x="-4500" y="280680"/>
                    <a:pt x="46495" y="248808"/>
                  </a:cubicBezTo>
                  <a:cubicBezTo>
                    <a:pt x="74202" y="231491"/>
                    <a:pt x="139485" y="217811"/>
                    <a:pt x="139485" y="217811"/>
                  </a:cubicBezTo>
                  <a:cubicBezTo>
                    <a:pt x="133581" y="235523"/>
                    <a:pt x="124725" y="303421"/>
                    <a:pt x="77492" y="279804"/>
                  </a:cubicBezTo>
                  <a:cubicBezTo>
                    <a:pt x="62880" y="272498"/>
                    <a:pt x="67160" y="248807"/>
                    <a:pt x="61994" y="233309"/>
                  </a:cubicBezTo>
                  <a:cubicBezTo>
                    <a:pt x="67160" y="191980"/>
                    <a:pt x="62024" y="147994"/>
                    <a:pt x="77492" y="109323"/>
                  </a:cubicBezTo>
                  <a:cubicBezTo>
                    <a:pt x="84410" y="92028"/>
                    <a:pt x="105722" y="74673"/>
                    <a:pt x="123987" y="78326"/>
                  </a:cubicBezTo>
                  <a:cubicBezTo>
                    <a:pt x="142252" y="81979"/>
                    <a:pt x="144652" y="109323"/>
                    <a:pt x="154984" y="124821"/>
                  </a:cubicBezTo>
                  <a:cubicBezTo>
                    <a:pt x="160150" y="140319"/>
                    <a:pt x="165994" y="155608"/>
                    <a:pt x="170482" y="171316"/>
                  </a:cubicBezTo>
                  <a:cubicBezTo>
                    <a:pt x="176334" y="191797"/>
                    <a:pt x="164680" y="233309"/>
                    <a:pt x="185980" y="233309"/>
                  </a:cubicBezTo>
                  <a:cubicBezTo>
                    <a:pt x="207280" y="233309"/>
                    <a:pt x="195357" y="191718"/>
                    <a:pt x="201478" y="171316"/>
                  </a:cubicBezTo>
                  <a:cubicBezTo>
                    <a:pt x="210867" y="140021"/>
                    <a:pt x="232475" y="78326"/>
                    <a:pt x="232475" y="78326"/>
                  </a:cubicBezTo>
                  <a:cubicBezTo>
                    <a:pt x="227309" y="57662"/>
                    <a:pt x="237527" y="21937"/>
                    <a:pt x="216977" y="16333"/>
                  </a:cubicBezTo>
                  <a:cubicBezTo>
                    <a:pt x="79943" y="-21040"/>
                    <a:pt x="77704" y="8266"/>
                    <a:pt x="30997" y="78326"/>
                  </a:cubicBezTo>
                  <a:cubicBezTo>
                    <a:pt x="9476" y="142892"/>
                    <a:pt x="-7885" y="167238"/>
                    <a:pt x="46495" y="248808"/>
                  </a:cubicBezTo>
                  <a:cubicBezTo>
                    <a:pt x="58310" y="266531"/>
                    <a:pt x="88008" y="258454"/>
                    <a:pt x="108489" y="264306"/>
                  </a:cubicBezTo>
                  <a:cubicBezTo>
                    <a:pt x="124197" y="268794"/>
                    <a:pt x="154984" y="279804"/>
                    <a:pt x="154984" y="27980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23">
              <a:extLst>
                <a:ext uri="{FF2B5EF4-FFF2-40B4-BE49-F238E27FC236}">
                  <a16:creationId xmlns:a16="http://schemas.microsoft.com/office/drawing/2014/main" xmlns="" id="{F5100CBC-BFC1-4455-9AD4-41018A48B21B}"/>
                </a:ext>
              </a:extLst>
            </p:cNvPr>
            <p:cNvSpPr/>
            <p:nvPr/>
          </p:nvSpPr>
          <p:spPr>
            <a:xfrm>
              <a:off x="5561351" y="4496939"/>
              <a:ext cx="299803" cy="449815"/>
            </a:xfrm>
            <a:custGeom>
              <a:avLst/>
              <a:gdLst>
                <a:gd name="connsiteX0" fmla="*/ 0 w 299803"/>
                <a:gd name="connsiteY0" fmla="*/ 60071 h 449815"/>
                <a:gd name="connsiteX1" fmla="*/ 119921 w 299803"/>
                <a:gd name="connsiteY1" fmla="*/ 110 h 449815"/>
                <a:gd name="connsiteX2" fmla="*/ 209862 w 299803"/>
                <a:gd name="connsiteY2" fmla="*/ 30091 h 449815"/>
                <a:gd name="connsiteX3" fmla="*/ 254833 w 299803"/>
                <a:gd name="connsiteY3" fmla="*/ 120031 h 449815"/>
                <a:gd name="connsiteX4" fmla="*/ 239842 w 299803"/>
                <a:gd name="connsiteY4" fmla="*/ 179992 h 449815"/>
                <a:gd name="connsiteX5" fmla="*/ 194872 w 299803"/>
                <a:gd name="connsiteY5" fmla="*/ 224963 h 449815"/>
                <a:gd name="connsiteX6" fmla="*/ 149901 w 299803"/>
                <a:gd name="connsiteY6" fmla="*/ 239953 h 449815"/>
                <a:gd name="connsiteX7" fmla="*/ 194872 w 299803"/>
                <a:gd name="connsiteY7" fmla="*/ 254943 h 449815"/>
                <a:gd name="connsiteX8" fmla="*/ 254833 w 299803"/>
                <a:gd name="connsiteY8" fmla="*/ 269933 h 449815"/>
                <a:gd name="connsiteX9" fmla="*/ 299803 w 299803"/>
                <a:gd name="connsiteY9" fmla="*/ 329894 h 449815"/>
                <a:gd name="connsiteX10" fmla="*/ 239842 w 299803"/>
                <a:gd name="connsiteY10" fmla="*/ 434825 h 449815"/>
                <a:gd name="connsiteX11" fmla="*/ 179882 w 299803"/>
                <a:gd name="connsiteY11" fmla="*/ 449815 h 449815"/>
                <a:gd name="connsiteX12" fmla="*/ 119921 w 299803"/>
                <a:gd name="connsiteY12" fmla="*/ 434825 h 449815"/>
                <a:gd name="connsiteX13" fmla="*/ 89941 w 299803"/>
                <a:gd name="connsiteY13" fmla="*/ 344884 h 44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803" h="449815">
                  <a:moveTo>
                    <a:pt x="0" y="60071"/>
                  </a:moveTo>
                  <a:cubicBezTo>
                    <a:pt x="4819" y="57179"/>
                    <a:pt x="92692" y="-2916"/>
                    <a:pt x="119921" y="110"/>
                  </a:cubicBezTo>
                  <a:cubicBezTo>
                    <a:pt x="151330" y="3600"/>
                    <a:pt x="179882" y="20097"/>
                    <a:pt x="209862" y="30091"/>
                  </a:cubicBezTo>
                  <a:cubicBezTo>
                    <a:pt x="225019" y="52826"/>
                    <a:pt x="254833" y="89003"/>
                    <a:pt x="254833" y="120031"/>
                  </a:cubicBezTo>
                  <a:cubicBezTo>
                    <a:pt x="254833" y="140633"/>
                    <a:pt x="250064" y="162104"/>
                    <a:pt x="239842" y="179992"/>
                  </a:cubicBezTo>
                  <a:cubicBezTo>
                    <a:pt x="229324" y="198398"/>
                    <a:pt x="212511" y="213204"/>
                    <a:pt x="194872" y="224963"/>
                  </a:cubicBezTo>
                  <a:cubicBezTo>
                    <a:pt x="181725" y="233728"/>
                    <a:pt x="164891" y="234956"/>
                    <a:pt x="149901" y="239953"/>
                  </a:cubicBezTo>
                  <a:cubicBezTo>
                    <a:pt x="164891" y="244950"/>
                    <a:pt x="179679" y="250602"/>
                    <a:pt x="194872" y="254943"/>
                  </a:cubicBezTo>
                  <a:cubicBezTo>
                    <a:pt x="214681" y="260603"/>
                    <a:pt x="238068" y="257958"/>
                    <a:pt x="254833" y="269933"/>
                  </a:cubicBezTo>
                  <a:cubicBezTo>
                    <a:pt x="275163" y="284454"/>
                    <a:pt x="284813" y="309907"/>
                    <a:pt x="299803" y="329894"/>
                  </a:cubicBezTo>
                  <a:cubicBezTo>
                    <a:pt x="286904" y="381491"/>
                    <a:pt x="291938" y="405055"/>
                    <a:pt x="239842" y="434825"/>
                  </a:cubicBezTo>
                  <a:cubicBezTo>
                    <a:pt x="221955" y="445046"/>
                    <a:pt x="199869" y="444818"/>
                    <a:pt x="179882" y="449815"/>
                  </a:cubicBezTo>
                  <a:cubicBezTo>
                    <a:pt x="159895" y="444818"/>
                    <a:pt x="133329" y="450467"/>
                    <a:pt x="119921" y="434825"/>
                  </a:cubicBezTo>
                  <a:cubicBezTo>
                    <a:pt x="99355" y="410831"/>
                    <a:pt x="89941" y="344884"/>
                    <a:pt x="89941" y="34488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79236DE-2FE8-4547-AFE2-935D5B1FDAD4}"/>
              </a:ext>
            </a:extLst>
          </p:cNvPr>
          <p:cNvGrpSpPr/>
          <p:nvPr/>
        </p:nvGrpSpPr>
        <p:grpSpPr>
          <a:xfrm>
            <a:off x="10201080" y="6339610"/>
            <a:ext cx="602115" cy="511444"/>
            <a:chOff x="1648885" y="5124923"/>
            <a:chExt cx="1078818" cy="919415"/>
          </a:xfrm>
        </p:grpSpPr>
        <p:sp>
          <p:nvSpPr>
            <p:cNvPr id="16" name="Freeform: Shape 29">
              <a:extLst>
                <a:ext uri="{FF2B5EF4-FFF2-40B4-BE49-F238E27FC236}">
                  <a16:creationId xmlns:a16="http://schemas.microsoft.com/office/drawing/2014/main" xmlns="" id="{B4D884CB-A431-43E2-B2C2-E1AFAD6F936C}"/>
                </a:ext>
              </a:extLst>
            </p:cNvPr>
            <p:cNvSpPr/>
            <p:nvPr/>
          </p:nvSpPr>
          <p:spPr>
            <a:xfrm>
              <a:off x="1648885" y="5375820"/>
              <a:ext cx="574078" cy="294518"/>
            </a:xfrm>
            <a:custGeom>
              <a:avLst/>
              <a:gdLst>
                <a:gd name="connsiteX0" fmla="*/ 574078 w 574078"/>
                <a:gd name="connsiteY0" fmla="*/ 279020 h 294518"/>
                <a:gd name="connsiteX1" fmla="*/ 357101 w 574078"/>
                <a:gd name="connsiteY1" fmla="*/ 279020 h 294518"/>
                <a:gd name="connsiteX2" fmla="*/ 310606 w 574078"/>
                <a:gd name="connsiteY2" fmla="*/ 263521 h 294518"/>
                <a:gd name="connsiteX3" fmla="*/ 140125 w 574078"/>
                <a:gd name="connsiteY3" fmla="*/ 248023 h 294518"/>
                <a:gd name="connsiteX4" fmla="*/ 62634 w 574078"/>
                <a:gd name="connsiteY4" fmla="*/ 232525 h 294518"/>
                <a:gd name="connsiteX5" fmla="*/ 16139 w 574078"/>
                <a:gd name="connsiteY5" fmla="*/ 217027 h 294518"/>
                <a:gd name="connsiteX6" fmla="*/ 78132 w 574078"/>
                <a:gd name="connsiteY6" fmla="*/ 31047 h 294518"/>
                <a:gd name="connsiteX7" fmla="*/ 124627 w 574078"/>
                <a:gd name="connsiteY7" fmla="*/ 50 h 294518"/>
                <a:gd name="connsiteX8" fmla="*/ 295108 w 574078"/>
                <a:gd name="connsiteY8" fmla="*/ 31047 h 294518"/>
                <a:gd name="connsiteX9" fmla="*/ 341603 w 574078"/>
                <a:gd name="connsiteY9" fmla="*/ 62043 h 294518"/>
                <a:gd name="connsiteX10" fmla="*/ 388098 w 574078"/>
                <a:gd name="connsiteY10" fmla="*/ 77542 h 294518"/>
                <a:gd name="connsiteX11" fmla="*/ 434593 w 574078"/>
                <a:gd name="connsiteY11" fmla="*/ 124037 h 294518"/>
                <a:gd name="connsiteX12" fmla="*/ 465589 w 574078"/>
                <a:gd name="connsiteY12" fmla="*/ 170532 h 294518"/>
                <a:gd name="connsiteX13" fmla="*/ 496586 w 574078"/>
                <a:gd name="connsiteY13" fmla="*/ 263521 h 294518"/>
                <a:gd name="connsiteX14" fmla="*/ 543081 w 574078"/>
                <a:gd name="connsiteY14" fmla="*/ 294518 h 294518"/>
                <a:gd name="connsiteX15" fmla="*/ 558579 w 574078"/>
                <a:gd name="connsiteY15" fmla="*/ 217027 h 29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4078" h="294518">
                  <a:moveTo>
                    <a:pt x="574078" y="279020"/>
                  </a:moveTo>
                  <a:cubicBezTo>
                    <a:pt x="352202" y="242039"/>
                    <a:pt x="628646" y="279020"/>
                    <a:pt x="357101" y="279020"/>
                  </a:cubicBezTo>
                  <a:cubicBezTo>
                    <a:pt x="340764" y="279020"/>
                    <a:pt x="326779" y="265831"/>
                    <a:pt x="310606" y="263521"/>
                  </a:cubicBezTo>
                  <a:cubicBezTo>
                    <a:pt x="254118" y="255451"/>
                    <a:pt x="196952" y="253189"/>
                    <a:pt x="140125" y="248023"/>
                  </a:cubicBezTo>
                  <a:cubicBezTo>
                    <a:pt x="114295" y="242857"/>
                    <a:pt x="88189" y="238914"/>
                    <a:pt x="62634" y="232525"/>
                  </a:cubicBezTo>
                  <a:cubicBezTo>
                    <a:pt x="46785" y="228563"/>
                    <a:pt x="18825" y="233141"/>
                    <a:pt x="16139" y="217027"/>
                  </a:cubicBezTo>
                  <a:cubicBezTo>
                    <a:pt x="-12455" y="45465"/>
                    <a:pt x="-9450" y="60240"/>
                    <a:pt x="78132" y="31047"/>
                  </a:cubicBezTo>
                  <a:cubicBezTo>
                    <a:pt x="93630" y="20715"/>
                    <a:pt x="106114" y="2107"/>
                    <a:pt x="124627" y="50"/>
                  </a:cubicBezTo>
                  <a:cubicBezTo>
                    <a:pt x="137371" y="-1366"/>
                    <a:pt x="275852" y="27196"/>
                    <a:pt x="295108" y="31047"/>
                  </a:cubicBezTo>
                  <a:cubicBezTo>
                    <a:pt x="310606" y="41379"/>
                    <a:pt x="324943" y="53713"/>
                    <a:pt x="341603" y="62043"/>
                  </a:cubicBezTo>
                  <a:cubicBezTo>
                    <a:pt x="356215" y="69349"/>
                    <a:pt x="374505" y="68480"/>
                    <a:pt x="388098" y="77542"/>
                  </a:cubicBezTo>
                  <a:cubicBezTo>
                    <a:pt x="406335" y="89700"/>
                    <a:pt x="420562" y="107199"/>
                    <a:pt x="434593" y="124037"/>
                  </a:cubicBezTo>
                  <a:cubicBezTo>
                    <a:pt x="446517" y="138346"/>
                    <a:pt x="458024" y="153511"/>
                    <a:pt x="465589" y="170532"/>
                  </a:cubicBezTo>
                  <a:cubicBezTo>
                    <a:pt x="478859" y="200389"/>
                    <a:pt x="469400" y="245397"/>
                    <a:pt x="496586" y="263521"/>
                  </a:cubicBezTo>
                  <a:lnTo>
                    <a:pt x="543081" y="294518"/>
                  </a:lnTo>
                  <a:cubicBezTo>
                    <a:pt x="561846" y="238221"/>
                    <a:pt x="558579" y="264360"/>
                    <a:pt x="558579" y="217027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30">
              <a:extLst>
                <a:ext uri="{FF2B5EF4-FFF2-40B4-BE49-F238E27FC236}">
                  <a16:creationId xmlns:a16="http://schemas.microsoft.com/office/drawing/2014/main" xmlns="" id="{5DDC1E25-CCFE-4E3F-B670-83EBA260FB16}"/>
                </a:ext>
              </a:extLst>
            </p:cNvPr>
            <p:cNvSpPr/>
            <p:nvPr/>
          </p:nvSpPr>
          <p:spPr>
            <a:xfrm>
              <a:off x="1751309" y="5124923"/>
              <a:ext cx="976394" cy="919415"/>
            </a:xfrm>
            <a:custGeom>
              <a:avLst/>
              <a:gdLst>
                <a:gd name="connsiteX0" fmla="*/ 387458 w 1022889"/>
                <a:gd name="connsiteY0" fmla="*/ 619932 h 1007390"/>
                <a:gd name="connsiteX1" fmla="*/ 356461 w 1022889"/>
                <a:gd name="connsiteY1" fmla="*/ 464949 h 1007390"/>
                <a:gd name="connsiteX2" fmla="*/ 340963 w 1022889"/>
                <a:gd name="connsiteY2" fmla="*/ 418454 h 1007390"/>
                <a:gd name="connsiteX3" fmla="*/ 294468 w 1022889"/>
                <a:gd name="connsiteY3" fmla="*/ 340963 h 1007390"/>
                <a:gd name="connsiteX4" fmla="*/ 247973 w 1022889"/>
                <a:gd name="connsiteY4" fmla="*/ 294468 h 1007390"/>
                <a:gd name="connsiteX5" fmla="*/ 185980 w 1022889"/>
                <a:gd name="connsiteY5" fmla="*/ 201478 h 1007390"/>
                <a:gd name="connsiteX6" fmla="*/ 201478 w 1022889"/>
                <a:gd name="connsiteY6" fmla="*/ 77492 h 1007390"/>
                <a:gd name="connsiteX7" fmla="*/ 216977 w 1022889"/>
                <a:gd name="connsiteY7" fmla="*/ 30997 h 1007390"/>
                <a:gd name="connsiteX8" fmla="*/ 309967 w 1022889"/>
                <a:gd name="connsiteY8" fmla="*/ 0 h 1007390"/>
                <a:gd name="connsiteX9" fmla="*/ 464950 w 1022889"/>
                <a:gd name="connsiteY9" fmla="*/ 15498 h 1007390"/>
                <a:gd name="connsiteX10" fmla="*/ 511445 w 1022889"/>
                <a:gd name="connsiteY10" fmla="*/ 61993 h 1007390"/>
                <a:gd name="connsiteX11" fmla="*/ 573438 w 1022889"/>
                <a:gd name="connsiteY11" fmla="*/ 108488 h 1007390"/>
                <a:gd name="connsiteX12" fmla="*/ 604434 w 1022889"/>
                <a:gd name="connsiteY12" fmla="*/ 154983 h 1007390"/>
                <a:gd name="connsiteX13" fmla="*/ 573438 w 1022889"/>
                <a:gd name="connsiteY13" fmla="*/ 371959 h 1007390"/>
                <a:gd name="connsiteX14" fmla="*/ 542441 w 1022889"/>
                <a:gd name="connsiteY14" fmla="*/ 418454 h 1007390"/>
                <a:gd name="connsiteX15" fmla="*/ 495946 w 1022889"/>
                <a:gd name="connsiteY15" fmla="*/ 526943 h 1007390"/>
                <a:gd name="connsiteX16" fmla="*/ 464950 w 1022889"/>
                <a:gd name="connsiteY16" fmla="*/ 588936 h 1007390"/>
                <a:gd name="connsiteX17" fmla="*/ 511445 w 1022889"/>
                <a:gd name="connsiteY17" fmla="*/ 557939 h 1007390"/>
                <a:gd name="connsiteX18" fmla="*/ 542441 w 1022889"/>
                <a:gd name="connsiteY18" fmla="*/ 511444 h 1007390"/>
                <a:gd name="connsiteX19" fmla="*/ 588936 w 1022889"/>
                <a:gd name="connsiteY19" fmla="*/ 464949 h 1007390"/>
                <a:gd name="connsiteX20" fmla="*/ 604434 w 1022889"/>
                <a:gd name="connsiteY20" fmla="*/ 418454 h 1007390"/>
                <a:gd name="connsiteX21" fmla="*/ 635431 w 1022889"/>
                <a:gd name="connsiteY21" fmla="*/ 371959 h 1007390"/>
                <a:gd name="connsiteX22" fmla="*/ 650929 w 1022889"/>
                <a:gd name="connsiteY22" fmla="*/ 325465 h 1007390"/>
                <a:gd name="connsiteX23" fmla="*/ 697424 w 1022889"/>
                <a:gd name="connsiteY23" fmla="*/ 294468 h 1007390"/>
                <a:gd name="connsiteX24" fmla="*/ 759417 w 1022889"/>
                <a:gd name="connsiteY24" fmla="*/ 263471 h 1007390"/>
                <a:gd name="connsiteX25" fmla="*/ 821411 w 1022889"/>
                <a:gd name="connsiteY25" fmla="*/ 247973 h 1007390"/>
                <a:gd name="connsiteX26" fmla="*/ 867906 w 1022889"/>
                <a:gd name="connsiteY26" fmla="*/ 232475 h 1007390"/>
                <a:gd name="connsiteX27" fmla="*/ 914400 w 1022889"/>
                <a:gd name="connsiteY27" fmla="*/ 263471 h 1007390"/>
                <a:gd name="connsiteX28" fmla="*/ 929899 w 1022889"/>
                <a:gd name="connsiteY28" fmla="*/ 309966 h 1007390"/>
                <a:gd name="connsiteX29" fmla="*/ 960895 w 1022889"/>
                <a:gd name="connsiteY29" fmla="*/ 371959 h 1007390"/>
                <a:gd name="connsiteX30" fmla="*/ 929899 w 1022889"/>
                <a:gd name="connsiteY30" fmla="*/ 495946 h 1007390"/>
                <a:gd name="connsiteX31" fmla="*/ 821411 w 1022889"/>
                <a:gd name="connsiteY31" fmla="*/ 573437 h 1007390"/>
                <a:gd name="connsiteX32" fmla="*/ 728421 w 1022889"/>
                <a:gd name="connsiteY32" fmla="*/ 619932 h 1007390"/>
                <a:gd name="connsiteX33" fmla="*/ 542441 w 1022889"/>
                <a:gd name="connsiteY33" fmla="*/ 604434 h 1007390"/>
                <a:gd name="connsiteX34" fmla="*/ 495946 w 1022889"/>
                <a:gd name="connsiteY34" fmla="*/ 588936 h 1007390"/>
                <a:gd name="connsiteX35" fmla="*/ 309967 w 1022889"/>
                <a:gd name="connsiteY35" fmla="*/ 557939 h 1007390"/>
                <a:gd name="connsiteX36" fmla="*/ 46495 w 1022889"/>
                <a:gd name="connsiteY36" fmla="*/ 573437 h 1007390"/>
                <a:gd name="connsiteX37" fmla="*/ 0 w 1022889"/>
                <a:gd name="connsiteY37" fmla="*/ 759417 h 1007390"/>
                <a:gd name="connsiteX38" fmla="*/ 15499 w 1022889"/>
                <a:gd name="connsiteY38" fmla="*/ 852407 h 1007390"/>
                <a:gd name="connsiteX39" fmla="*/ 123987 w 1022889"/>
                <a:gd name="connsiteY39" fmla="*/ 929898 h 1007390"/>
                <a:gd name="connsiteX40" fmla="*/ 216977 w 1022889"/>
                <a:gd name="connsiteY40" fmla="*/ 960895 h 1007390"/>
                <a:gd name="connsiteX41" fmla="*/ 495946 w 1022889"/>
                <a:gd name="connsiteY41" fmla="*/ 945397 h 1007390"/>
                <a:gd name="connsiteX42" fmla="*/ 542441 w 1022889"/>
                <a:gd name="connsiteY42" fmla="*/ 914400 h 1007390"/>
                <a:gd name="connsiteX43" fmla="*/ 557939 w 1022889"/>
                <a:gd name="connsiteY43" fmla="*/ 867905 h 1007390"/>
                <a:gd name="connsiteX44" fmla="*/ 526943 w 1022889"/>
                <a:gd name="connsiteY44" fmla="*/ 697424 h 1007390"/>
                <a:gd name="connsiteX45" fmla="*/ 511445 w 1022889"/>
                <a:gd name="connsiteY45" fmla="*/ 635431 h 1007390"/>
                <a:gd name="connsiteX46" fmla="*/ 526943 w 1022889"/>
                <a:gd name="connsiteY46" fmla="*/ 712922 h 1007390"/>
                <a:gd name="connsiteX47" fmla="*/ 604434 w 1022889"/>
                <a:gd name="connsiteY47" fmla="*/ 867905 h 1007390"/>
                <a:gd name="connsiteX48" fmla="*/ 697424 w 1022889"/>
                <a:gd name="connsiteY48" fmla="*/ 960895 h 1007390"/>
                <a:gd name="connsiteX49" fmla="*/ 805912 w 1022889"/>
                <a:gd name="connsiteY49" fmla="*/ 1007390 h 1007390"/>
                <a:gd name="connsiteX50" fmla="*/ 960895 w 1022889"/>
                <a:gd name="connsiteY50" fmla="*/ 991892 h 1007390"/>
                <a:gd name="connsiteX51" fmla="*/ 991892 w 1022889"/>
                <a:gd name="connsiteY51" fmla="*/ 914400 h 1007390"/>
                <a:gd name="connsiteX52" fmla="*/ 1007390 w 1022889"/>
                <a:gd name="connsiteY52" fmla="*/ 852407 h 1007390"/>
                <a:gd name="connsiteX53" fmla="*/ 1022889 w 1022889"/>
                <a:gd name="connsiteY53" fmla="*/ 805912 h 1007390"/>
                <a:gd name="connsiteX54" fmla="*/ 991892 w 1022889"/>
                <a:gd name="connsiteY54" fmla="*/ 650929 h 1007390"/>
                <a:gd name="connsiteX55" fmla="*/ 976394 w 1022889"/>
                <a:gd name="connsiteY55" fmla="*/ 604434 h 1007390"/>
                <a:gd name="connsiteX56" fmla="*/ 852407 w 1022889"/>
                <a:gd name="connsiteY56" fmla="*/ 526943 h 100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22889" h="1007390">
                  <a:moveTo>
                    <a:pt x="387458" y="619932"/>
                  </a:moveTo>
                  <a:cubicBezTo>
                    <a:pt x="375278" y="546853"/>
                    <a:pt x="374959" y="529691"/>
                    <a:pt x="356461" y="464949"/>
                  </a:cubicBezTo>
                  <a:cubicBezTo>
                    <a:pt x="351973" y="449241"/>
                    <a:pt x="348269" y="433066"/>
                    <a:pt x="340963" y="418454"/>
                  </a:cubicBezTo>
                  <a:cubicBezTo>
                    <a:pt x="327492" y="391511"/>
                    <a:pt x="312542" y="365061"/>
                    <a:pt x="294468" y="340963"/>
                  </a:cubicBezTo>
                  <a:cubicBezTo>
                    <a:pt x="281317" y="323429"/>
                    <a:pt x="261429" y="311769"/>
                    <a:pt x="247973" y="294468"/>
                  </a:cubicBezTo>
                  <a:cubicBezTo>
                    <a:pt x="225102" y="265062"/>
                    <a:pt x="185980" y="201478"/>
                    <a:pt x="185980" y="201478"/>
                  </a:cubicBezTo>
                  <a:cubicBezTo>
                    <a:pt x="191146" y="160149"/>
                    <a:pt x="194027" y="118470"/>
                    <a:pt x="201478" y="77492"/>
                  </a:cubicBezTo>
                  <a:cubicBezTo>
                    <a:pt x="204400" y="61419"/>
                    <a:pt x="203683" y="40493"/>
                    <a:pt x="216977" y="30997"/>
                  </a:cubicBezTo>
                  <a:cubicBezTo>
                    <a:pt x="243564" y="12006"/>
                    <a:pt x="309967" y="0"/>
                    <a:pt x="309967" y="0"/>
                  </a:cubicBezTo>
                  <a:cubicBezTo>
                    <a:pt x="361628" y="5166"/>
                    <a:pt x="415327" y="230"/>
                    <a:pt x="464950" y="15498"/>
                  </a:cubicBezTo>
                  <a:cubicBezTo>
                    <a:pt x="485899" y="21944"/>
                    <a:pt x="494804" y="47729"/>
                    <a:pt x="511445" y="61993"/>
                  </a:cubicBezTo>
                  <a:cubicBezTo>
                    <a:pt x="531057" y="78803"/>
                    <a:pt x="552774" y="92990"/>
                    <a:pt x="573438" y="108488"/>
                  </a:cubicBezTo>
                  <a:cubicBezTo>
                    <a:pt x="583770" y="123986"/>
                    <a:pt x="603107" y="136404"/>
                    <a:pt x="604434" y="154983"/>
                  </a:cubicBezTo>
                  <a:cubicBezTo>
                    <a:pt x="606661" y="186162"/>
                    <a:pt x="601483" y="315871"/>
                    <a:pt x="573438" y="371959"/>
                  </a:cubicBezTo>
                  <a:cubicBezTo>
                    <a:pt x="565108" y="388619"/>
                    <a:pt x="552773" y="402956"/>
                    <a:pt x="542441" y="418454"/>
                  </a:cubicBezTo>
                  <a:cubicBezTo>
                    <a:pt x="516986" y="520279"/>
                    <a:pt x="543516" y="443696"/>
                    <a:pt x="495946" y="526943"/>
                  </a:cubicBezTo>
                  <a:cubicBezTo>
                    <a:pt x="484484" y="547002"/>
                    <a:pt x="454617" y="568272"/>
                    <a:pt x="464950" y="588936"/>
                  </a:cubicBezTo>
                  <a:cubicBezTo>
                    <a:pt x="473281" y="605596"/>
                    <a:pt x="495947" y="568271"/>
                    <a:pt x="511445" y="557939"/>
                  </a:cubicBezTo>
                  <a:cubicBezTo>
                    <a:pt x="521777" y="542441"/>
                    <a:pt x="530517" y="525753"/>
                    <a:pt x="542441" y="511444"/>
                  </a:cubicBezTo>
                  <a:cubicBezTo>
                    <a:pt x="556472" y="494606"/>
                    <a:pt x="576778" y="483186"/>
                    <a:pt x="588936" y="464949"/>
                  </a:cubicBezTo>
                  <a:cubicBezTo>
                    <a:pt x="597998" y="451356"/>
                    <a:pt x="597128" y="433066"/>
                    <a:pt x="604434" y="418454"/>
                  </a:cubicBezTo>
                  <a:cubicBezTo>
                    <a:pt x="612764" y="401794"/>
                    <a:pt x="625099" y="387457"/>
                    <a:pt x="635431" y="371959"/>
                  </a:cubicBezTo>
                  <a:cubicBezTo>
                    <a:pt x="640597" y="356461"/>
                    <a:pt x="640724" y="338222"/>
                    <a:pt x="650929" y="325465"/>
                  </a:cubicBezTo>
                  <a:cubicBezTo>
                    <a:pt x="662565" y="310920"/>
                    <a:pt x="681252" y="303710"/>
                    <a:pt x="697424" y="294468"/>
                  </a:cubicBezTo>
                  <a:cubicBezTo>
                    <a:pt x="717483" y="283005"/>
                    <a:pt x="737785" y="271583"/>
                    <a:pt x="759417" y="263471"/>
                  </a:cubicBezTo>
                  <a:cubicBezTo>
                    <a:pt x="779361" y="255992"/>
                    <a:pt x="800930" y="253825"/>
                    <a:pt x="821411" y="247973"/>
                  </a:cubicBezTo>
                  <a:cubicBezTo>
                    <a:pt x="837119" y="243485"/>
                    <a:pt x="852408" y="237641"/>
                    <a:pt x="867906" y="232475"/>
                  </a:cubicBezTo>
                  <a:cubicBezTo>
                    <a:pt x="883404" y="242807"/>
                    <a:pt x="902764" y="248926"/>
                    <a:pt x="914400" y="263471"/>
                  </a:cubicBezTo>
                  <a:cubicBezTo>
                    <a:pt x="924606" y="276228"/>
                    <a:pt x="923464" y="294950"/>
                    <a:pt x="929899" y="309966"/>
                  </a:cubicBezTo>
                  <a:cubicBezTo>
                    <a:pt x="939000" y="331201"/>
                    <a:pt x="950563" y="351295"/>
                    <a:pt x="960895" y="371959"/>
                  </a:cubicBezTo>
                  <a:cubicBezTo>
                    <a:pt x="950563" y="413288"/>
                    <a:pt x="947527" y="457164"/>
                    <a:pt x="929899" y="495946"/>
                  </a:cubicBezTo>
                  <a:cubicBezTo>
                    <a:pt x="909969" y="539792"/>
                    <a:pt x="857786" y="552651"/>
                    <a:pt x="821411" y="573437"/>
                  </a:cubicBezTo>
                  <a:cubicBezTo>
                    <a:pt x="737286" y="621508"/>
                    <a:pt x="813668" y="591517"/>
                    <a:pt x="728421" y="619932"/>
                  </a:cubicBezTo>
                  <a:cubicBezTo>
                    <a:pt x="666428" y="614766"/>
                    <a:pt x="604104" y="612655"/>
                    <a:pt x="542441" y="604434"/>
                  </a:cubicBezTo>
                  <a:cubicBezTo>
                    <a:pt x="526248" y="602275"/>
                    <a:pt x="511965" y="592140"/>
                    <a:pt x="495946" y="588936"/>
                  </a:cubicBezTo>
                  <a:cubicBezTo>
                    <a:pt x="434318" y="576610"/>
                    <a:pt x="309967" y="557939"/>
                    <a:pt x="309967" y="557939"/>
                  </a:cubicBezTo>
                  <a:cubicBezTo>
                    <a:pt x="222143" y="563105"/>
                    <a:pt x="129047" y="543023"/>
                    <a:pt x="46495" y="573437"/>
                  </a:cubicBezTo>
                  <a:cubicBezTo>
                    <a:pt x="24691" y="581470"/>
                    <a:pt x="2473" y="744580"/>
                    <a:pt x="0" y="759417"/>
                  </a:cubicBezTo>
                  <a:cubicBezTo>
                    <a:pt x="5166" y="790414"/>
                    <a:pt x="238" y="824937"/>
                    <a:pt x="15499" y="852407"/>
                  </a:cubicBezTo>
                  <a:cubicBezTo>
                    <a:pt x="17377" y="855787"/>
                    <a:pt x="110094" y="923724"/>
                    <a:pt x="123987" y="929898"/>
                  </a:cubicBezTo>
                  <a:cubicBezTo>
                    <a:pt x="153844" y="943168"/>
                    <a:pt x="216977" y="960895"/>
                    <a:pt x="216977" y="960895"/>
                  </a:cubicBezTo>
                  <a:cubicBezTo>
                    <a:pt x="309967" y="955729"/>
                    <a:pt x="403749" y="958568"/>
                    <a:pt x="495946" y="945397"/>
                  </a:cubicBezTo>
                  <a:cubicBezTo>
                    <a:pt x="514386" y="942763"/>
                    <a:pt x="530805" y="928945"/>
                    <a:pt x="542441" y="914400"/>
                  </a:cubicBezTo>
                  <a:cubicBezTo>
                    <a:pt x="552646" y="901643"/>
                    <a:pt x="552773" y="883403"/>
                    <a:pt x="557939" y="867905"/>
                  </a:cubicBezTo>
                  <a:cubicBezTo>
                    <a:pt x="524688" y="768149"/>
                    <a:pt x="556150" y="872670"/>
                    <a:pt x="526943" y="697424"/>
                  </a:cubicBezTo>
                  <a:cubicBezTo>
                    <a:pt x="523441" y="676414"/>
                    <a:pt x="511445" y="614131"/>
                    <a:pt x="511445" y="635431"/>
                  </a:cubicBezTo>
                  <a:cubicBezTo>
                    <a:pt x="511445" y="661773"/>
                    <a:pt x="520012" y="687508"/>
                    <a:pt x="526943" y="712922"/>
                  </a:cubicBezTo>
                  <a:cubicBezTo>
                    <a:pt x="548621" y="792408"/>
                    <a:pt x="552159" y="809822"/>
                    <a:pt x="604434" y="867905"/>
                  </a:cubicBezTo>
                  <a:cubicBezTo>
                    <a:pt x="633759" y="900488"/>
                    <a:pt x="658216" y="941291"/>
                    <a:pt x="697424" y="960895"/>
                  </a:cubicBezTo>
                  <a:cubicBezTo>
                    <a:pt x="774029" y="999198"/>
                    <a:pt x="737499" y="984586"/>
                    <a:pt x="805912" y="1007390"/>
                  </a:cubicBezTo>
                  <a:cubicBezTo>
                    <a:pt x="857573" y="1002224"/>
                    <a:pt x="914458" y="1015111"/>
                    <a:pt x="960895" y="991892"/>
                  </a:cubicBezTo>
                  <a:cubicBezTo>
                    <a:pt x="985778" y="979450"/>
                    <a:pt x="983094" y="940793"/>
                    <a:pt x="991892" y="914400"/>
                  </a:cubicBezTo>
                  <a:cubicBezTo>
                    <a:pt x="998628" y="894193"/>
                    <a:pt x="1001538" y="872888"/>
                    <a:pt x="1007390" y="852407"/>
                  </a:cubicBezTo>
                  <a:cubicBezTo>
                    <a:pt x="1011878" y="836699"/>
                    <a:pt x="1017723" y="821410"/>
                    <a:pt x="1022889" y="805912"/>
                  </a:cubicBezTo>
                  <a:cubicBezTo>
                    <a:pt x="1012557" y="754251"/>
                    <a:pt x="1003739" y="702264"/>
                    <a:pt x="991892" y="650929"/>
                  </a:cubicBezTo>
                  <a:cubicBezTo>
                    <a:pt x="988219" y="635011"/>
                    <a:pt x="987946" y="615986"/>
                    <a:pt x="976394" y="604434"/>
                  </a:cubicBezTo>
                  <a:cubicBezTo>
                    <a:pt x="942192" y="570232"/>
                    <a:pt x="895515" y="548496"/>
                    <a:pt x="852407" y="526943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reeform: Shape 33">
            <a:extLst>
              <a:ext uri="{FF2B5EF4-FFF2-40B4-BE49-F238E27FC236}">
                <a16:creationId xmlns:a16="http://schemas.microsoft.com/office/drawing/2014/main" xmlns="" id="{91BB1B55-150D-46E5-B828-3D69BC7387AE}"/>
              </a:ext>
            </a:extLst>
          </p:cNvPr>
          <p:cNvSpPr/>
          <p:nvPr/>
        </p:nvSpPr>
        <p:spPr>
          <a:xfrm>
            <a:off x="11391305" y="587107"/>
            <a:ext cx="455207" cy="514049"/>
          </a:xfrm>
          <a:custGeom>
            <a:avLst/>
            <a:gdLst>
              <a:gd name="connsiteX0" fmla="*/ 557990 w 1224417"/>
              <a:gd name="connsiteY0" fmla="*/ 619932 h 960895"/>
              <a:gd name="connsiteX1" fmla="*/ 588987 w 1224417"/>
              <a:gd name="connsiteY1" fmla="*/ 480448 h 960895"/>
              <a:gd name="connsiteX2" fmla="*/ 619983 w 1224417"/>
              <a:gd name="connsiteY2" fmla="*/ 371960 h 960895"/>
              <a:gd name="connsiteX3" fmla="*/ 635482 w 1224417"/>
              <a:gd name="connsiteY3" fmla="*/ 309966 h 960895"/>
              <a:gd name="connsiteX4" fmla="*/ 666478 w 1224417"/>
              <a:gd name="connsiteY4" fmla="*/ 247973 h 960895"/>
              <a:gd name="connsiteX5" fmla="*/ 712973 w 1224417"/>
              <a:gd name="connsiteY5" fmla="*/ 123987 h 960895"/>
              <a:gd name="connsiteX6" fmla="*/ 759468 w 1224417"/>
              <a:gd name="connsiteY6" fmla="*/ 77492 h 960895"/>
              <a:gd name="connsiteX7" fmla="*/ 836960 w 1224417"/>
              <a:gd name="connsiteY7" fmla="*/ 15499 h 960895"/>
              <a:gd name="connsiteX8" fmla="*/ 945448 w 1224417"/>
              <a:gd name="connsiteY8" fmla="*/ 46495 h 960895"/>
              <a:gd name="connsiteX9" fmla="*/ 1007441 w 1224417"/>
              <a:gd name="connsiteY9" fmla="*/ 139485 h 960895"/>
              <a:gd name="connsiteX10" fmla="*/ 1022939 w 1224417"/>
              <a:gd name="connsiteY10" fmla="*/ 201478 h 960895"/>
              <a:gd name="connsiteX11" fmla="*/ 1038438 w 1224417"/>
              <a:gd name="connsiteY11" fmla="*/ 247973 h 960895"/>
              <a:gd name="connsiteX12" fmla="*/ 1022939 w 1224417"/>
              <a:gd name="connsiteY12" fmla="*/ 418454 h 960895"/>
              <a:gd name="connsiteX13" fmla="*/ 929949 w 1224417"/>
              <a:gd name="connsiteY13" fmla="*/ 495946 h 960895"/>
              <a:gd name="connsiteX14" fmla="*/ 883454 w 1224417"/>
              <a:gd name="connsiteY14" fmla="*/ 526943 h 960895"/>
              <a:gd name="connsiteX15" fmla="*/ 821461 w 1224417"/>
              <a:gd name="connsiteY15" fmla="*/ 542441 h 960895"/>
              <a:gd name="connsiteX16" fmla="*/ 774966 w 1224417"/>
              <a:gd name="connsiteY16" fmla="*/ 557939 h 960895"/>
              <a:gd name="connsiteX17" fmla="*/ 712973 w 1224417"/>
              <a:gd name="connsiteY17" fmla="*/ 542441 h 960895"/>
              <a:gd name="connsiteX18" fmla="*/ 759468 w 1224417"/>
              <a:gd name="connsiteY18" fmla="*/ 526943 h 960895"/>
              <a:gd name="connsiteX19" fmla="*/ 805963 w 1224417"/>
              <a:gd name="connsiteY19" fmla="*/ 495946 h 960895"/>
              <a:gd name="connsiteX20" fmla="*/ 852458 w 1224417"/>
              <a:gd name="connsiteY20" fmla="*/ 480448 h 960895"/>
              <a:gd name="connsiteX21" fmla="*/ 914451 w 1224417"/>
              <a:gd name="connsiteY21" fmla="*/ 449451 h 960895"/>
              <a:gd name="connsiteX22" fmla="*/ 1084932 w 1224417"/>
              <a:gd name="connsiteY22" fmla="*/ 464949 h 960895"/>
              <a:gd name="connsiteX23" fmla="*/ 1131427 w 1224417"/>
              <a:gd name="connsiteY23" fmla="*/ 495946 h 960895"/>
              <a:gd name="connsiteX24" fmla="*/ 1208919 w 1224417"/>
              <a:gd name="connsiteY24" fmla="*/ 588936 h 960895"/>
              <a:gd name="connsiteX25" fmla="*/ 1224417 w 1224417"/>
              <a:gd name="connsiteY25" fmla="*/ 635431 h 960895"/>
              <a:gd name="connsiteX26" fmla="*/ 1208919 w 1224417"/>
              <a:gd name="connsiteY26" fmla="*/ 805912 h 960895"/>
              <a:gd name="connsiteX27" fmla="*/ 1115929 w 1224417"/>
              <a:gd name="connsiteY27" fmla="*/ 883404 h 960895"/>
              <a:gd name="connsiteX28" fmla="*/ 1069434 w 1224417"/>
              <a:gd name="connsiteY28" fmla="*/ 914400 h 960895"/>
              <a:gd name="connsiteX29" fmla="*/ 1022939 w 1224417"/>
              <a:gd name="connsiteY29" fmla="*/ 929899 h 960895"/>
              <a:gd name="connsiteX30" fmla="*/ 914451 w 1224417"/>
              <a:gd name="connsiteY30" fmla="*/ 960895 h 960895"/>
              <a:gd name="connsiteX31" fmla="*/ 666478 w 1224417"/>
              <a:gd name="connsiteY31" fmla="*/ 914400 h 960895"/>
              <a:gd name="connsiteX32" fmla="*/ 619983 w 1224417"/>
              <a:gd name="connsiteY32" fmla="*/ 852407 h 960895"/>
              <a:gd name="connsiteX33" fmla="*/ 635482 w 1224417"/>
              <a:gd name="connsiteY33" fmla="*/ 557939 h 960895"/>
              <a:gd name="connsiteX34" fmla="*/ 588987 w 1224417"/>
              <a:gd name="connsiteY34" fmla="*/ 604434 h 960895"/>
              <a:gd name="connsiteX35" fmla="*/ 526993 w 1224417"/>
              <a:gd name="connsiteY35" fmla="*/ 697424 h 960895"/>
              <a:gd name="connsiteX36" fmla="*/ 418505 w 1224417"/>
              <a:gd name="connsiteY36" fmla="*/ 836909 h 960895"/>
              <a:gd name="connsiteX37" fmla="*/ 387509 w 1224417"/>
              <a:gd name="connsiteY37" fmla="*/ 883404 h 960895"/>
              <a:gd name="connsiteX38" fmla="*/ 325516 w 1224417"/>
              <a:gd name="connsiteY38" fmla="*/ 898902 h 960895"/>
              <a:gd name="connsiteX39" fmla="*/ 62044 w 1224417"/>
              <a:gd name="connsiteY39" fmla="*/ 821410 h 960895"/>
              <a:gd name="connsiteX40" fmla="*/ 31048 w 1224417"/>
              <a:gd name="connsiteY40" fmla="*/ 728421 h 960895"/>
              <a:gd name="connsiteX41" fmla="*/ 46546 w 1224417"/>
              <a:gd name="connsiteY41" fmla="*/ 526943 h 960895"/>
              <a:gd name="connsiteX42" fmla="*/ 294519 w 1224417"/>
              <a:gd name="connsiteY42" fmla="*/ 495946 h 960895"/>
              <a:gd name="connsiteX43" fmla="*/ 418505 w 1224417"/>
              <a:gd name="connsiteY43" fmla="*/ 573438 h 960895"/>
              <a:gd name="connsiteX44" fmla="*/ 465000 w 1224417"/>
              <a:gd name="connsiteY44" fmla="*/ 619932 h 960895"/>
              <a:gd name="connsiteX45" fmla="*/ 495997 w 1224417"/>
              <a:gd name="connsiteY45" fmla="*/ 666427 h 960895"/>
              <a:gd name="connsiteX46" fmla="*/ 372010 w 1224417"/>
              <a:gd name="connsiteY46" fmla="*/ 635431 h 960895"/>
              <a:gd name="connsiteX47" fmla="*/ 294519 w 1224417"/>
              <a:gd name="connsiteY47" fmla="*/ 619932 h 960895"/>
              <a:gd name="connsiteX48" fmla="*/ 248024 w 1224417"/>
              <a:gd name="connsiteY48" fmla="*/ 588936 h 960895"/>
              <a:gd name="connsiteX49" fmla="*/ 201529 w 1224417"/>
              <a:gd name="connsiteY49" fmla="*/ 573438 h 960895"/>
              <a:gd name="connsiteX50" fmla="*/ 170532 w 1224417"/>
              <a:gd name="connsiteY50" fmla="*/ 526943 h 960895"/>
              <a:gd name="connsiteX51" fmla="*/ 15549 w 1224417"/>
              <a:gd name="connsiteY51" fmla="*/ 356461 h 960895"/>
              <a:gd name="connsiteX52" fmla="*/ 51 w 1224417"/>
              <a:gd name="connsiteY52" fmla="*/ 309966 h 960895"/>
              <a:gd name="connsiteX53" fmla="*/ 31048 w 1224417"/>
              <a:gd name="connsiteY53" fmla="*/ 77492 h 960895"/>
              <a:gd name="connsiteX54" fmla="*/ 93041 w 1224417"/>
              <a:gd name="connsiteY54" fmla="*/ 30997 h 960895"/>
              <a:gd name="connsiteX55" fmla="*/ 201529 w 1224417"/>
              <a:gd name="connsiteY55" fmla="*/ 0 h 960895"/>
              <a:gd name="connsiteX56" fmla="*/ 465000 w 1224417"/>
              <a:gd name="connsiteY56" fmla="*/ 15499 h 960895"/>
              <a:gd name="connsiteX57" fmla="*/ 511495 w 1224417"/>
              <a:gd name="connsiteY57" fmla="*/ 77492 h 960895"/>
              <a:gd name="connsiteX58" fmla="*/ 542492 w 1224417"/>
              <a:gd name="connsiteY58" fmla="*/ 170482 h 960895"/>
              <a:gd name="connsiteX59" fmla="*/ 588987 w 1224417"/>
              <a:gd name="connsiteY59" fmla="*/ 294468 h 960895"/>
              <a:gd name="connsiteX60" fmla="*/ 604485 w 1224417"/>
              <a:gd name="connsiteY60" fmla="*/ 433953 h 960895"/>
              <a:gd name="connsiteX61" fmla="*/ 619983 w 1224417"/>
              <a:gd name="connsiteY61" fmla="*/ 619932 h 960895"/>
              <a:gd name="connsiteX62" fmla="*/ 635482 w 1224417"/>
              <a:gd name="connsiteY62" fmla="*/ 728421 h 96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24417" h="960895">
                <a:moveTo>
                  <a:pt x="557990" y="619932"/>
                </a:moveTo>
                <a:cubicBezTo>
                  <a:pt x="570902" y="555370"/>
                  <a:pt x="572568" y="540652"/>
                  <a:pt x="588987" y="480448"/>
                </a:cubicBezTo>
                <a:cubicBezTo>
                  <a:pt x="598883" y="444164"/>
                  <a:pt x="610087" y="408244"/>
                  <a:pt x="619983" y="371960"/>
                </a:cubicBezTo>
                <a:cubicBezTo>
                  <a:pt x="625588" y="351410"/>
                  <a:pt x="628003" y="329910"/>
                  <a:pt x="635482" y="309966"/>
                </a:cubicBezTo>
                <a:cubicBezTo>
                  <a:pt x="643594" y="288334"/>
                  <a:pt x="657377" y="269208"/>
                  <a:pt x="666478" y="247973"/>
                </a:cubicBezTo>
                <a:cubicBezTo>
                  <a:pt x="686147" y="202079"/>
                  <a:pt x="683791" y="170679"/>
                  <a:pt x="712973" y="123987"/>
                </a:cubicBezTo>
                <a:cubicBezTo>
                  <a:pt x="724589" y="105401"/>
                  <a:pt x="745436" y="94330"/>
                  <a:pt x="759468" y="77492"/>
                </a:cubicBezTo>
                <a:cubicBezTo>
                  <a:pt x="813393" y="12782"/>
                  <a:pt x="760633" y="40941"/>
                  <a:pt x="836960" y="15499"/>
                </a:cubicBezTo>
                <a:cubicBezTo>
                  <a:pt x="873123" y="25831"/>
                  <a:pt x="915032" y="24374"/>
                  <a:pt x="945448" y="46495"/>
                </a:cubicBezTo>
                <a:cubicBezTo>
                  <a:pt x="975576" y="68406"/>
                  <a:pt x="1007441" y="139485"/>
                  <a:pt x="1007441" y="139485"/>
                </a:cubicBezTo>
                <a:cubicBezTo>
                  <a:pt x="1012607" y="160149"/>
                  <a:pt x="1017087" y="180997"/>
                  <a:pt x="1022939" y="201478"/>
                </a:cubicBezTo>
                <a:cubicBezTo>
                  <a:pt x="1027427" y="217186"/>
                  <a:pt x="1038438" y="231636"/>
                  <a:pt x="1038438" y="247973"/>
                </a:cubicBezTo>
                <a:cubicBezTo>
                  <a:pt x="1038438" y="305034"/>
                  <a:pt x="1034895" y="362659"/>
                  <a:pt x="1022939" y="418454"/>
                </a:cubicBezTo>
                <a:cubicBezTo>
                  <a:pt x="1011899" y="469976"/>
                  <a:pt x="967955" y="474228"/>
                  <a:pt x="929949" y="495946"/>
                </a:cubicBezTo>
                <a:cubicBezTo>
                  <a:pt x="913776" y="505187"/>
                  <a:pt x="900575" y="519606"/>
                  <a:pt x="883454" y="526943"/>
                </a:cubicBezTo>
                <a:cubicBezTo>
                  <a:pt x="863876" y="535334"/>
                  <a:pt x="841942" y="536589"/>
                  <a:pt x="821461" y="542441"/>
                </a:cubicBezTo>
                <a:cubicBezTo>
                  <a:pt x="805753" y="546929"/>
                  <a:pt x="790464" y="552773"/>
                  <a:pt x="774966" y="557939"/>
                </a:cubicBezTo>
                <a:cubicBezTo>
                  <a:pt x="754302" y="552773"/>
                  <a:pt x="722499" y="561493"/>
                  <a:pt x="712973" y="542441"/>
                </a:cubicBezTo>
                <a:cubicBezTo>
                  <a:pt x="705667" y="527829"/>
                  <a:pt x="744856" y="534249"/>
                  <a:pt x="759468" y="526943"/>
                </a:cubicBezTo>
                <a:cubicBezTo>
                  <a:pt x="776128" y="518613"/>
                  <a:pt x="789303" y="504276"/>
                  <a:pt x="805963" y="495946"/>
                </a:cubicBezTo>
                <a:cubicBezTo>
                  <a:pt x="820575" y="488640"/>
                  <a:pt x="837442" y="486883"/>
                  <a:pt x="852458" y="480448"/>
                </a:cubicBezTo>
                <a:cubicBezTo>
                  <a:pt x="873693" y="471347"/>
                  <a:pt x="893787" y="459783"/>
                  <a:pt x="914451" y="449451"/>
                </a:cubicBezTo>
                <a:cubicBezTo>
                  <a:pt x="971278" y="454617"/>
                  <a:pt x="1029137" y="452993"/>
                  <a:pt x="1084932" y="464949"/>
                </a:cubicBezTo>
                <a:cubicBezTo>
                  <a:pt x="1103145" y="468852"/>
                  <a:pt x="1117118" y="484021"/>
                  <a:pt x="1131427" y="495946"/>
                </a:cubicBezTo>
                <a:cubicBezTo>
                  <a:pt x="1176176" y="533237"/>
                  <a:pt x="1178441" y="543219"/>
                  <a:pt x="1208919" y="588936"/>
                </a:cubicBezTo>
                <a:cubicBezTo>
                  <a:pt x="1214085" y="604434"/>
                  <a:pt x="1224417" y="619094"/>
                  <a:pt x="1224417" y="635431"/>
                </a:cubicBezTo>
                <a:cubicBezTo>
                  <a:pt x="1224417" y="692492"/>
                  <a:pt x="1223622" y="750777"/>
                  <a:pt x="1208919" y="805912"/>
                </a:cubicBezTo>
                <a:cubicBezTo>
                  <a:pt x="1188728" y="881630"/>
                  <a:pt x="1164093" y="859322"/>
                  <a:pt x="1115929" y="883404"/>
                </a:cubicBezTo>
                <a:cubicBezTo>
                  <a:pt x="1099269" y="891734"/>
                  <a:pt x="1086094" y="906070"/>
                  <a:pt x="1069434" y="914400"/>
                </a:cubicBezTo>
                <a:cubicBezTo>
                  <a:pt x="1054822" y="921706"/>
                  <a:pt x="1038587" y="925205"/>
                  <a:pt x="1022939" y="929899"/>
                </a:cubicBezTo>
                <a:cubicBezTo>
                  <a:pt x="986915" y="940706"/>
                  <a:pt x="950614" y="950563"/>
                  <a:pt x="914451" y="960895"/>
                </a:cubicBezTo>
                <a:cubicBezTo>
                  <a:pt x="828299" y="954268"/>
                  <a:pt x="731990" y="979912"/>
                  <a:pt x="666478" y="914400"/>
                </a:cubicBezTo>
                <a:cubicBezTo>
                  <a:pt x="648213" y="896135"/>
                  <a:pt x="635481" y="873071"/>
                  <a:pt x="619983" y="852407"/>
                </a:cubicBezTo>
                <a:cubicBezTo>
                  <a:pt x="625149" y="754251"/>
                  <a:pt x="647673" y="655472"/>
                  <a:pt x="635482" y="557939"/>
                </a:cubicBezTo>
                <a:cubicBezTo>
                  <a:pt x="632763" y="536190"/>
                  <a:pt x="602443" y="587133"/>
                  <a:pt x="588987" y="604434"/>
                </a:cubicBezTo>
                <a:cubicBezTo>
                  <a:pt x="566115" y="633840"/>
                  <a:pt x="546159" y="665479"/>
                  <a:pt x="526993" y="697424"/>
                </a:cubicBezTo>
                <a:cubicBezTo>
                  <a:pt x="436845" y="847675"/>
                  <a:pt x="529564" y="707341"/>
                  <a:pt x="418505" y="836909"/>
                </a:cubicBezTo>
                <a:cubicBezTo>
                  <a:pt x="406383" y="851051"/>
                  <a:pt x="403007" y="873072"/>
                  <a:pt x="387509" y="883404"/>
                </a:cubicBezTo>
                <a:cubicBezTo>
                  <a:pt x="369786" y="895219"/>
                  <a:pt x="346180" y="893736"/>
                  <a:pt x="325516" y="898902"/>
                </a:cubicBezTo>
                <a:cubicBezTo>
                  <a:pt x="185167" y="880189"/>
                  <a:pt x="110057" y="929439"/>
                  <a:pt x="62044" y="821410"/>
                </a:cubicBezTo>
                <a:cubicBezTo>
                  <a:pt x="48774" y="791553"/>
                  <a:pt x="41380" y="759417"/>
                  <a:pt x="31048" y="728421"/>
                </a:cubicBezTo>
                <a:cubicBezTo>
                  <a:pt x="36214" y="661262"/>
                  <a:pt x="26455" y="591235"/>
                  <a:pt x="46546" y="526943"/>
                </a:cubicBezTo>
                <a:cubicBezTo>
                  <a:pt x="74911" y="436174"/>
                  <a:pt x="283638" y="495039"/>
                  <a:pt x="294519" y="495946"/>
                </a:cubicBezTo>
                <a:cubicBezTo>
                  <a:pt x="366226" y="519848"/>
                  <a:pt x="340751" y="505403"/>
                  <a:pt x="418505" y="573438"/>
                </a:cubicBezTo>
                <a:cubicBezTo>
                  <a:pt x="435000" y="587871"/>
                  <a:pt x="450968" y="603094"/>
                  <a:pt x="465000" y="619932"/>
                </a:cubicBezTo>
                <a:cubicBezTo>
                  <a:pt x="476925" y="634241"/>
                  <a:pt x="514370" y="663365"/>
                  <a:pt x="495997" y="666427"/>
                </a:cubicBezTo>
                <a:cubicBezTo>
                  <a:pt x="453976" y="673431"/>
                  <a:pt x="413520" y="645010"/>
                  <a:pt x="372010" y="635431"/>
                </a:cubicBezTo>
                <a:cubicBezTo>
                  <a:pt x="346343" y="629508"/>
                  <a:pt x="320349" y="625098"/>
                  <a:pt x="294519" y="619932"/>
                </a:cubicBezTo>
                <a:cubicBezTo>
                  <a:pt x="279021" y="609600"/>
                  <a:pt x="264684" y="597266"/>
                  <a:pt x="248024" y="588936"/>
                </a:cubicBezTo>
                <a:cubicBezTo>
                  <a:pt x="233412" y="581630"/>
                  <a:pt x="214286" y="583643"/>
                  <a:pt x="201529" y="573438"/>
                </a:cubicBezTo>
                <a:cubicBezTo>
                  <a:pt x="186984" y="561802"/>
                  <a:pt x="182993" y="540788"/>
                  <a:pt x="170532" y="526943"/>
                </a:cubicBezTo>
                <a:cubicBezTo>
                  <a:pt x="-19598" y="315686"/>
                  <a:pt x="124739" y="502048"/>
                  <a:pt x="15549" y="356461"/>
                </a:cubicBezTo>
                <a:cubicBezTo>
                  <a:pt x="10383" y="340963"/>
                  <a:pt x="-855" y="326277"/>
                  <a:pt x="51" y="309966"/>
                </a:cubicBezTo>
                <a:cubicBezTo>
                  <a:pt x="4388" y="231909"/>
                  <a:pt x="6326" y="151657"/>
                  <a:pt x="31048" y="77492"/>
                </a:cubicBezTo>
                <a:cubicBezTo>
                  <a:pt x="39216" y="52987"/>
                  <a:pt x="70614" y="43812"/>
                  <a:pt x="93041" y="30997"/>
                </a:cubicBezTo>
                <a:cubicBezTo>
                  <a:pt x="110331" y="21117"/>
                  <a:pt x="188113" y="3354"/>
                  <a:pt x="201529" y="0"/>
                </a:cubicBezTo>
                <a:cubicBezTo>
                  <a:pt x="289353" y="5166"/>
                  <a:pt x="379651" y="-5838"/>
                  <a:pt x="465000" y="15499"/>
                </a:cubicBezTo>
                <a:cubicBezTo>
                  <a:pt x="490059" y="21764"/>
                  <a:pt x="499943" y="54389"/>
                  <a:pt x="511495" y="77492"/>
                </a:cubicBezTo>
                <a:cubicBezTo>
                  <a:pt x="526107" y="106716"/>
                  <a:pt x="527880" y="141258"/>
                  <a:pt x="542492" y="170482"/>
                </a:cubicBezTo>
                <a:cubicBezTo>
                  <a:pt x="583014" y="251527"/>
                  <a:pt x="567884" y="210062"/>
                  <a:pt x="588987" y="294468"/>
                </a:cubicBezTo>
                <a:cubicBezTo>
                  <a:pt x="594153" y="340963"/>
                  <a:pt x="600050" y="387383"/>
                  <a:pt x="604485" y="433953"/>
                </a:cubicBezTo>
                <a:cubicBezTo>
                  <a:pt x="610383" y="495881"/>
                  <a:pt x="612267" y="558205"/>
                  <a:pt x="619983" y="619932"/>
                </a:cubicBezTo>
                <a:cubicBezTo>
                  <a:pt x="639241" y="773994"/>
                  <a:pt x="635482" y="604577"/>
                  <a:pt x="635482" y="728421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04E96DB-3F46-4757-BCF5-949E1E3EE045}"/>
              </a:ext>
            </a:extLst>
          </p:cNvPr>
          <p:cNvGrpSpPr/>
          <p:nvPr/>
        </p:nvGrpSpPr>
        <p:grpSpPr>
          <a:xfrm>
            <a:off x="10471984" y="5749160"/>
            <a:ext cx="437496" cy="505165"/>
            <a:chOff x="5423658" y="4441589"/>
            <a:chExt cx="437496" cy="505165"/>
          </a:xfrm>
        </p:grpSpPr>
        <p:sp>
          <p:nvSpPr>
            <p:cNvPr id="20" name="Freeform: Shape 15">
              <a:extLst>
                <a:ext uri="{FF2B5EF4-FFF2-40B4-BE49-F238E27FC236}">
                  <a16:creationId xmlns:a16="http://schemas.microsoft.com/office/drawing/2014/main" xmlns="" id="{E140012D-2FA2-4AF4-A889-A4660B4BCF7A}"/>
                </a:ext>
              </a:extLst>
            </p:cNvPr>
            <p:cNvSpPr/>
            <p:nvPr/>
          </p:nvSpPr>
          <p:spPr>
            <a:xfrm>
              <a:off x="5423658" y="4441589"/>
              <a:ext cx="294468" cy="487302"/>
            </a:xfrm>
            <a:custGeom>
              <a:avLst/>
              <a:gdLst>
                <a:gd name="connsiteX0" fmla="*/ 139485 w 294468"/>
                <a:gd name="connsiteY0" fmla="*/ 155818 h 487302"/>
                <a:gd name="connsiteX1" fmla="*/ 216977 w 294468"/>
                <a:gd name="connsiteY1" fmla="*/ 124821 h 487302"/>
                <a:gd name="connsiteX2" fmla="*/ 263472 w 294468"/>
                <a:gd name="connsiteY2" fmla="*/ 109323 h 487302"/>
                <a:gd name="connsiteX3" fmla="*/ 294468 w 294468"/>
                <a:gd name="connsiteY3" fmla="*/ 171316 h 487302"/>
                <a:gd name="connsiteX4" fmla="*/ 278970 w 294468"/>
                <a:gd name="connsiteY4" fmla="*/ 264306 h 487302"/>
                <a:gd name="connsiteX5" fmla="*/ 123987 w 294468"/>
                <a:gd name="connsiteY5" fmla="*/ 264306 h 487302"/>
                <a:gd name="connsiteX6" fmla="*/ 263472 w 294468"/>
                <a:gd name="connsiteY6" fmla="*/ 264306 h 487302"/>
                <a:gd name="connsiteX7" fmla="*/ 278970 w 294468"/>
                <a:gd name="connsiteY7" fmla="*/ 310801 h 487302"/>
                <a:gd name="connsiteX8" fmla="*/ 263472 w 294468"/>
                <a:gd name="connsiteY8" fmla="*/ 434787 h 487302"/>
                <a:gd name="connsiteX9" fmla="*/ 216977 w 294468"/>
                <a:gd name="connsiteY9" fmla="*/ 450286 h 487302"/>
                <a:gd name="connsiteX10" fmla="*/ 123987 w 294468"/>
                <a:gd name="connsiteY10" fmla="*/ 434787 h 487302"/>
                <a:gd name="connsiteX11" fmla="*/ 123987 w 294468"/>
                <a:gd name="connsiteY11" fmla="*/ 279804 h 487302"/>
                <a:gd name="connsiteX12" fmla="*/ 170482 w 294468"/>
                <a:gd name="connsiteY12" fmla="*/ 295303 h 487302"/>
                <a:gd name="connsiteX13" fmla="*/ 154984 w 294468"/>
                <a:gd name="connsiteY13" fmla="*/ 481282 h 487302"/>
                <a:gd name="connsiteX14" fmla="*/ 0 w 294468"/>
                <a:gd name="connsiteY14" fmla="*/ 434787 h 487302"/>
                <a:gd name="connsiteX15" fmla="*/ 46495 w 294468"/>
                <a:gd name="connsiteY15" fmla="*/ 248808 h 487302"/>
                <a:gd name="connsiteX16" fmla="*/ 139485 w 294468"/>
                <a:gd name="connsiteY16" fmla="*/ 217811 h 487302"/>
                <a:gd name="connsiteX17" fmla="*/ 77492 w 294468"/>
                <a:gd name="connsiteY17" fmla="*/ 279804 h 487302"/>
                <a:gd name="connsiteX18" fmla="*/ 61994 w 294468"/>
                <a:gd name="connsiteY18" fmla="*/ 233309 h 487302"/>
                <a:gd name="connsiteX19" fmla="*/ 77492 w 294468"/>
                <a:gd name="connsiteY19" fmla="*/ 109323 h 487302"/>
                <a:gd name="connsiteX20" fmla="*/ 123987 w 294468"/>
                <a:gd name="connsiteY20" fmla="*/ 78326 h 487302"/>
                <a:gd name="connsiteX21" fmla="*/ 154984 w 294468"/>
                <a:gd name="connsiteY21" fmla="*/ 124821 h 487302"/>
                <a:gd name="connsiteX22" fmla="*/ 170482 w 294468"/>
                <a:gd name="connsiteY22" fmla="*/ 171316 h 487302"/>
                <a:gd name="connsiteX23" fmla="*/ 185980 w 294468"/>
                <a:gd name="connsiteY23" fmla="*/ 233309 h 487302"/>
                <a:gd name="connsiteX24" fmla="*/ 201478 w 294468"/>
                <a:gd name="connsiteY24" fmla="*/ 171316 h 487302"/>
                <a:gd name="connsiteX25" fmla="*/ 232475 w 294468"/>
                <a:gd name="connsiteY25" fmla="*/ 78326 h 487302"/>
                <a:gd name="connsiteX26" fmla="*/ 216977 w 294468"/>
                <a:gd name="connsiteY26" fmla="*/ 16333 h 487302"/>
                <a:gd name="connsiteX27" fmla="*/ 30997 w 294468"/>
                <a:gd name="connsiteY27" fmla="*/ 78326 h 487302"/>
                <a:gd name="connsiteX28" fmla="*/ 46495 w 294468"/>
                <a:gd name="connsiteY28" fmla="*/ 248808 h 487302"/>
                <a:gd name="connsiteX29" fmla="*/ 108489 w 294468"/>
                <a:gd name="connsiteY29" fmla="*/ 264306 h 487302"/>
                <a:gd name="connsiteX30" fmla="*/ 154984 w 294468"/>
                <a:gd name="connsiteY30" fmla="*/ 279804 h 48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4468" h="487302">
                  <a:moveTo>
                    <a:pt x="139485" y="155818"/>
                  </a:moveTo>
                  <a:cubicBezTo>
                    <a:pt x="165316" y="145486"/>
                    <a:pt x="190928" y="134589"/>
                    <a:pt x="216977" y="124821"/>
                  </a:cubicBezTo>
                  <a:cubicBezTo>
                    <a:pt x="232273" y="119085"/>
                    <a:pt x="249463" y="100918"/>
                    <a:pt x="263472" y="109323"/>
                  </a:cubicBezTo>
                  <a:cubicBezTo>
                    <a:pt x="283283" y="121210"/>
                    <a:pt x="284136" y="150652"/>
                    <a:pt x="294468" y="171316"/>
                  </a:cubicBezTo>
                  <a:cubicBezTo>
                    <a:pt x="289302" y="202313"/>
                    <a:pt x="297235" y="238735"/>
                    <a:pt x="278970" y="264306"/>
                  </a:cubicBezTo>
                  <a:cubicBezTo>
                    <a:pt x="254375" y="298739"/>
                    <a:pt x="137839" y="266615"/>
                    <a:pt x="123987" y="264306"/>
                  </a:cubicBezTo>
                  <a:cubicBezTo>
                    <a:pt x="174918" y="247329"/>
                    <a:pt x="203178" y="229852"/>
                    <a:pt x="263472" y="264306"/>
                  </a:cubicBezTo>
                  <a:cubicBezTo>
                    <a:pt x="277656" y="272411"/>
                    <a:pt x="273804" y="295303"/>
                    <a:pt x="278970" y="310801"/>
                  </a:cubicBezTo>
                  <a:cubicBezTo>
                    <a:pt x="273804" y="352130"/>
                    <a:pt x="280388" y="396726"/>
                    <a:pt x="263472" y="434787"/>
                  </a:cubicBezTo>
                  <a:cubicBezTo>
                    <a:pt x="256837" y="449716"/>
                    <a:pt x="233314" y="450286"/>
                    <a:pt x="216977" y="450286"/>
                  </a:cubicBezTo>
                  <a:cubicBezTo>
                    <a:pt x="185553" y="450286"/>
                    <a:pt x="154984" y="439953"/>
                    <a:pt x="123987" y="434787"/>
                  </a:cubicBezTo>
                  <a:cubicBezTo>
                    <a:pt x="106672" y="382840"/>
                    <a:pt x="84413" y="339165"/>
                    <a:pt x="123987" y="279804"/>
                  </a:cubicBezTo>
                  <a:cubicBezTo>
                    <a:pt x="133049" y="266211"/>
                    <a:pt x="154984" y="290137"/>
                    <a:pt x="170482" y="295303"/>
                  </a:cubicBezTo>
                  <a:cubicBezTo>
                    <a:pt x="187502" y="346363"/>
                    <a:pt x="228998" y="444275"/>
                    <a:pt x="154984" y="481282"/>
                  </a:cubicBezTo>
                  <a:cubicBezTo>
                    <a:pt x="106742" y="505403"/>
                    <a:pt x="51661" y="450285"/>
                    <a:pt x="0" y="434787"/>
                  </a:cubicBezTo>
                  <a:cubicBezTo>
                    <a:pt x="2613" y="411275"/>
                    <a:pt x="-4500" y="280680"/>
                    <a:pt x="46495" y="248808"/>
                  </a:cubicBezTo>
                  <a:cubicBezTo>
                    <a:pt x="74202" y="231491"/>
                    <a:pt x="139485" y="217811"/>
                    <a:pt x="139485" y="217811"/>
                  </a:cubicBezTo>
                  <a:cubicBezTo>
                    <a:pt x="133581" y="235523"/>
                    <a:pt x="124725" y="303421"/>
                    <a:pt x="77492" y="279804"/>
                  </a:cubicBezTo>
                  <a:cubicBezTo>
                    <a:pt x="62880" y="272498"/>
                    <a:pt x="67160" y="248807"/>
                    <a:pt x="61994" y="233309"/>
                  </a:cubicBezTo>
                  <a:cubicBezTo>
                    <a:pt x="67160" y="191980"/>
                    <a:pt x="62024" y="147994"/>
                    <a:pt x="77492" y="109323"/>
                  </a:cubicBezTo>
                  <a:cubicBezTo>
                    <a:pt x="84410" y="92028"/>
                    <a:pt x="105722" y="74673"/>
                    <a:pt x="123987" y="78326"/>
                  </a:cubicBezTo>
                  <a:cubicBezTo>
                    <a:pt x="142252" y="81979"/>
                    <a:pt x="144652" y="109323"/>
                    <a:pt x="154984" y="124821"/>
                  </a:cubicBezTo>
                  <a:cubicBezTo>
                    <a:pt x="160150" y="140319"/>
                    <a:pt x="165994" y="155608"/>
                    <a:pt x="170482" y="171316"/>
                  </a:cubicBezTo>
                  <a:cubicBezTo>
                    <a:pt x="176334" y="191797"/>
                    <a:pt x="164680" y="233309"/>
                    <a:pt x="185980" y="233309"/>
                  </a:cubicBezTo>
                  <a:cubicBezTo>
                    <a:pt x="207280" y="233309"/>
                    <a:pt x="195357" y="191718"/>
                    <a:pt x="201478" y="171316"/>
                  </a:cubicBezTo>
                  <a:cubicBezTo>
                    <a:pt x="210867" y="140021"/>
                    <a:pt x="232475" y="78326"/>
                    <a:pt x="232475" y="78326"/>
                  </a:cubicBezTo>
                  <a:cubicBezTo>
                    <a:pt x="227309" y="57662"/>
                    <a:pt x="237527" y="21937"/>
                    <a:pt x="216977" y="16333"/>
                  </a:cubicBezTo>
                  <a:cubicBezTo>
                    <a:pt x="79943" y="-21040"/>
                    <a:pt x="77704" y="8266"/>
                    <a:pt x="30997" y="78326"/>
                  </a:cubicBezTo>
                  <a:cubicBezTo>
                    <a:pt x="9476" y="142892"/>
                    <a:pt x="-7885" y="167238"/>
                    <a:pt x="46495" y="248808"/>
                  </a:cubicBezTo>
                  <a:cubicBezTo>
                    <a:pt x="58310" y="266531"/>
                    <a:pt x="88008" y="258454"/>
                    <a:pt x="108489" y="264306"/>
                  </a:cubicBezTo>
                  <a:cubicBezTo>
                    <a:pt x="124197" y="268794"/>
                    <a:pt x="154984" y="279804"/>
                    <a:pt x="154984" y="27980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3">
              <a:extLst>
                <a:ext uri="{FF2B5EF4-FFF2-40B4-BE49-F238E27FC236}">
                  <a16:creationId xmlns:a16="http://schemas.microsoft.com/office/drawing/2014/main" xmlns="" id="{F5100CBC-BFC1-4455-9AD4-41018A48B21B}"/>
                </a:ext>
              </a:extLst>
            </p:cNvPr>
            <p:cNvSpPr/>
            <p:nvPr/>
          </p:nvSpPr>
          <p:spPr>
            <a:xfrm>
              <a:off x="5561351" y="4496939"/>
              <a:ext cx="299803" cy="449815"/>
            </a:xfrm>
            <a:custGeom>
              <a:avLst/>
              <a:gdLst>
                <a:gd name="connsiteX0" fmla="*/ 0 w 299803"/>
                <a:gd name="connsiteY0" fmla="*/ 60071 h 449815"/>
                <a:gd name="connsiteX1" fmla="*/ 119921 w 299803"/>
                <a:gd name="connsiteY1" fmla="*/ 110 h 449815"/>
                <a:gd name="connsiteX2" fmla="*/ 209862 w 299803"/>
                <a:gd name="connsiteY2" fmla="*/ 30091 h 449815"/>
                <a:gd name="connsiteX3" fmla="*/ 254833 w 299803"/>
                <a:gd name="connsiteY3" fmla="*/ 120031 h 449815"/>
                <a:gd name="connsiteX4" fmla="*/ 239842 w 299803"/>
                <a:gd name="connsiteY4" fmla="*/ 179992 h 449815"/>
                <a:gd name="connsiteX5" fmla="*/ 194872 w 299803"/>
                <a:gd name="connsiteY5" fmla="*/ 224963 h 449815"/>
                <a:gd name="connsiteX6" fmla="*/ 149901 w 299803"/>
                <a:gd name="connsiteY6" fmla="*/ 239953 h 449815"/>
                <a:gd name="connsiteX7" fmla="*/ 194872 w 299803"/>
                <a:gd name="connsiteY7" fmla="*/ 254943 h 449815"/>
                <a:gd name="connsiteX8" fmla="*/ 254833 w 299803"/>
                <a:gd name="connsiteY8" fmla="*/ 269933 h 449815"/>
                <a:gd name="connsiteX9" fmla="*/ 299803 w 299803"/>
                <a:gd name="connsiteY9" fmla="*/ 329894 h 449815"/>
                <a:gd name="connsiteX10" fmla="*/ 239842 w 299803"/>
                <a:gd name="connsiteY10" fmla="*/ 434825 h 449815"/>
                <a:gd name="connsiteX11" fmla="*/ 179882 w 299803"/>
                <a:gd name="connsiteY11" fmla="*/ 449815 h 449815"/>
                <a:gd name="connsiteX12" fmla="*/ 119921 w 299803"/>
                <a:gd name="connsiteY12" fmla="*/ 434825 h 449815"/>
                <a:gd name="connsiteX13" fmla="*/ 89941 w 299803"/>
                <a:gd name="connsiteY13" fmla="*/ 344884 h 44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803" h="449815">
                  <a:moveTo>
                    <a:pt x="0" y="60071"/>
                  </a:moveTo>
                  <a:cubicBezTo>
                    <a:pt x="4819" y="57179"/>
                    <a:pt x="92692" y="-2916"/>
                    <a:pt x="119921" y="110"/>
                  </a:cubicBezTo>
                  <a:cubicBezTo>
                    <a:pt x="151330" y="3600"/>
                    <a:pt x="179882" y="20097"/>
                    <a:pt x="209862" y="30091"/>
                  </a:cubicBezTo>
                  <a:cubicBezTo>
                    <a:pt x="225019" y="52826"/>
                    <a:pt x="254833" y="89003"/>
                    <a:pt x="254833" y="120031"/>
                  </a:cubicBezTo>
                  <a:cubicBezTo>
                    <a:pt x="254833" y="140633"/>
                    <a:pt x="250064" y="162104"/>
                    <a:pt x="239842" y="179992"/>
                  </a:cubicBezTo>
                  <a:cubicBezTo>
                    <a:pt x="229324" y="198398"/>
                    <a:pt x="212511" y="213204"/>
                    <a:pt x="194872" y="224963"/>
                  </a:cubicBezTo>
                  <a:cubicBezTo>
                    <a:pt x="181725" y="233728"/>
                    <a:pt x="164891" y="234956"/>
                    <a:pt x="149901" y="239953"/>
                  </a:cubicBezTo>
                  <a:cubicBezTo>
                    <a:pt x="164891" y="244950"/>
                    <a:pt x="179679" y="250602"/>
                    <a:pt x="194872" y="254943"/>
                  </a:cubicBezTo>
                  <a:cubicBezTo>
                    <a:pt x="214681" y="260603"/>
                    <a:pt x="238068" y="257958"/>
                    <a:pt x="254833" y="269933"/>
                  </a:cubicBezTo>
                  <a:cubicBezTo>
                    <a:pt x="275163" y="284454"/>
                    <a:pt x="284813" y="309907"/>
                    <a:pt x="299803" y="329894"/>
                  </a:cubicBezTo>
                  <a:cubicBezTo>
                    <a:pt x="286904" y="381491"/>
                    <a:pt x="291938" y="405055"/>
                    <a:pt x="239842" y="434825"/>
                  </a:cubicBezTo>
                  <a:cubicBezTo>
                    <a:pt x="221955" y="445046"/>
                    <a:pt x="199869" y="444818"/>
                    <a:pt x="179882" y="449815"/>
                  </a:cubicBezTo>
                  <a:cubicBezTo>
                    <a:pt x="159895" y="444818"/>
                    <a:pt x="133329" y="450467"/>
                    <a:pt x="119921" y="434825"/>
                  </a:cubicBezTo>
                  <a:cubicBezTo>
                    <a:pt x="99355" y="410831"/>
                    <a:pt x="89941" y="344884"/>
                    <a:pt x="89941" y="34488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04E96DB-3F46-4757-BCF5-949E1E3EE045}"/>
              </a:ext>
            </a:extLst>
          </p:cNvPr>
          <p:cNvGrpSpPr/>
          <p:nvPr/>
        </p:nvGrpSpPr>
        <p:grpSpPr>
          <a:xfrm>
            <a:off x="10685722" y="6252405"/>
            <a:ext cx="437496" cy="505165"/>
            <a:chOff x="5423658" y="4441589"/>
            <a:chExt cx="437496" cy="505165"/>
          </a:xfrm>
        </p:grpSpPr>
        <p:sp>
          <p:nvSpPr>
            <p:cNvPr id="23" name="Freeform: Shape 15">
              <a:extLst>
                <a:ext uri="{FF2B5EF4-FFF2-40B4-BE49-F238E27FC236}">
                  <a16:creationId xmlns:a16="http://schemas.microsoft.com/office/drawing/2014/main" xmlns="" id="{E140012D-2FA2-4AF4-A889-A4660B4BCF7A}"/>
                </a:ext>
              </a:extLst>
            </p:cNvPr>
            <p:cNvSpPr/>
            <p:nvPr/>
          </p:nvSpPr>
          <p:spPr>
            <a:xfrm>
              <a:off x="5423658" y="4441589"/>
              <a:ext cx="294468" cy="487302"/>
            </a:xfrm>
            <a:custGeom>
              <a:avLst/>
              <a:gdLst>
                <a:gd name="connsiteX0" fmla="*/ 139485 w 294468"/>
                <a:gd name="connsiteY0" fmla="*/ 155818 h 487302"/>
                <a:gd name="connsiteX1" fmla="*/ 216977 w 294468"/>
                <a:gd name="connsiteY1" fmla="*/ 124821 h 487302"/>
                <a:gd name="connsiteX2" fmla="*/ 263472 w 294468"/>
                <a:gd name="connsiteY2" fmla="*/ 109323 h 487302"/>
                <a:gd name="connsiteX3" fmla="*/ 294468 w 294468"/>
                <a:gd name="connsiteY3" fmla="*/ 171316 h 487302"/>
                <a:gd name="connsiteX4" fmla="*/ 278970 w 294468"/>
                <a:gd name="connsiteY4" fmla="*/ 264306 h 487302"/>
                <a:gd name="connsiteX5" fmla="*/ 123987 w 294468"/>
                <a:gd name="connsiteY5" fmla="*/ 264306 h 487302"/>
                <a:gd name="connsiteX6" fmla="*/ 263472 w 294468"/>
                <a:gd name="connsiteY6" fmla="*/ 264306 h 487302"/>
                <a:gd name="connsiteX7" fmla="*/ 278970 w 294468"/>
                <a:gd name="connsiteY7" fmla="*/ 310801 h 487302"/>
                <a:gd name="connsiteX8" fmla="*/ 263472 w 294468"/>
                <a:gd name="connsiteY8" fmla="*/ 434787 h 487302"/>
                <a:gd name="connsiteX9" fmla="*/ 216977 w 294468"/>
                <a:gd name="connsiteY9" fmla="*/ 450286 h 487302"/>
                <a:gd name="connsiteX10" fmla="*/ 123987 w 294468"/>
                <a:gd name="connsiteY10" fmla="*/ 434787 h 487302"/>
                <a:gd name="connsiteX11" fmla="*/ 123987 w 294468"/>
                <a:gd name="connsiteY11" fmla="*/ 279804 h 487302"/>
                <a:gd name="connsiteX12" fmla="*/ 170482 w 294468"/>
                <a:gd name="connsiteY12" fmla="*/ 295303 h 487302"/>
                <a:gd name="connsiteX13" fmla="*/ 154984 w 294468"/>
                <a:gd name="connsiteY13" fmla="*/ 481282 h 487302"/>
                <a:gd name="connsiteX14" fmla="*/ 0 w 294468"/>
                <a:gd name="connsiteY14" fmla="*/ 434787 h 487302"/>
                <a:gd name="connsiteX15" fmla="*/ 46495 w 294468"/>
                <a:gd name="connsiteY15" fmla="*/ 248808 h 487302"/>
                <a:gd name="connsiteX16" fmla="*/ 139485 w 294468"/>
                <a:gd name="connsiteY16" fmla="*/ 217811 h 487302"/>
                <a:gd name="connsiteX17" fmla="*/ 77492 w 294468"/>
                <a:gd name="connsiteY17" fmla="*/ 279804 h 487302"/>
                <a:gd name="connsiteX18" fmla="*/ 61994 w 294468"/>
                <a:gd name="connsiteY18" fmla="*/ 233309 h 487302"/>
                <a:gd name="connsiteX19" fmla="*/ 77492 w 294468"/>
                <a:gd name="connsiteY19" fmla="*/ 109323 h 487302"/>
                <a:gd name="connsiteX20" fmla="*/ 123987 w 294468"/>
                <a:gd name="connsiteY20" fmla="*/ 78326 h 487302"/>
                <a:gd name="connsiteX21" fmla="*/ 154984 w 294468"/>
                <a:gd name="connsiteY21" fmla="*/ 124821 h 487302"/>
                <a:gd name="connsiteX22" fmla="*/ 170482 w 294468"/>
                <a:gd name="connsiteY22" fmla="*/ 171316 h 487302"/>
                <a:gd name="connsiteX23" fmla="*/ 185980 w 294468"/>
                <a:gd name="connsiteY23" fmla="*/ 233309 h 487302"/>
                <a:gd name="connsiteX24" fmla="*/ 201478 w 294468"/>
                <a:gd name="connsiteY24" fmla="*/ 171316 h 487302"/>
                <a:gd name="connsiteX25" fmla="*/ 232475 w 294468"/>
                <a:gd name="connsiteY25" fmla="*/ 78326 h 487302"/>
                <a:gd name="connsiteX26" fmla="*/ 216977 w 294468"/>
                <a:gd name="connsiteY26" fmla="*/ 16333 h 487302"/>
                <a:gd name="connsiteX27" fmla="*/ 30997 w 294468"/>
                <a:gd name="connsiteY27" fmla="*/ 78326 h 487302"/>
                <a:gd name="connsiteX28" fmla="*/ 46495 w 294468"/>
                <a:gd name="connsiteY28" fmla="*/ 248808 h 487302"/>
                <a:gd name="connsiteX29" fmla="*/ 108489 w 294468"/>
                <a:gd name="connsiteY29" fmla="*/ 264306 h 487302"/>
                <a:gd name="connsiteX30" fmla="*/ 154984 w 294468"/>
                <a:gd name="connsiteY30" fmla="*/ 279804 h 48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4468" h="487302">
                  <a:moveTo>
                    <a:pt x="139485" y="155818"/>
                  </a:moveTo>
                  <a:cubicBezTo>
                    <a:pt x="165316" y="145486"/>
                    <a:pt x="190928" y="134589"/>
                    <a:pt x="216977" y="124821"/>
                  </a:cubicBezTo>
                  <a:cubicBezTo>
                    <a:pt x="232273" y="119085"/>
                    <a:pt x="249463" y="100918"/>
                    <a:pt x="263472" y="109323"/>
                  </a:cubicBezTo>
                  <a:cubicBezTo>
                    <a:pt x="283283" y="121210"/>
                    <a:pt x="284136" y="150652"/>
                    <a:pt x="294468" y="171316"/>
                  </a:cubicBezTo>
                  <a:cubicBezTo>
                    <a:pt x="289302" y="202313"/>
                    <a:pt x="297235" y="238735"/>
                    <a:pt x="278970" y="264306"/>
                  </a:cubicBezTo>
                  <a:cubicBezTo>
                    <a:pt x="254375" y="298739"/>
                    <a:pt x="137839" y="266615"/>
                    <a:pt x="123987" y="264306"/>
                  </a:cubicBezTo>
                  <a:cubicBezTo>
                    <a:pt x="174918" y="247329"/>
                    <a:pt x="203178" y="229852"/>
                    <a:pt x="263472" y="264306"/>
                  </a:cubicBezTo>
                  <a:cubicBezTo>
                    <a:pt x="277656" y="272411"/>
                    <a:pt x="273804" y="295303"/>
                    <a:pt x="278970" y="310801"/>
                  </a:cubicBezTo>
                  <a:cubicBezTo>
                    <a:pt x="273804" y="352130"/>
                    <a:pt x="280388" y="396726"/>
                    <a:pt x="263472" y="434787"/>
                  </a:cubicBezTo>
                  <a:cubicBezTo>
                    <a:pt x="256837" y="449716"/>
                    <a:pt x="233314" y="450286"/>
                    <a:pt x="216977" y="450286"/>
                  </a:cubicBezTo>
                  <a:cubicBezTo>
                    <a:pt x="185553" y="450286"/>
                    <a:pt x="154984" y="439953"/>
                    <a:pt x="123987" y="434787"/>
                  </a:cubicBezTo>
                  <a:cubicBezTo>
                    <a:pt x="106672" y="382840"/>
                    <a:pt x="84413" y="339165"/>
                    <a:pt x="123987" y="279804"/>
                  </a:cubicBezTo>
                  <a:cubicBezTo>
                    <a:pt x="133049" y="266211"/>
                    <a:pt x="154984" y="290137"/>
                    <a:pt x="170482" y="295303"/>
                  </a:cubicBezTo>
                  <a:cubicBezTo>
                    <a:pt x="187502" y="346363"/>
                    <a:pt x="228998" y="444275"/>
                    <a:pt x="154984" y="481282"/>
                  </a:cubicBezTo>
                  <a:cubicBezTo>
                    <a:pt x="106742" y="505403"/>
                    <a:pt x="51661" y="450285"/>
                    <a:pt x="0" y="434787"/>
                  </a:cubicBezTo>
                  <a:cubicBezTo>
                    <a:pt x="2613" y="411275"/>
                    <a:pt x="-4500" y="280680"/>
                    <a:pt x="46495" y="248808"/>
                  </a:cubicBezTo>
                  <a:cubicBezTo>
                    <a:pt x="74202" y="231491"/>
                    <a:pt x="139485" y="217811"/>
                    <a:pt x="139485" y="217811"/>
                  </a:cubicBezTo>
                  <a:cubicBezTo>
                    <a:pt x="133581" y="235523"/>
                    <a:pt x="124725" y="303421"/>
                    <a:pt x="77492" y="279804"/>
                  </a:cubicBezTo>
                  <a:cubicBezTo>
                    <a:pt x="62880" y="272498"/>
                    <a:pt x="67160" y="248807"/>
                    <a:pt x="61994" y="233309"/>
                  </a:cubicBezTo>
                  <a:cubicBezTo>
                    <a:pt x="67160" y="191980"/>
                    <a:pt x="62024" y="147994"/>
                    <a:pt x="77492" y="109323"/>
                  </a:cubicBezTo>
                  <a:cubicBezTo>
                    <a:pt x="84410" y="92028"/>
                    <a:pt x="105722" y="74673"/>
                    <a:pt x="123987" y="78326"/>
                  </a:cubicBezTo>
                  <a:cubicBezTo>
                    <a:pt x="142252" y="81979"/>
                    <a:pt x="144652" y="109323"/>
                    <a:pt x="154984" y="124821"/>
                  </a:cubicBezTo>
                  <a:cubicBezTo>
                    <a:pt x="160150" y="140319"/>
                    <a:pt x="165994" y="155608"/>
                    <a:pt x="170482" y="171316"/>
                  </a:cubicBezTo>
                  <a:cubicBezTo>
                    <a:pt x="176334" y="191797"/>
                    <a:pt x="164680" y="233309"/>
                    <a:pt x="185980" y="233309"/>
                  </a:cubicBezTo>
                  <a:cubicBezTo>
                    <a:pt x="207280" y="233309"/>
                    <a:pt x="195357" y="191718"/>
                    <a:pt x="201478" y="171316"/>
                  </a:cubicBezTo>
                  <a:cubicBezTo>
                    <a:pt x="210867" y="140021"/>
                    <a:pt x="232475" y="78326"/>
                    <a:pt x="232475" y="78326"/>
                  </a:cubicBezTo>
                  <a:cubicBezTo>
                    <a:pt x="227309" y="57662"/>
                    <a:pt x="237527" y="21937"/>
                    <a:pt x="216977" y="16333"/>
                  </a:cubicBezTo>
                  <a:cubicBezTo>
                    <a:pt x="79943" y="-21040"/>
                    <a:pt x="77704" y="8266"/>
                    <a:pt x="30997" y="78326"/>
                  </a:cubicBezTo>
                  <a:cubicBezTo>
                    <a:pt x="9476" y="142892"/>
                    <a:pt x="-7885" y="167238"/>
                    <a:pt x="46495" y="248808"/>
                  </a:cubicBezTo>
                  <a:cubicBezTo>
                    <a:pt x="58310" y="266531"/>
                    <a:pt x="88008" y="258454"/>
                    <a:pt x="108489" y="264306"/>
                  </a:cubicBezTo>
                  <a:cubicBezTo>
                    <a:pt x="124197" y="268794"/>
                    <a:pt x="154984" y="279804"/>
                    <a:pt x="154984" y="27980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100CBC-BFC1-4455-9AD4-41018A48B21B}"/>
                </a:ext>
              </a:extLst>
            </p:cNvPr>
            <p:cNvSpPr/>
            <p:nvPr/>
          </p:nvSpPr>
          <p:spPr>
            <a:xfrm>
              <a:off x="5561351" y="4496939"/>
              <a:ext cx="299803" cy="449815"/>
            </a:xfrm>
            <a:custGeom>
              <a:avLst/>
              <a:gdLst>
                <a:gd name="connsiteX0" fmla="*/ 0 w 299803"/>
                <a:gd name="connsiteY0" fmla="*/ 60071 h 449815"/>
                <a:gd name="connsiteX1" fmla="*/ 119921 w 299803"/>
                <a:gd name="connsiteY1" fmla="*/ 110 h 449815"/>
                <a:gd name="connsiteX2" fmla="*/ 209862 w 299803"/>
                <a:gd name="connsiteY2" fmla="*/ 30091 h 449815"/>
                <a:gd name="connsiteX3" fmla="*/ 254833 w 299803"/>
                <a:gd name="connsiteY3" fmla="*/ 120031 h 449815"/>
                <a:gd name="connsiteX4" fmla="*/ 239842 w 299803"/>
                <a:gd name="connsiteY4" fmla="*/ 179992 h 449815"/>
                <a:gd name="connsiteX5" fmla="*/ 194872 w 299803"/>
                <a:gd name="connsiteY5" fmla="*/ 224963 h 449815"/>
                <a:gd name="connsiteX6" fmla="*/ 149901 w 299803"/>
                <a:gd name="connsiteY6" fmla="*/ 239953 h 449815"/>
                <a:gd name="connsiteX7" fmla="*/ 194872 w 299803"/>
                <a:gd name="connsiteY7" fmla="*/ 254943 h 449815"/>
                <a:gd name="connsiteX8" fmla="*/ 254833 w 299803"/>
                <a:gd name="connsiteY8" fmla="*/ 269933 h 449815"/>
                <a:gd name="connsiteX9" fmla="*/ 299803 w 299803"/>
                <a:gd name="connsiteY9" fmla="*/ 329894 h 449815"/>
                <a:gd name="connsiteX10" fmla="*/ 239842 w 299803"/>
                <a:gd name="connsiteY10" fmla="*/ 434825 h 449815"/>
                <a:gd name="connsiteX11" fmla="*/ 179882 w 299803"/>
                <a:gd name="connsiteY11" fmla="*/ 449815 h 449815"/>
                <a:gd name="connsiteX12" fmla="*/ 119921 w 299803"/>
                <a:gd name="connsiteY12" fmla="*/ 434825 h 449815"/>
                <a:gd name="connsiteX13" fmla="*/ 89941 w 299803"/>
                <a:gd name="connsiteY13" fmla="*/ 344884 h 44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803" h="449815">
                  <a:moveTo>
                    <a:pt x="0" y="60071"/>
                  </a:moveTo>
                  <a:cubicBezTo>
                    <a:pt x="4819" y="57179"/>
                    <a:pt x="92692" y="-2916"/>
                    <a:pt x="119921" y="110"/>
                  </a:cubicBezTo>
                  <a:cubicBezTo>
                    <a:pt x="151330" y="3600"/>
                    <a:pt x="179882" y="20097"/>
                    <a:pt x="209862" y="30091"/>
                  </a:cubicBezTo>
                  <a:cubicBezTo>
                    <a:pt x="225019" y="52826"/>
                    <a:pt x="254833" y="89003"/>
                    <a:pt x="254833" y="120031"/>
                  </a:cubicBezTo>
                  <a:cubicBezTo>
                    <a:pt x="254833" y="140633"/>
                    <a:pt x="250064" y="162104"/>
                    <a:pt x="239842" y="179992"/>
                  </a:cubicBezTo>
                  <a:cubicBezTo>
                    <a:pt x="229324" y="198398"/>
                    <a:pt x="212511" y="213204"/>
                    <a:pt x="194872" y="224963"/>
                  </a:cubicBezTo>
                  <a:cubicBezTo>
                    <a:pt x="181725" y="233728"/>
                    <a:pt x="164891" y="234956"/>
                    <a:pt x="149901" y="239953"/>
                  </a:cubicBezTo>
                  <a:cubicBezTo>
                    <a:pt x="164891" y="244950"/>
                    <a:pt x="179679" y="250602"/>
                    <a:pt x="194872" y="254943"/>
                  </a:cubicBezTo>
                  <a:cubicBezTo>
                    <a:pt x="214681" y="260603"/>
                    <a:pt x="238068" y="257958"/>
                    <a:pt x="254833" y="269933"/>
                  </a:cubicBezTo>
                  <a:cubicBezTo>
                    <a:pt x="275163" y="284454"/>
                    <a:pt x="284813" y="309907"/>
                    <a:pt x="299803" y="329894"/>
                  </a:cubicBezTo>
                  <a:cubicBezTo>
                    <a:pt x="286904" y="381491"/>
                    <a:pt x="291938" y="405055"/>
                    <a:pt x="239842" y="434825"/>
                  </a:cubicBezTo>
                  <a:cubicBezTo>
                    <a:pt x="221955" y="445046"/>
                    <a:pt x="199869" y="444818"/>
                    <a:pt x="179882" y="449815"/>
                  </a:cubicBezTo>
                  <a:cubicBezTo>
                    <a:pt x="159895" y="444818"/>
                    <a:pt x="133329" y="450467"/>
                    <a:pt x="119921" y="434825"/>
                  </a:cubicBezTo>
                  <a:cubicBezTo>
                    <a:pt x="99355" y="410831"/>
                    <a:pt x="89941" y="344884"/>
                    <a:pt x="89941" y="34488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3" t="5581" r="19577" b="23657"/>
          <a:stretch/>
        </p:blipFill>
        <p:spPr>
          <a:xfrm>
            <a:off x="635000" y="1011454"/>
            <a:ext cx="3325266" cy="4998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4A15ABF-CF59-48B5-B2F7-05DB932B11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00" b="973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9559">
            <a:off x="10574191" y="1060279"/>
            <a:ext cx="1763578" cy="1833134"/>
          </a:xfrm>
          <a:prstGeom prst="rect">
            <a:avLst/>
          </a:prstGeom>
        </p:spPr>
      </p:pic>
      <p:sp>
        <p:nvSpPr>
          <p:cNvPr id="27" name="Freeform: Shape 19">
            <a:extLst>
              <a:ext uri="{FF2B5EF4-FFF2-40B4-BE49-F238E27FC236}">
                <a16:creationId xmlns:a16="http://schemas.microsoft.com/office/drawing/2014/main" xmlns="" id="{63FB8BD8-998C-4FBF-BD22-D48BE7840347}"/>
              </a:ext>
            </a:extLst>
          </p:cNvPr>
          <p:cNvSpPr/>
          <p:nvPr/>
        </p:nvSpPr>
        <p:spPr>
          <a:xfrm>
            <a:off x="11554999" y="1335228"/>
            <a:ext cx="451051" cy="515192"/>
          </a:xfrm>
          <a:custGeom>
            <a:avLst/>
            <a:gdLst>
              <a:gd name="connsiteX0" fmla="*/ 265071 w 451051"/>
              <a:gd name="connsiteY0" fmla="*/ 261825 h 515192"/>
              <a:gd name="connsiteX1" fmla="*/ 203078 w 451051"/>
              <a:gd name="connsiteY1" fmla="*/ 339317 h 515192"/>
              <a:gd name="connsiteX2" fmla="*/ 32596 w 451051"/>
              <a:gd name="connsiteY2" fmla="*/ 308320 h 515192"/>
              <a:gd name="connsiteX3" fmla="*/ 1600 w 451051"/>
              <a:gd name="connsiteY3" fmla="*/ 246327 h 515192"/>
              <a:gd name="connsiteX4" fmla="*/ 79091 w 451051"/>
              <a:gd name="connsiteY4" fmla="*/ 168836 h 515192"/>
              <a:gd name="connsiteX5" fmla="*/ 125586 w 451051"/>
              <a:gd name="connsiteY5" fmla="*/ 153337 h 515192"/>
              <a:gd name="connsiteX6" fmla="*/ 249573 w 451051"/>
              <a:gd name="connsiteY6" fmla="*/ 230829 h 515192"/>
              <a:gd name="connsiteX7" fmla="*/ 234074 w 451051"/>
              <a:gd name="connsiteY7" fmla="*/ 277324 h 515192"/>
              <a:gd name="connsiteX8" fmla="*/ 203078 w 451051"/>
              <a:gd name="connsiteY8" fmla="*/ 230829 h 515192"/>
              <a:gd name="connsiteX9" fmla="*/ 187579 w 451051"/>
              <a:gd name="connsiteY9" fmla="*/ 184334 h 515192"/>
              <a:gd name="connsiteX10" fmla="*/ 141085 w 451051"/>
              <a:gd name="connsiteY10" fmla="*/ 137839 h 515192"/>
              <a:gd name="connsiteX11" fmla="*/ 110088 w 451051"/>
              <a:gd name="connsiteY11" fmla="*/ 91344 h 515192"/>
              <a:gd name="connsiteX12" fmla="*/ 265071 w 451051"/>
              <a:gd name="connsiteY12" fmla="*/ 44849 h 515192"/>
              <a:gd name="connsiteX13" fmla="*/ 296068 w 451051"/>
              <a:gd name="connsiteY13" fmla="*/ 137839 h 515192"/>
              <a:gd name="connsiteX14" fmla="*/ 280569 w 451051"/>
              <a:gd name="connsiteY14" fmla="*/ 199832 h 515192"/>
              <a:gd name="connsiteX15" fmla="*/ 249573 w 451051"/>
              <a:gd name="connsiteY15" fmla="*/ 246327 h 515192"/>
              <a:gd name="connsiteX16" fmla="*/ 342563 w 451051"/>
              <a:gd name="connsiteY16" fmla="*/ 215331 h 515192"/>
              <a:gd name="connsiteX17" fmla="*/ 435552 w 451051"/>
              <a:gd name="connsiteY17" fmla="*/ 168836 h 515192"/>
              <a:gd name="connsiteX18" fmla="*/ 451051 w 451051"/>
              <a:gd name="connsiteY18" fmla="*/ 215331 h 515192"/>
              <a:gd name="connsiteX19" fmla="*/ 435552 w 451051"/>
              <a:gd name="connsiteY19" fmla="*/ 277324 h 515192"/>
              <a:gd name="connsiteX20" fmla="*/ 358061 w 451051"/>
              <a:gd name="connsiteY20" fmla="*/ 354815 h 515192"/>
              <a:gd name="connsiteX21" fmla="*/ 311566 w 451051"/>
              <a:gd name="connsiteY21" fmla="*/ 370314 h 515192"/>
              <a:gd name="connsiteX22" fmla="*/ 280569 w 451051"/>
              <a:gd name="connsiteY22" fmla="*/ 292822 h 515192"/>
              <a:gd name="connsiteX23" fmla="*/ 265071 w 451051"/>
              <a:gd name="connsiteY23" fmla="*/ 246327 h 515192"/>
              <a:gd name="connsiteX24" fmla="*/ 280569 w 451051"/>
              <a:gd name="connsiteY24" fmla="*/ 106842 h 515192"/>
              <a:gd name="connsiteX25" fmla="*/ 327064 w 451051"/>
              <a:gd name="connsiteY25" fmla="*/ 75846 h 515192"/>
              <a:gd name="connsiteX26" fmla="*/ 373559 w 451051"/>
              <a:gd name="connsiteY26" fmla="*/ 215331 h 515192"/>
              <a:gd name="connsiteX27" fmla="*/ 327064 w 451051"/>
              <a:gd name="connsiteY27" fmla="*/ 230829 h 515192"/>
              <a:gd name="connsiteX28" fmla="*/ 249573 w 451051"/>
              <a:gd name="connsiteY28" fmla="*/ 246327 h 515192"/>
              <a:gd name="connsiteX29" fmla="*/ 218576 w 451051"/>
              <a:gd name="connsiteY29" fmla="*/ 292822 h 515192"/>
              <a:gd name="connsiteX30" fmla="*/ 234074 w 451051"/>
              <a:gd name="connsiteY30" fmla="*/ 509798 h 515192"/>
              <a:gd name="connsiteX31" fmla="*/ 373559 w 451051"/>
              <a:gd name="connsiteY31" fmla="*/ 385812 h 515192"/>
              <a:gd name="connsiteX32" fmla="*/ 373559 w 451051"/>
              <a:gd name="connsiteY32" fmla="*/ 339317 h 5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1051" h="515192">
                <a:moveTo>
                  <a:pt x="265071" y="261825"/>
                </a:moveTo>
                <a:cubicBezTo>
                  <a:pt x="244407" y="287656"/>
                  <a:pt x="234460" y="328856"/>
                  <a:pt x="203078" y="339317"/>
                </a:cubicBezTo>
                <a:cubicBezTo>
                  <a:pt x="159264" y="353922"/>
                  <a:pt x="80799" y="324388"/>
                  <a:pt x="32596" y="308320"/>
                </a:cubicBezTo>
                <a:cubicBezTo>
                  <a:pt x="22264" y="287656"/>
                  <a:pt x="4466" y="269252"/>
                  <a:pt x="1600" y="246327"/>
                </a:cubicBezTo>
                <a:cubicBezTo>
                  <a:pt x="-8020" y="169370"/>
                  <a:pt x="26717" y="183800"/>
                  <a:pt x="79091" y="168836"/>
                </a:cubicBezTo>
                <a:cubicBezTo>
                  <a:pt x="94799" y="164348"/>
                  <a:pt x="110088" y="158503"/>
                  <a:pt x="125586" y="153337"/>
                </a:cubicBezTo>
                <a:cubicBezTo>
                  <a:pt x="213385" y="165880"/>
                  <a:pt x="249573" y="136877"/>
                  <a:pt x="249573" y="230829"/>
                </a:cubicBezTo>
                <a:cubicBezTo>
                  <a:pt x="249573" y="247166"/>
                  <a:pt x="239240" y="261826"/>
                  <a:pt x="234074" y="277324"/>
                </a:cubicBezTo>
                <a:cubicBezTo>
                  <a:pt x="223742" y="261826"/>
                  <a:pt x="211408" y="247489"/>
                  <a:pt x="203078" y="230829"/>
                </a:cubicBezTo>
                <a:cubicBezTo>
                  <a:pt x="195772" y="216217"/>
                  <a:pt x="196641" y="197927"/>
                  <a:pt x="187579" y="184334"/>
                </a:cubicBezTo>
                <a:cubicBezTo>
                  <a:pt x="175421" y="166097"/>
                  <a:pt x="155116" y="154677"/>
                  <a:pt x="141085" y="137839"/>
                </a:cubicBezTo>
                <a:cubicBezTo>
                  <a:pt x="129161" y="123529"/>
                  <a:pt x="120420" y="106842"/>
                  <a:pt x="110088" y="91344"/>
                </a:cubicBezTo>
                <a:cubicBezTo>
                  <a:pt x="128645" y="17115"/>
                  <a:pt x="122616" y="-45804"/>
                  <a:pt x="265071" y="44849"/>
                </a:cubicBezTo>
                <a:cubicBezTo>
                  <a:pt x="292636" y="62390"/>
                  <a:pt x="285736" y="106842"/>
                  <a:pt x="296068" y="137839"/>
                </a:cubicBezTo>
                <a:cubicBezTo>
                  <a:pt x="290902" y="158503"/>
                  <a:pt x="288960" y="180254"/>
                  <a:pt x="280569" y="199832"/>
                </a:cubicBezTo>
                <a:cubicBezTo>
                  <a:pt x="273232" y="216952"/>
                  <a:pt x="231503" y="241809"/>
                  <a:pt x="249573" y="246327"/>
                </a:cubicBezTo>
                <a:cubicBezTo>
                  <a:pt x="281271" y="254252"/>
                  <a:pt x="342563" y="215331"/>
                  <a:pt x="342563" y="215331"/>
                </a:cubicBezTo>
                <a:cubicBezTo>
                  <a:pt x="350394" y="210110"/>
                  <a:pt x="417218" y="159669"/>
                  <a:pt x="435552" y="168836"/>
                </a:cubicBezTo>
                <a:cubicBezTo>
                  <a:pt x="450164" y="176142"/>
                  <a:pt x="445885" y="199833"/>
                  <a:pt x="451051" y="215331"/>
                </a:cubicBezTo>
                <a:cubicBezTo>
                  <a:pt x="445885" y="235995"/>
                  <a:pt x="443943" y="257746"/>
                  <a:pt x="435552" y="277324"/>
                </a:cubicBezTo>
                <a:cubicBezTo>
                  <a:pt x="418644" y="316776"/>
                  <a:pt x="395634" y="336028"/>
                  <a:pt x="358061" y="354815"/>
                </a:cubicBezTo>
                <a:cubicBezTo>
                  <a:pt x="343449" y="362121"/>
                  <a:pt x="327064" y="365148"/>
                  <a:pt x="311566" y="370314"/>
                </a:cubicBezTo>
                <a:cubicBezTo>
                  <a:pt x="301234" y="344483"/>
                  <a:pt x="290337" y="318871"/>
                  <a:pt x="280569" y="292822"/>
                </a:cubicBezTo>
                <a:cubicBezTo>
                  <a:pt x="274833" y="277526"/>
                  <a:pt x="265071" y="262664"/>
                  <a:pt x="265071" y="246327"/>
                </a:cubicBezTo>
                <a:cubicBezTo>
                  <a:pt x="265071" y="199546"/>
                  <a:pt x="264582" y="150807"/>
                  <a:pt x="280569" y="106842"/>
                </a:cubicBezTo>
                <a:cubicBezTo>
                  <a:pt x="286934" y="89337"/>
                  <a:pt x="311566" y="86178"/>
                  <a:pt x="327064" y="75846"/>
                </a:cubicBezTo>
                <a:cubicBezTo>
                  <a:pt x="408127" y="96111"/>
                  <a:pt x="433422" y="80639"/>
                  <a:pt x="373559" y="215331"/>
                </a:cubicBezTo>
                <a:cubicBezTo>
                  <a:pt x="366924" y="230260"/>
                  <a:pt x="342913" y="226867"/>
                  <a:pt x="327064" y="230829"/>
                </a:cubicBezTo>
                <a:cubicBezTo>
                  <a:pt x="301509" y="237218"/>
                  <a:pt x="275403" y="241161"/>
                  <a:pt x="249573" y="246327"/>
                </a:cubicBezTo>
                <a:cubicBezTo>
                  <a:pt x="239241" y="261825"/>
                  <a:pt x="219670" y="274227"/>
                  <a:pt x="218576" y="292822"/>
                </a:cubicBezTo>
                <a:cubicBezTo>
                  <a:pt x="214318" y="365206"/>
                  <a:pt x="192493" y="450396"/>
                  <a:pt x="234074" y="509798"/>
                </a:cubicBezTo>
                <a:cubicBezTo>
                  <a:pt x="258400" y="544549"/>
                  <a:pt x="367224" y="400593"/>
                  <a:pt x="373559" y="385812"/>
                </a:cubicBezTo>
                <a:cubicBezTo>
                  <a:pt x="379664" y="371567"/>
                  <a:pt x="373559" y="354815"/>
                  <a:pt x="373559" y="339317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19">
            <a:extLst>
              <a:ext uri="{FF2B5EF4-FFF2-40B4-BE49-F238E27FC236}">
                <a16:creationId xmlns:a16="http://schemas.microsoft.com/office/drawing/2014/main" xmlns="" id="{63FB8BD8-998C-4FBF-BD22-D48BE7840347}"/>
              </a:ext>
            </a:extLst>
          </p:cNvPr>
          <p:cNvSpPr/>
          <p:nvPr/>
        </p:nvSpPr>
        <p:spPr>
          <a:xfrm>
            <a:off x="9558629" y="1851528"/>
            <a:ext cx="451051" cy="515192"/>
          </a:xfrm>
          <a:custGeom>
            <a:avLst/>
            <a:gdLst>
              <a:gd name="connsiteX0" fmla="*/ 265071 w 451051"/>
              <a:gd name="connsiteY0" fmla="*/ 261825 h 515192"/>
              <a:gd name="connsiteX1" fmla="*/ 203078 w 451051"/>
              <a:gd name="connsiteY1" fmla="*/ 339317 h 515192"/>
              <a:gd name="connsiteX2" fmla="*/ 32596 w 451051"/>
              <a:gd name="connsiteY2" fmla="*/ 308320 h 515192"/>
              <a:gd name="connsiteX3" fmla="*/ 1600 w 451051"/>
              <a:gd name="connsiteY3" fmla="*/ 246327 h 515192"/>
              <a:gd name="connsiteX4" fmla="*/ 79091 w 451051"/>
              <a:gd name="connsiteY4" fmla="*/ 168836 h 515192"/>
              <a:gd name="connsiteX5" fmla="*/ 125586 w 451051"/>
              <a:gd name="connsiteY5" fmla="*/ 153337 h 515192"/>
              <a:gd name="connsiteX6" fmla="*/ 249573 w 451051"/>
              <a:gd name="connsiteY6" fmla="*/ 230829 h 515192"/>
              <a:gd name="connsiteX7" fmla="*/ 234074 w 451051"/>
              <a:gd name="connsiteY7" fmla="*/ 277324 h 515192"/>
              <a:gd name="connsiteX8" fmla="*/ 203078 w 451051"/>
              <a:gd name="connsiteY8" fmla="*/ 230829 h 515192"/>
              <a:gd name="connsiteX9" fmla="*/ 187579 w 451051"/>
              <a:gd name="connsiteY9" fmla="*/ 184334 h 515192"/>
              <a:gd name="connsiteX10" fmla="*/ 141085 w 451051"/>
              <a:gd name="connsiteY10" fmla="*/ 137839 h 515192"/>
              <a:gd name="connsiteX11" fmla="*/ 110088 w 451051"/>
              <a:gd name="connsiteY11" fmla="*/ 91344 h 515192"/>
              <a:gd name="connsiteX12" fmla="*/ 265071 w 451051"/>
              <a:gd name="connsiteY12" fmla="*/ 44849 h 515192"/>
              <a:gd name="connsiteX13" fmla="*/ 296068 w 451051"/>
              <a:gd name="connsiteY13" fmla="*/ 137839 h 515192"/>
              <a:gd name="connsiteX14" fmla="*/ 280569 w 451051"/>
              <a:gd name="connsiteY14" fmla="*/ 199832 h 515192"/>
              <a:gd name="connsiteX15" fmla="*/ 249573 w 451051"/>
              <a:gd name="connsiteY15" fmla="*/ 246327 h 515192"/>
              <a:gd name="connsiteX16" fmla="*/ 342563 w 451051"/>
              <a:gd name="connsiteY16" fmla="*/ 215331 h 515192"/>
              <a:gd name="connsiteX17" fmla="*/ 435552 w 451051"/>
              <a:gd name="connsiteY17" fmla="*/ 168836 h 515192"/>
              <a:gd name="connsiteX18" fmla="*/ 451051 w 451051"/>
              <a:gd name="connsiteY18" fmla="*/ 215331 h 515192"/>
              <a:gd name="connsiteX19" fmla="*/ 435552 w 451051"/>
              <a:gd name="connsiteY19" fmla="*/ 277324 h 515192"/>
              <a:gd name="connsiteX20" fmla="*/ 358061 w 451051"/>
              <a:gd name="connsiteY20" fmla="*/ 354815 h 515192"/>
              <a:gd name="connsiteX21" fmla="*/ 311566 w 451051"/>
              <a:gd name="connsiteY21" fmla="*/ 370314 h 515192"/>
              <a:gd name="connsiteX22" fmla="*/ 280569 w 451051"/>
              <a:gd name="connsiteY22" fmla="*/ 292822 h 515192"/>
              <a:gd name="connsiteX23" fmla="*/ 265071 w 451051"/>
              <a:gd name="connsiteY23" fmla="*/ 246327 h 515192"/>
              <a:gd name="connsiteX24" fmla="*/ 280569 w 451051"/>
              <a:gd name="connsiteY24" fmla="*/ 106842 h 515192"/>
              <a:gd name="connsiteX25" fmla="*/ 327064 w 451051"/>
              <a:gd name="connsiteY25" fmla="*/ 75846 h 515192"/>
              <a:gd name="connsiteX26" fmla="*/ 373559 w 451051"/>
              <a:gd name="connsiteY26" fmla="*/ 215331 h 515192"/>
              <a:gd name="connsiteX27" fmla="*/ 327064 w 451051"/>
              <a:gd name="connsiteY27" fmla="*/ 230829 h 515192"/>
              <a:gd name="connsiteX28" fmla="*/ 249573 w 451051"/>
              <a:gd name="connsiteY28" fmla="*/ 246327 h 515192"/>
              <a:gd name="connsiteX29" fmla="*/ 218576 w 451051"/>
              <a:gd name="connsiteY29" fmla="*/ 292822 h 515192"/>
              <a:gd name="connsiteX30" fmla="*/ 234074 w 451051"/>
              <a:gd name="connsiteY30" fmla="*/ 509798 h 515192"/>
              <a:gd name="connsiteX31" fmla="*/ 373559 w 451051"/>
              <a:gd name="connsiteY31" fmla="*/ 385812 h 515192"/>
              <a:gd name="connsiteX32" fmla="*/ 373559 w 451051"/>
              <a:gd name="connsiteY32" fmla="*/ 339317 h 5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1051" h="515192">
                <a:moveTo>
                  <a:pt x="265071" y="261825"/>
                </a:moveTo>
                <a:cubicBezTo>
                  <a:pt x="244407" y="287656"/>
                  <a:pt x="234460" y="328856"/>
                  <a:pt x="203078" y="339317"/>
                </a:cubicBezTo>
                <a:cubicBezTo>
                  <a:pt x="159264" y="353922"/>
                  <a:pt x="80799" y="324388"/>
                  <a:pt x="32596" y="308320"/>
                </a:cubicBezTo>
                <a:cubicBezTo>
                  <a:pt x="22264" y="287656"/>
                  <a:pt x="4466" y="269252"/>
                  <a:pt x="1600" y="246327"/>
                </a:cubicBezTo>
                <a:cubicBezTo>
                  <a:pt x="-8020" y="169370"/>
                  <a:pt x="26717" y="183800"/>
                  <a:pt x="79091" y="168836"/>
                </a:cubicBezTo>
                <a:cubicBezTo>
                  <a:pt x="94799" y="164348"/>
                  <a:pt x="110088" y="158503"/>
                  <a:pt x="125586" y="153337"/>
                </a:cubicBezTo>
                <a:cubicBezTo>
                  <a:pt x="213385" y="165880"/>
                  <a:pt x="249573" y="136877"/>
                  <a:pt x="249573" y="230829"/>
                </a:cubicBezTo>
                <a:cubicBezTo>
                  <a:pt x="249573" y="247166"/>
                  <a:pt x="239240" y="261826"/>
                  <a:pt x="234074" y="277324"/>
                </a:cubicBezTo>
                <a:cubicBezTo>
                  <a:pt x="223742" y="261826"/>
                  <a:pt x="211408" y="247489"/>
                  <a:pt x="203078" y="230829"/>
                </a:cubicBezTo>
                <a:cubicBezTo>
                  <a:pt x="195772" y="216217"/>
                  <a:pt x="196641" y="197927"/>
                  <a:pt x="187579" y="184334"/>
                </a:cubicBezTo>
                <a:cubicBezTo>
                  <a:pt x="175421" y="166097"/>
                  <a:pt x="155116" y="154677"/>
                  <a:pt x="141085" y="137839"/>
                </a:cubicBezTo>
                <a:cubicBezTo>
                  <a:pt x="129161" y="123529"/>
                  <a:pt x="120420" y="106842"/>
                  <a:pt x="110088" y="91344"/>
                </a:cubicBezTo>
                <a:cubicBezTo>
                  <a:pt x="128645" y="17115"/>
                  <a:pt x="122616" y="-45804"/>
                  <a:pt x="265071" y="44849"/>
                </a:cubicBezTo>
                <a:cubicBezTo>
                  <a:pt x="292636" y="62390"/>
                  <a:pt x="285736" y="106842"/>
                  <a:pt x="296068" y="137839"/>
                </a:cubicBezTo>
                <a:cubicBezTo>
                  <a:pt x="290902" y="158503"/>
                  <a:pt x="288960" y="180254"/>
                  <a:pt x="280569" y="199832"/>
                </a:cubicBezTo>
                <a:cubicBezTo>
                  <a:pt x="273232" y="216952"/>
                  <a:pt x="231503" y="241809"/>
                  <a:pt x="249573" y="246327"/>
                </a:cubicBezTo>
                <a:cubicBezTo>
                  <a:pt x="281271" y="254252"/>
                  <a:pt x="342563" y="215331"/>
                  <a:pt x="342563" y="215331"/>
                </a:cubicBezTo>
                <a:cubicBezTo>
                  <a:pt x="350394" y="210110"/>
                  <a:pt x="417218" y="159669"/>
                  <a:pt x="435552" y="168836"/>
                </a:cubicBezTo>
                <a:cubicBezTo>
                  <a:pt x="450164" y="176142"/>
                  <a:pt x="445885" y="199833"/>
                  <a:pt x="451051" y="215331"/>
                </a:cubicBezTo>
                <a:cubicBezTo>
                  <a:pt x="445885" y="235995"/>
                  <a:pt x="443943" y="257746"/>
                  <a:pt x="435552" y="277324"/>
                </a:cubicBezTo>
                <a:cubicBezTo>
                  <a:pt x="418644" y="316776"/>
                  <a:pt x="395634" y="336028"/>
                  <a:pt x="358061" y="354815"/>
                </a:cubicBezTo>
                <a:cubicBezTo>
                  <a:pt x="343449" y="362121"/>
                  <a:pt x="327064" y="365148"/>
                  <a:pt x="311566" y="370314"/>
                </a:cubicBezTo>
                <a:cubicBezTo>
                  <a:pt x="301234" y="344483"/>
                  <a:pt x="290337" y="318871"/>
                  <a:pt x="280569" y="292822"/>
                </a:cubicBezTo>
                <a:cubicBezTo>
                  <a:pt x="274833" y="277526"/>
                  <a:pt x="265071" y="262664"/>
                  <a:pt x="265071" y="246327"/>
                </a:cubicBezTo>
                <a:cubicBezTo>
                  <a:pt x="265071" y="199546"/>
                  <a:pt x="264582" y="150807"/>
                  <a:pt x="280569" y="106842"/>
                </a:cubicBezTo>
                <a:cubicBezTo>
                  <a:pt x="286934" y="89337"/>
                  <a:pt x="311566" y="86178"/>
                  <a:pt x="327064" y="75846"/>
                </a:cubicBezTo>
                <a:cubicBezTo>
                  <a:pt x="408127" y="96111"/>
                  <a:pt x="433422" y="80639"/>
                  <a:pt x="373559" y="215331"/>
                </a:cubicBezTo>
                <a:cubicBezTo>
                  <a:pt x="366924" y="230260"/>
                  <a:pt x="342913" y="226867"/>
                  <a:pt x="327064" y="230829"/>
                </a:cubicBezTo>
                <a:cubicBezTo>
                  <a:pt x="301509" y="237218"/>
                  <a:pt x="275403" y="241161"/>
                  <a:pt x="249573" y="246327"/>
                </a:cubicBezTo>
                <a:cubicBezTo>
                  <a:pt x="239241" y="261825"/>
                  <a:pt x="219670" y="274227"/>
                  <a:pt x="218576" y="292822"/>
                </a:cubicBezTo>
                <a:cubicBezTo>
                  <a:pt x="214318" y="365206"/>
                  <a:pt x="192493" y="450396"/>
                  <a:pt x="234074" y="509798"/>
                </a:cubicBezTo>
                <a:cubicBezTo>
                  <a:pt x="258400" y="544549"/>
                  <a:pt x="367224" y="400593"/>
                  <a:pt x="373559" y="385812"/>
                </a:cubicBezTo>
                <a:cubicBezTo>
                  <a:pt x="379664" y="371567"/>
                  <a:pt x="373559" y="354815"/>
                  <a:pt x="373559" y="339317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9">
            <a:extLst>
              <a:ext uri="{FF2B5EF4-FFF2-40B4-BE49-F238E27FC236}">
                <a16:creationId xmlns:a16="http://schemas.microsoft.com/office/drawing/2014/main" xmlns="" id="{63FB8BD8-998C-4FBF-BD22-D48BE7840347}"/>
              </a:ext>
            </a:extLst>
          </p:cNvPr>
          <p:cNvSpPr/>
          <p:nvPr/>
        </p:nvSpPr>
        <p:spPr>
          <a:xfrm>
            <a:off x="11164600" y="2731058"/>
            <a:ext cx="451051" cy="515192"/>
          </a:xfrm>
          <a:custGeom>
            <a:avLst/>
            <a:gdLst>
              <a:gd name="connsiteX0" fmla="*/ 265071 w 451051"/>
              <a:gd name="connsiteY0" fmla="*/ 261825 h 515192"/>
              <a:gd name="connsiteX1" fmla="*/ 203078 w 451051"/>
              <a:gd name="connsiteY1" fmla="*/ 339317 h 515192"/>
              <a:gd name="connsiteX2" fmla="*/ 32596 w 451051"/>
              <a:gd name="connsiteY2" fmla="*/ 308320 h 515192"/>
              <a:gd name="connsiteX3" fmla="*/ 1600 w 451051"/>
              <a:gd name="connsiteY3" fmla="*/ 246327 h 515192"/>
              <a:gd name="connsiteX4" fmla="*/ 79091 w 451051"/>
              <a:gd name="connsiteY4" fmla="*/ 168836 h 515192"/>
              <a:gd name="connsiteX5" fmla="*/ 125586 w 451051"/>
              <a:gd name="connsiteY5" fmla="*/ 153337 h 515192"/>
              <a:gd name="connsiteX6" fmla="*/ 249573 w 451051"/>
              <a:gd name="connsiteY6" fmla="*/ 230829 h 515192"/>
              <a:gd name="connsiteX7" fmla="*/ 234074 w 451051"/>
              <a:gd name="connsiteY7" fmla="*/ 277324 h 515192"/>
              <a:gd name="connsiteX8" fmla="*/ 203078 w 451051"/>
              <a:gd name="connsiteY8" fmla="*/ 230829 h 515192"/>
              <a:gd name="connsiteX9" fmla="*/ 187579 w 451051"/>
              <a:gd name="connsiteY9" fmla="*/ 184334 h 515192"/>
              <a:gd name="connsiteX10" fmla="*/ 141085 w 451051"/>
              <a:gd name="connsiteY10" fmla="*/ 137839 h 515192"/>
              <a:gd name="connsiteX11" fmla="*/ 110088 w 451051"/>
              <a:gd name="connsiteY11" fmla="*/ 91344 h 515192"/>
              <a:gd name="connsiteX12" fmla="*/ 265071 w 451051"/>
              <a:gd name="connsiteY12" fmla="*/ 44849 h 515192"/>
              <a:gd name="connsiteX13" fmla="*/ 296068 w 451051"/>
              <a:gd name="connsiteY13" fmla="*/ 137839 h 515192"/>
              <a:gd name="connsiteX14" fmla="*/ 280569 w 451051"/>
              <a:gd name="connsiteY14" fmla="*/ 199832 h 515192"/>
              <a:gd name="connsiteX15" fmla="*/ 249573 w 451051"/>
              <a:gd name="connsiteY15" fmla="*/ 246327 h 515192"/>
              <a:gd name="connsiteX16" fmla="*/ 342563 w 451051"/>
              <a:gd name="connsiteY16" fmla="*/ 215331 h 515192"/>
              <a:gd name="connsiteX17" fmla="*/ 435552 w 451051"/>
              <a:gd name="connsiteY17" fmla="*/ 168836 h 515192"/>
              <a:gd name="connsiteX18" fmla="*/ 451051 w 451051"/>
              <a:gd name="connsiteY18" fmla="*/ 215331 h 515192"/>
              <a:gd name="connsiteX19" fmla="*/ 435552 w 451051"/>
              <a:gd name="connsiteY19" fmla="*/ 277324 h 515192"/>
              <a:gd name="connsiteX20" fmla="*/ 358061 w 451051"/>
              <a:gd name="connsiteY20" fmla="*/ 354815 h 515192"/>
              <a:gd name="connsiteX21" fmla="*/ 311566 w 451051"/>
              <a:gd name="connsiteY21" fmla="*/ 370314 h 515192"/>
              <a:gd name="connsiteX22" fmla="*/ 280569 w 451051"/>
              <a:gd name="connsiteY22" fmla="*/ 292822 h 515192"/>
              <a:gd name="connsiteX23" fmla="*/ 265071 w 451051"/>
              <a:gd name="connsiteY23" fmla="*/ 246327 h 515192"/>
              <a:gd name="connsiteX24" fmla="*/ 280569 w 451051"/>
              <a:gd name="connsiteY24" fmla="*/ 106842 h 515192"/>
              <a:gd name="connsiteX25" fmla="*/ 327064 w 451051"/>
              <a:gd name="connsiteY25" fmla="*/ 75846 h 515192"/>
              <a:gd name="connsiteX26" fmla="*/ 373559 w 451051"/>
              <a:gd name="connsiteY26" fmla="*/ 215331 h 515192"/>
              <a:gd name="connsiteX27" fmla="*/ 327064 w 451051"/>
              <a:gd name="connsiteY27" fmla="*/ 230829 h 515192"/>
              <a:gd name="connsiteX28" fmla="*/ 249573 w 451051"/>
              <a:gd name="connsiteY28" fmla="*/ 246327 h 515192"/>
              <a:gd name="connsiteX29" fmla="*/ 218576 w 451051"/>
              <a:gd name="connsiteY29" fmla="*/ 292822 h 515192"/>
              <a:gd name="connsiteX30" fmla="*/ 234074 w 451051"/>
              <a:gd name="connsiteY30" fmla="*/ 509798 h 515192"/>
              <a:gd name="connsiteX31" fmla="*/ 373559 w 451051"/>
              <a:gd name="connsiteY31" fmla="*/ 385812 h 515192"/>
              <a:gd name="connsiteX32" fmla="*/ 373559 w 451051"/>
              <a:gd name="connsiteY32" fmla="*/ 339317 h 5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1051" h="515192">
                <a:moveTo>
                  <a:pt x="265071" y="261825"/>
                </a:moveTo>
                <a:cubicBezTo>
                  <a:pt x="244407" y="287656"/>
                  <a:pt x="234460" y="328856"/>
                  <a:pt x="203078" y="339317"/>
                </a:cubicBezTo>
                <a:cubicBezTo>
                  <a:pt x="159264" y="353922"/>
                  <a:pt x="80799" y="324388"/>
                  <a:pt x="32596" y="308320"/>
                </a:cubicBezTo>
                <a:cubicBezTo>
                  <a:pt x="22264" y="287656"/>
                  <a:pt x="4466" y="269252"/>
                  <a:pt x="1600" y="246327"/>
                </a:cubicBezTo>
                <a:cubicBezTo>
                  <a:pt x="-8020" y="169370"/>
                  <a:pt x="26717" y="183800"/>
                  <a:pt x="79091" y="168836"/>
                </a:cubicBezTo>
                <a:cubicBezTo>
                  <a:pt x="94799" y="164348"/>
                  <a:pt x="110088" y="158503"/>
                  <a:pt x="125586" y="153337"/>
                </a:cubicBezTo>
                <a:cubicBezTo>
                  <a:pt x="213385" y="165880"/>
                  <a:pt x="249573" y="136877"/>
                  <a:pt x="249573" y="230829"/>
                </a:cubicBezTo>
                <a:cubicBezTo>
                  <a:pt x="249573" y="247166"/>
                  <a:pt x="239240" y="261826"/>
                  <a:pt x="234074" y="277324"/>
                </a:cubicBezTo>
                <a:cubicBezTo>
                  <a:pt x="223742" y="261826"/>
                  <a:pt x="211408" y="247489"/>
                  <a:pt x="203078" y="230829"/>
                </a:cubicBezTo>
                <a:cubicBezTo>
                  <a:pt x="195772" y="216217"/>
                  <a:pt x="196641" y="197927"/>
                  <a:pt x="187579" y="184334"/>
                </a:cubicBezTo>
                <a:cubicBezTo>
                  <a:pt x="175421" y="166097"/>
                  <a:pt x="155116" y="154677"/>
                  <a:pt x="141085" y="137839"/>
                </a:cubicBezTo>
                <a:cubicBezTo>
                  <a:pt x="129161" y="123529"/>
                  <a:pt x="120420" y="106842"/>
                  <a:pt x="110088" y="91344"/>
                </a:cubicBezTo>
                <a:cubicBezTo>
                  <a:pt x="128645" y="17115"/>
                  <a:pt x="122616" y="-45804"/>
                  <a:pt x="265071" y="44849"/>
                </a:cubicBezTo>
                <a:cubicBezTo>
                  <a:pt x="292636" y="62390"/>
                  <a:pt x="285736" y="106842"/>
                  <a:pt x="296068" y="137839"/>
                </a:cubicBezTo>
                <a:cubicBezTo>
                  <a:pt x="290902" y="158503"/>
                  <a:pt x="288960" y="180254"/>
                  <a:pt x="280569" y="199832"/>
                </a:cubicBezTo>
                <a:cubicBezTo>
                  <a:pt x="273232" y="216952"/>
                  <a:pt x="231503" y="241809"/>
                  <a:pt x="249573" y="246327"/>
                </a:cubicBezTo>
                <a:cubicBezTo>
                  <a:pt x="281271" y="254252"/>
                  <a:pt x="342563" y="215331"/>
                  <a:pt x="342563" y="215331"/>
                </a:cubicBezTo>
                <a:cubicBezTo>
                  <a:pt x="350394" y="210110"/>
                  <a:pt x="417218" y="159669"/>
                  <a:pt x="435552" y="168836"/>
                </a:cubicBezTo>
                <a:cubicBezTo>
                  <a:pt x="450164" y="176142"/>
                  <a:pt x="445885" y="199833"/>
                  <a:pt x="451051" y="215331"/>
                </a:cubicBezTo>
                <a:cubicBezTo>
                  <a:pt x="445885" y="235995"/>
                  <a:pt x="443943" y="257746"/>
                  <a:pt x="435552" y="277324"/>
                </a:cubicBezTo>
                <a:cubicBezTo>
                  <a:pt x="418644" y="316776"/>
                  <a:pt x="395634" y="336028"/>
                  <a:pt x="358061" y="354815"/>
                </a:cubicBezTo>
                <a:cubicBezTo>
                  <a:pt x="343449" y="362121"/>
                  <a:pt x="327064" y="365148"/>
                  <a:pt x="311566" y="370314"/>
                </a:cubicBezTo>
                <a:cubicBezTo>
                  <a:pt x="301234" y="344483"/>
                  <a:pt x="290337" y="318871"/>
                  <a:pt x="280569" y="292822"/>
                </a:cubicBezTo>
                <a:cubicBezTo>
                  <a:pt x="274833" y="277526"/>
                  <a:pt x="265071" y="262664"/>
                  <a:pt x="265071" y="246327"/>
                </a:cubicBezTo>
                <a:cubicBezTo>
                  <a:pt x="265071" y="199546"/>
                  <a:pt x="264582" y="150807"/>
                  <a:pt x="280569" y="106842"/>
                </a:cubicBezTo>
                <a:cubicBezTo>
                  <a:pt x="286934" y="89337"/>
                  <a:pt x="311566" y="86178"/>
                  <a:pt x="327064" y="75846"/>
                </a:cubicBezTo>
                <a:cubicBezTo>
                  <a:pt x="408127" y="96111"/>
                  <a:pt x="433422" y="80639"/>
                  <a:pt x="373559" y="215331"/>
                </a:cubicBezTo>
                <a:cubicBezTo>
                  <a:pt x="366924" y="230260"/>
                  <a:pt x="342913" y="226867"/>
                  <a:pt x="327064" y="230829"/>
                </a:cubicBezTo>
                <a:cubicBezTo>
                  <a:pt x="301509" y="237218"/>
                  <a:pt x="275403" y="241161"/>
                  <a:pt x="249573" y="246327"/>
                </a:cubicBezTo>
                <a:cubicBezTo>
                  <a:pt x="239241" y="261825"/>
                  <a:pt x="219670" y="274227"/>
                  <a:pt x="218576" y="292822"/>
                </a:cubicBezTo>
                <a:cubicBezTo>
                  <a:pt x="214318" y="365206"/>
                  <a:pt x="192493" y="450396"/>
                  <a:pt x="234074" y="509798"/>
                </a:cubicBezTo>
                <a:cubicBezTo>
                  <a:pt x="258400" y="544549"/>
                  <a:pt x="367224" y="400593"/>
                  <a:pt x="373559" y="385812"/>
                </a:cubicBezTo>
                <a:cubicBezTo>
                  <a:pt x="379664" y="371567"/>
                  <a:pt x="373559" y="354815"/>
                  <a:pt x="373559" y="339317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19">
            <a:extLst>
              <a:ext uri="{FF2B5EF4-FFF2-40B4-BE49-F238E27FC236}">
                <a16:creationId xmlns:a16="http://schemas.microsoft.com/office/drawing/2014/main" xmlns="" id="{63FB8BD8-998C-4FBF-BD22-D48BE7840347}"/>
              </a:ext>
            </a:extLst>
          </p:cNvPr>
          <p:cNvSpPr/>
          <p:nvPr/>
        </p:nvSpPr>
        <p:spPr>
          <a:xfrm>
            <a:off x="10009680" y="1550330"/>
            <a:ext cx="451051" cy="515192"/>
          </a:xfrm>
          <a:custGeom>
            <a:avLst/>
            <a:gdLst>
              <a:gd name="connsiteX0" fmla="*/ 265071 w 451051"/>
              <a:gd name="connsiteY0" fmla="*/ 261825 h 515192"/>
              <a:gd name="connsiteX1" fmla="*/ 203078 w 451051"/>
              <a:gd name="connsiteY1" fmla="*/ 339317 h 515192"/>
              <a:gd name="connsiteX2" fmla="*/ 32596 w 451051"/>
              <a:gd name="connsiteY2" fmla="*/ 308320 h 515192"/>
              <a:gd name="connsiteX3" fmla="*/ 1600 w 451051"/>
              <a:gd name="connsiteY3" fmla="*/ 246327 h 515192"/>
              <a:gd name="connsiteX4" fmla="*/ 79091 w 451051"/>
              <a:gd name="connsiteY4" fmla="*/ 168836 h 515192"/>
              <a:gd name="connsiteX5" fmla="*/ 125586 w 451051"/>
              <a:gd name="connsiteY5" fmla="*/ 153337 h 515192"/>
              <a:gd name="connsiteX6" fmla="*/ 249573 w 451051"/>
              <a:gd name="connsiteY6" fmla="*/ 230829 h 515192"/>
              <a:gd name="connsiteX7" fmla="*/ 234074 w 451051"/>
              <a:gd name="connsiteY7" fmla="*/ 277324 h 515192"/>
              <a:gd name="connsiteX8" fmla="*/ 203078 w 451051"/>
              <a:gd name="connsiteY8" fmla="*/ 230829 h 515192"/>
              <a:gd name="connsiteX9" fmla="*/ 187579 w 451051"/>
              <a:gd name="connsiteY9" fmla="*/ 184334 h 515192"/>
              <a:gd name="connsiteX10" fmla="*/ 141085 w 451051"/>
              <a:gd name="connsiteY10" fmla="*/ 137839 h 515192"/>
              <a:gd name="connsiteX11" fmla="*/ 110088 w 451051"/>
              <a:gd name="connsiteY11" fmla="*/ 91344 h 515192"/>
              <a:gd name="connsiteX12" fmla="*/ 265071 w 451051"/>
              <a:gd name="connsiteY12" fmla="*/ 44849 h 515192"/>
              <a:gd name="connsiteX13" fmla="*/ 296068 w 451051"/>
              <a:gd name="connsiteY13" fmla="*/ 137839 h 515192"/>
              <a:gd name="connsiteX14" fmla="*/ 280569 w 451051"/>
              <a:gd name="connsiteY14" fmla="*/ 199832 h 515192"/>
              <a:gd name="connsiteX15" fmla="*/ 249573 w 451051"/>
              <a:gd name="connsiteY15" fmla="*/ 246327 h 515192"/>
              <a:gd name="connsiteX16" fmla="*/ 342563 w 451051"/>
              <a:gd name="connsiteY16" fmla="*/ 215331 h 515192"/>
              <a:gd name="connsiteX17" fmla="*/ 435552 w 451051"/>
              <a:gd name="connsiteY17" fmla="*/ 168836 h 515192"/>
              <a:gd name="connsiteX18" fmla="*/ 451051 w 451051"/>
              <a:gd name="connsiteY18" fmla="*/ 215331 h 515192"/>
              <a:gd name="connsiteX19" fmla="*/ 435552 w 451051"/>
              <a:gd name="connsiteY19" fmla="*/ 277324 h 515192"/>
              <a:gd name="connsiteX20" fmla="*/ 358061 w 451051"/>
              <a:gd name="connsiteY20" fmla="*/ 354815 h 515192"/>
              <a:gd name="connsiteX21" fmla="*/ 311566 w 451051"/>
              <a:gd name="connsiteY21" fmla="*/ 370314 h 515192"/>
              <a:gd name="connsiteX22" fmla="*/ 280569 w 451051"/>
              <a:gd name="connsiteY22" fmla="*/ 292822 h 515192"/>
              <a:gd name="connsiteX23" fmla="*/ 265071 w 451051"/>
              <a:gd name="connsiteY23" fmla="*/ 246327 h 515192"/>
              <a:gd name="connsiteX24" fmla="*/ 280569 w 451051"/>
              <a:gd name="connsiteY24" fmla="*/ 106842 h 515192"/>
              <a:gd name="connsiteX25" fmla="*/ 327064 w 451051"/>
              <a:gd name="connsiteY25" fmla="*/ 75846 h 515192"/>
              <a:gd name="connsiteX26" fmla="*/ 373559 w 451051"/>
              <a:gd name="connsiteY26" fmla="*/ 215331 h 515192"/>
              <a:gd name="connsiteX27" fmla="*/ 327064 w 451051"/>
              <a:gd name="connsiteY27" fmla="*/ 230829 h 515192"/>
              <a:gd name="connsiteX28" fmla="*/ 249573 w 451051"/>
              <a:gd name="connsiteY28" fmla="*/ 246327 h 515192"/>
              <a:gd name="connsiteX29" fmla="*/ 218576 w 451051"/>
              <a:gd name="connsiteY29" fmla="*/ 292822 h 515192"/>
              <a:gd name="connsiteX30" fmla="*/ 234074 w 451051"/>
              <a:gd name="connsiteY30" fmla="*/ 509798 h 515192"/>
              <a:gd name="connsiteX31" fmla="*/ 373559 w 451051"/>
              <a:gd name="connsiteY31" fmla="*/ 385812 h 515192"/>
              <a:gd name="connsiteX32" fmla="*/ 373559 w 451051"/>
              <a:gd name="connsiteY32" fmla="*/ 339317 h 5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1051" h="515192">
                <a:moveTo>
                  <a:pt x="265071" y="261825"/>
                </a:moveTo>
                <a:cubicBezTo>
                  <a:pt x="244407" y="287656"/>
                  <a:pt x="234460" y="328856"/>
                  <a:pt x="203078" y="339317"/>
                </a:cubicBezTo>
                <a:cubicBezTo>
                  <a:pt x="159264" y="353922"/>
                  <a:pt x="80799" y="324388"/>
                  <a:pt x="32596" y="308320"/>
                </a:cubicBezTo>
                <a:cubicBezTo>
                  <a:pt x="22264" y="287656"/>
                  <a:pt x="4466" y="269252"/>
                  <a:pt x="1600" y="246327"/>
                </a:cubicBezTo>
                <a:cubicBezTo>
                  <a:pt x="-8020" y="169370"/>
                  <a:pt x="26717" y="183800"/>
                  <a:pt x="79091" y="168836"/>
                </a:cubicBezTo>
                <a:cubicBezTo>
                  <a:pt x="94799" y="164348"/>
                  <a:pt x="110088" y="158503"/>
                  <a:pt x="125586" y="153337"/>
                </a:cubicBezTo>
                <a:cubicBezTo>
                  <a:pt x="213385" y="165880"/>
                  <a:pt x="249573" y="136877"/>
                  <a:pt x="249573" y="230829"/>
                </a:cubicBezTo>
                <a:cubicBezTo>
                  <a:pt x="249573" y="247166"/>
                  <a:pt x="239240" y="261826"/>
                  <a:pt x="234074" y="277324"/>
                </a:cubicBezTo>
                <a:cubicBezTo>
                  <a:pt x="223742" y="261826"/>
                  <a:pt x="211408" y="247489"/>
                  <a:pt x="203078" y="230829"/>
                </a:cubicBezTo>
                <a:cubicBezTo>
                  <a:pt x="195772" y="216217"/>
                  <a:pt x="196641" y="197927"/>
                  <a:pt x="187579" y="184334"/>
                </a:cubicBezTo>
                <a:cubicBezTo>
                  <a:pt x="175421" y="166097"/>
                  <a:pt x="155116" y="154677"/>
                  <a:pt x="141085" y="137839"/>
                </a:cubicBezTo>
                <a:cubicBezTo>
                  <a:pt x="129161" y="123529"/>
                  <a:pt x="120420" y="106842"/>
                  <a:pt x="110088" y="91344"/>
                </a:cubicBezTo>
                <a:cubicBezTo>
                  <a:pt x="128645" y="17115"/>
                  <a:pt x="122616" y="-45804"/>
                  <a:pt x="265071" y="44849"/>
                </a:cubicBezTo>
                <a:cubicBezTo>
                  <a:pt x="292636" y="62390"/>
                  <a:pt x="285736" y="106842"/>
                  <a:pt x="296068" y="137839"/>
                </a:cubicBezTo>
                <a:cubicBezTo>
                  <a:pt x="290902" y="158503"/>
                  <a:pt x="288960" y="180254"/>
                  <a:pt x="280569" y="199832"/>
                </a:cubicBezTo>
                <a:cubicBezTo>
                  <a:pt x="273232" y="216952"/>
                  <a:pt x="231503" y="241809"/>
                  <a:pt x="249573" y="246327"/>
                </a:cubicBezTo>
                <a:cubicBezTo>
                  <a:pt x="281271" y="254252"/>
                  <a:pt x="342563" y="215331"/>
                  <a:pt x="342563" y="215331"/>
                </a:cubicBezTo>
                <a:cubicBezTo>
                  <a:pt x="350394" y="210110"/>
                  <a:pt x="417218" y="159669"/>
                  <a:pt x="435552" y="168836"/>
                </a:cubicBezTo>
                <a:cubicBezTo>
                  <a:pt x="450164" y="176142"/>
                  <a:pt x="445885" y="199833"/>
                  <a:pt x="451051" y="215331"/>
                </a:cubicBezTo>
                <a:cubicBezTo>
                  <a:pt x="445885" y="235995"/>
                  <a:pt x="443943" y="257746"/>
                  <a:pt x="435552" y="277324"/>
                </a:cubicBezTo>
                <a:cubicBezTo>
                  <a:pt x="418644" y="316776"/>
                  <a:pt x="395634" y="336028"/>
                  <a:pt x="358061" y="354815"/>
                </a:cubicBezTo>
                <a:cubicBezTo>
                  <a:pt x="343449" y="362121"/>
                  <a:pt x="327064" y="365148"/>
                  <a:pt x="311566" y="370314"/>
                </a:cubicBezTo>
                <a:cubicBezTo>
                  <a:pt x="301234" y="344483"/>
                  <a:pt x="290337" y="318871"/>
                  <a:pt x="280569" y="292822"/>
                </a:cubicBezTo>
                <a:cubicBezTo>
                  <a:pt x="274833" y="277526"/>
                  <a:pt x="265071" y="262664"/>
                  <a:pt x="265071" y="246327"/>
                </a:cubicBezTo>
                <a:cubicBezTo>
                  <a:pt x="265071" y="199546"/>
                  <a:pt x="264582" y="150807"/>
                  <a:pt x="280569" y="106842"/>
                </a:cubicBezTo>
                <a:cubicBezTo>
                  <a:pt x="286934" y="89337"/>
                  <a:pt x="311566" y="86178"/>
                  <a:pt x="327064" y="75846"/>
                </a:cubicBezTo>
                <a:cubicBezTo>
                  <a:pt x="408127" y="96111"/>
                  <a:pt x="433422" y="80639"/>
                  <a:pt x="373559" y="215331"/>
                </a:cubicBezTo>
                <a:cubicBezTo>
                  <a:pt x="366924" y="230260"/>
                  <a:pt x="342913" y="226867"/>
                  <a:pt x="327064" y="230829"/>
                </a:cubicBezTo>
                <a:cubicBezTo>
                  <a:pt x="301509" y="237218"/>
                  <a:pt x="275403" y="241161"/>
                  <a:pt x="249573" y="246327"/>
                </a:cubicBezTo>
                <a:cubicBezTo>
                  <a:pt x="239241" y="261825"/>
                  <a:pt x="219670" y="274227"/>
                  <a:pt x="218576" y="292822"/>
                </a:cubicBezTo>
                <a:cubicBezTo>
                  <a:pt x="214318" y="365206"/>
                  <a:pt x="192493" y="450396"/>
                  <a:pt x="234074" y="509798"/>
                </a:cubicBezTo>
                <a:cubicBezTo>
                  <a:pt x="258400" y="544549"/>
                  <a:pt x="367224" y="400593"/>
                  <a:pt x="373559" y="385812"/>
                </a:cubicBezTo>
                <a:cubicBezTo>
                  <a:pt x="379664" y="371567"/>
                  <a:pt x="373559" y="354815"/>
                  <a:pt x="373559" y="339317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19">
            <a:extLst>
              <a:ext uri="{FF2B5EF4-FFF2-40B4-BE49-F238E27FC236}">
                <a16:creationId xmlns:a16="http://schemas.microsoft.com/office/drawing/2014/main" xmlns="" id="{63FB8BD8-998C-4FBF-BD22-D48BE7840347}"/>
              </a:ext>
            </a:extLst>
          </p:cNvPr>
          <p:cNvSpPr/>
          <p:nvPr/>
        </p:nvSpPr>
        <p:spPr>
          <a:xfrm>
            <a:off x="11641584" y="2788727"/>
            <a:ext cx="451051" cy="515192"/>
          </a:xfrm>
          <a:custGeom>
            <a:avLst/>
            <a:gdLst>
              <a:gd name="connsiteX0" fmla="*/ 265071 w 451051"/>
              <a:gd name="connsiteY0" fmla="*/ 261825 h 515192"/>
              <a:gd name="connsiteX1" fmla="*/ 203078 w 451051"/>
              <a:gd name="connsiteY1" fmla="*/ 339317 h 515192"/>
              <a:gd name="connsiteX2" fmla="*/ 32596 w 451051"/>
              <a:gd name="connsiteY2" fmla="*/ 308320 h 515192"/>
              <a:gd name="connsiteX3" fmla="*/ 1600 w 451051"/>
              <a:gd name="connsiteY3" fmla="*/ 246327 h 515192"/>
              <a:gd name="connsiteX4" fmla="*/ 79091 w 451051"/>
              <a:gd name="connsiteY4" fmla="*/ 168836 h 515192"/>
              <a:gd name="connsiteX5" fmla="*/ 125586 w 451051"/>
              <a:gd name="connsiteY5" fmla="*/ 153337 h 515192"/>
              <a:gd name="connsiteX6" fmla="*/ 249573 w 451051"/>
              <a:gd name="connsiteY6" fmla="*/ 230829 h 515192"/>
              <a:gd name="connsiteX7" fmla="*/ 234074 w 451051"/>
              <a:gd name="connsiteY7" fmla="*/ 277324 h 515192"/>
              <a:gd name="connsiteX8" fmla="*/ 203078 w 451051"/>
              <a:gd name="connsiteY8" fmla="*/ 230829 h 515192"/>
              <a:gd name="connsiteX9" fmla="*/ 187579 w 451051"/>
              <a:gd name="connsiteY9" fmla="*/ 184334 h 515192"/>
              <a:gd name="connsiteX10" fmla="*/ 141085 w 451051"/>
              <a:gd name="connsiteY10" fmla="*/ 137839 h 515192"/>
              <a:gd name="connsiteX11" fmla="*/ 110088 w 451051"/>
              <a:gd name="connsiteY11" fmla="*/ 91344 h 515192"/>
              <a:gd name="connsiteX12" fmla="*/ 265071 w 451051"/>
              <a:gd name="connsiteY12" fmla="*/ 44849 h 515192"/>
              <a:gd name="connsiteX13" fmla="*/ 296068 w 451051"/>
              <a:gd name="connsiteY13" fmla="*/ 137839 h 515192"/>
              <a:gd name="connsiteX14" fmla="*/ 280569 w 451051"/>
              <a:gd name="connsiteY14" fmla="*/ 199832 h 515192"/>
              <a:gd name="connsiteX15" fmla="*/ 249573 w 451051"/>
              <a:gd name="connsiteY15" fmla="*/ 246327 h 515192"/>
              <a:gd name="connsiteX16" fmla="*/ 342563 w 451051"/>
              <a:gd name="connsiteY16" fmla="*/ 215331 h 515192"/>
              <a:gd name="connsiteX17" fmla="*/ 435552 w 451051"/>
              <a:gd name="connsiteY17" fmla="*/ 168836 h 515192"/>
              <a:gd name="connsiteX18" fmla="*/ 451051 w 451051"/>
              <a:gd name="connsiteY18" fmla="*/ 215331 h 515192"/>
              <a:gd name="connsiteX19" fmla="*/ 435552 w 451051"/>
              <a:gd name="connsiteY19" fmla="*/ 277324 h 515192"/>
              <a:gd name="connsiteX20" fmla="*/ 358061 w 451051"/>
              <a:gd name="connsiteY20" fmla="*/ 354815 h 515192"/>
              <a:gd name="connsiteX21" fmla="*/ 311566 w 451051"/>
              <a:gd name="connsiteY21" fmla="*/ 370314 h 515192"/>
              <a:gd name="connsiteX22" fmla="*/ 280569 w 451051"/>
              <a:gd name="connsiteY22" fmla="*/ 292822 h 515192"/>
              <a:gd name="connsiteX23" fmla="*/ 265071 w 451051"/>
              <a:gd name="connsiteY23" fmla="*/ 246327 h 515192"/>
              <a:gd name="connsiteX24" fmla="*/ 280569 w 451051"/>
              <a:gd name="connsiteY24" fmla="*/ 106842 h 515192"/>
              <a:gd name="connsiteX25" fmla="*/ 327064 w 451051"/>
              <a:gd name="connsiteY25" fmla="*/ 75846 h 515192"/>
              <a:gd name="connsiteX26" fmla="*/ 373559 w 451051"/>
              <a:gd name="connsiteY26" fmla="*/ 215331 h 515192"/>
              <a:gd name="connsiteX27" fmla="*/ 327064 w 451051"/>
              <a:gd name="connsiteY27" fmla="*/ 230829 h 515192"/>
              <a:gd name="connsiteX28" fmla="*/ 249573 w 451051"/>
              <a:gd name="connsiteY28" fmla="*/ 246327 h 515192"/>
              <a:gd name="connsiteX29" fmla="*/ 218576 w 451051"/>
              <a:gd name="connsiteY29" fmla="*/ 292822 h 515192"/>
              <a:gd name="connsiteX30" fmla="*/ 234074 w 451051"/>
              <a:gd name="connsiteY30" fmla="*/ 509798 h 515192"/>
              <a:gd name="connsiteX31" fmla="*/ 373559 w 451051"/>
              <a:gd name="connsiteY31" fmla="*/ 385812 h 515192"/>
              <a:gd name="connsiteX32" fmla="*/ 373559 w 451051"/>
              <a:gd name="connsiteY32" fmla="*/ 339317 h 5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1051" h="515192">
                <a:moveTo>
                  <a:pt x="265071" y="261825"/>
                </a:moveTo>
                <a:cubicBezTo>
                  <a:pt x="244407" y="287656"/>
                  <a:pt x="234460" y="328856"/>
                  <a:pt x="203078" y="339317"/>
                </a:cubicBezTo>
                <a:cubicBezTo>
                  <a:pt x="159264" y="353922"/>
                  <a:pt x="80799" y="324388"/>
                  <a:pt x="32596" y="308320"/>
                </a:cubicBezTo>
                <a:cubicBezTo>
                  <a:pt x="22264" y="287656"/>
                  <a:pt x="4466" y="269252"/>
                  <a:pt x="1600" y="246327"/>
                </a:cubicBezTo>
                <a:cubicBezTo>
                  <a:pt x="-8020" y="169370"/>
                  <a:pt x="26717" y="183800"/>
                  <a:pt x="79091" y="168836"/>
                </a:cubicBezTo>
                <a:cubicBezTo>
                  <a:pt x="94799" y="164348"/>
                  <a:pt x="110088" y="158503"/>
                  <a:pt x="125586" y="153337"/>
                </a:cubicBezTo>
                <a:cubicBezTo>
                  <a:pt x="213385" y="165880"/>
                  <a:pt x="249573" y="136877"/>
                  <a:pt x="249573" y="230829"/>
                </a:cubicBezTo>
                <a:cubicBezTo>
                  <a:pt x="249573" y="247166"/>
                  <a:pt x="239240" y="261826"/>
                  <a:pt x="234074" y="277324"/>
                </a:cubicBezTo>
                <a:cubicBezTo>
                  <a:pt x="223742" y="261826"/>
                  <a:pt x="211408" y="247489"/>
                  <a:pt x="203078" y="230829"/>
                </a:cubicBezTo>
                <a:cubicBezTo>
                  <a:pt x="195772" y="216217"/>
                  <a:pt x="196641" y="197927"/>
                  <a:pt x="187579" y="184334"/>
                </a:cubicBezTo>
                <a:cubicBezTo>
                  <a:pt x="175421" y="166097"/>
                  <a:pt x="155116" y="154677"/>
                  <a:pt x="141085" y="137839"/>
                </a:cubicBezTo>
                <a:cubicBezTo>
                  <a:pt x="129161" y="123529"/>
                  <a:pt x="120420" y="106842"/>
                  <a:pt x="110088" y="91344"/>
                </a:cubicBezTo>
                <a:cubicBezTo>
                  <a:pt x="128645" y="17115"/>
                  <a:pt x="122616" y="-45804"/>
                  <a:pt x="265071" y="44849"/>
                </a:cubicBezTo>
                <a:cubicBezTo>
                  <a:pt x="292636" y="62390"/>
                  <a:pt x="285736" y="106842"/>
                  <a:pt x="296068" y="137839"/>
                </a:cubicBezTo>
                <a:cubicBezTo>
                  <a:pt x="290902" y="158503"/>
                  <a:pt x="288960" y="180254"/>
                  <a:pt x="280569" y="199832"/>
                </a:cubicBezTo>
                <a:cubicBezTo>
                  <a:pt x="273232" y="216952"/>
                  <a:pt x="231503" y="241809"/>
                  <a:pt x="249573" y="246327"/>
                </a:cubicBezTo>
                <a:cubicBezTo>
                  <a:pt x="281271" y="254252"/>
                  <a:pt x="342563" y="215331"/>
                  <a:pt x="342563" y="215331"/>
                </a:cubicBezTo>
                <a:cubicBezTo>
                  <a:pt x="350394" y="210110"/>
                  <a:pt x="417218" y="159669"/>
                  <a:pt x="435552" y="168836"/>
                </a:cubicBezTo>
                <a:cubicBezTo>
                  <a:pt x="450164" y="176142"/>
                  <a:pt x="445885" y="199833"/>
                  <a:pt x="451051" y="215331"/>
                </a:cubicBezTo>
                <a:cubicBezTo>
                  <a:pt x="445885" y="235995"/>
                  <a:pt x="443943" y="257746"/>
                  <a:pt x="435552" y="277324"/>
                </a:cubicBezTo>
                <a:cubicBezTo>
                  <a:pt x="418644" y="316776"/>
                  <a:pt x="395634" y="336028"/>
                  <a:pt x="358061" y="354815"/>
                </a:cubicBezTo>
                <a:cubicBezTo>
                  <a:pt x="343449" y="362121"/>
                  <a:pt x="327064" y="365148"/>
                  <a:pt x="311566" y="370314"/>
                </a:cubicBezTo>
                <a:cubicBezTo>
                  <a:pt x="301234" y="344483"/>
                  <a:pt x="290337" y="318871"/>
                  <a:pt x="280569" y="292822"/>
                </a:cubicBezTo>
                <a:cubicBezTo>
                  <a:pt x="274833" y="277526"/>
                  <a:pt x="265071" y="262664"/>
                  <a:pt x="265071" y="246327"/>
                </a:cubicBezTo>
                <a:cubicBezTo>
                  <a:pt x="265071" y="199546"/>
                  <a:pt x="264582" y="150807"/>
                  <a:pt x="280569" y="106842"/>
                </a:cubicBezTo>
                <a:cubicBezTo>
                  <a:pt x="286934" y="89337"/>
                  <a:pt x="311566" y="86178"/>
                  <a:pt x="327064" y="75846"/>
                </a:cubicBezTo>
                <a:cubicBezTo>
                  <a:pt x="408127" y="96111"/>
                  <a:pt x="433422" y="80639"/>
                  <a:pt x="373559" y="215331"/>
                </a:cubicBezTo>
                <a:cubicBezTo>
                  <a:pt x="366924" y="230260"/>
                  <a:pt x="342913" y="226867"/>
                  <a:pt x="327064" y="230829"/>
                </a:cubicBezTo>
                <a:cubicBezTo>
                  <a:pt x="301509" y="237218"/>
                  <a:pt x="275403" y="241161"/>
                  <a:pt x="249573" y="246327"/>
                </a:cubicBezTo>
                <a:cubicBezTo>
                  <a:pt x="239241" y="261825"/>
                  <a:pt x="219670" y="274227"/>
                  <a:pt x="218576" y="292822"/>
                </a:cubicBezTo>
                <a:cubicBezTo>
                  <a:pt x="214318" y="365206"/>
                  <a:pt x="192493" y="450396"/>
                  <a:pt x="234074" y="509798"/>
                </a:cubicBezTo>
                <a:cubicBezTo>
                  <a:pt x="258400" y="544549"/>
                  <a:pt x="367224" y="400593"/>
                  <a:pt x="373559" y="385812"/>
                </a:cubicBezTo>
                <a:cubicBezTo>
                  <a:pt x="379664" y="371567"/>
                  <a:pt x="373559" y="354815"/>
                  <a:pt x="373559" y="339317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04E96DB-3F46-4757-BCF5-949E1E3EE045}"/>
              </a:ext>
            </a:extLst>
          </p:cNvPr>
          <p:cNvGrpSpPr/>
          <p:nvPr/>
        </p:nvGrpSpPr>
        <p:grpSpPr>
          <a:xfrm>
            <a:off x="10034488" y="5853004"/>
            <a:ext cx="437496" cy="505165"/>
            <a:chOff x="5423658" y="4441589"/>
            <a:chExt cx="437496" cy="505165"/>
          </a:xfrm>
        </p:grpSpPr>
        <p:sp>
          <p:nvSpPr>
            <p:cNvPr id="33" name="Freeform: Shape 15">
              <a:extLst>
                <a:ext uri="{FF2B5EF4-FFF2-40B4-BE49-F238E27FC236}">
                  <a16:creationId xmlns:a16="http://schemas.microsoft.com/office/drawing/2014/main" xmlns="" id="{E140012D-2FA2-4AF4-A889-A4660B4BCF7A}"/>
                </a:ext>
              </a:extLst>
            </p:cNvPr>
            <p:cNvSpPr/>
            <p:nvPr/>
          </p:nvSpPr>
          <p:spPr>
            <a:xfrm>
              <a:off x="5423658" y="4441589"/>
              <a:ext cx="294468" cy="487302"/>
            </a:xfrm>
            <a:custGeom>
              <a:avLst/>
              <a:gdLst>
                <a:gd name="connsiteX0" fmla="*/ 139485 w 294468"/>
                <a:gd name="connsiteY0" fmla="*/ 155818 h 487302"/>
                <a:gd name="connsiteX1" fmla="*/ 216977 w 294468"/>
                <a:gd name="connsiteY1" fmla="*/ 124821 h 487302"/>
                <a:gd name="connsiteX2" fmla="*/ 263472 w 294468"/>
                <a:gd name="connsiteY2" fmla="*/ 109323 h 487302"/>
                <a:gd name="connsiteX3" fmla="*/ 294468 w 294468"/>
                <a:gd name="connsiteY3" fmla="*/ 171316 h 487302"/>
                <a:gd name="connsiteX4" fmla="*/ 278970 w 294468"/>
                <a:gd name="connsiteY4" fmla="*/ 264306 h 487302"/>
                <a:gd name="connsiteX5" fmla="*/ 123987 w 294468"/>
                <a:gd name="connsiteY5" fmla="*/ 264306 h 487302"/>
                <a:gd name="connsiteX6" fmla="*/ 263472 w 294468"/>
                <a:gd name="connsiteY6" fmla="*/ 264306 h 487302"/>
                <a:gd name="connsiteX7" fmla="*/ 278970 w 294468"/>
                <a:gd name="connsiteY7" fmla="*/ 310801 h 487302"/>
                <a:gd name="connsiteX8" fmla="*/ 263472 w 294468"/>
                <a:gd name="connsiteY8" fmla="*/ 434787 h 487302"/>
                <a:gd name="connsiteX9" fmla="*/ 216977 w 294468"/>
                <a:gd name="connsiteY9" fmla="*/ 450286 h 487302"/>
                <a:gd name="connsiteX10" fmla="*/ 123987 w 294468"/>
                <a:gd name="connsiteY10" fmla="*/ 434787 h 487302"/>
                <a:gd name="connsiteX11" fmla="*/ 123987 w 294468"/>
                <a:gd name="connsiteY11" fmla="*/ 279804 h 487302"/>
                <a:gd name="connsiteX12" fmla="*/ 170482 w 294468"/>
                <a:gd name="connsiteY12" fmla="*/ 295303 h 487302"/>
                <a:gd name="connsiteX13" fmla="*/ 154984 w 294468"/>
                <a:gd name="connsiteY13" fmla="*/ 481282 h 487302"/>
                <a:gd name="connsiteX14" fmla="*/ 0 w 294468"/>
                <a:gd name="connsiteY14" fmla="*/ 434787 h 487302"/>
                <a:gd name="connsiteX15" fmla="*/ 46495 w 294468"/>
                <a:gd name="connsiteY15" fmla="*/ 248808 h 487302"/>
                <a:gd name="connsiteX16" fmla="*/ 139485 w 294468"/>
                <a:gd name="connsiteY16" fmla="*/ 217811 h 487302"/>
                <a:gd name="connsiteX17" fmla="*/ 77492 w 294468"/>
                <a:gd name="connsiteY17" fmla="*/ 279804 h 487302"/>
                <a:gd name="connsiteX18" fmla="*/ 61994 w 294468"/>
                <a:gd name="connsiteY18" fmla="*/ 233309 h 487302"/>
                <a:gd name="connsiteX19" fmla="*/ 77492 w 294468"/>
                <a:gd name="connsiteY19" fmla="*/ 109323 h 487302"/>
                <a:gd name="connsiteX20" fmla="*/ 123987 w 294468"/>
                <a:gd name="connsiteY20" fmla="*/ 78326 h 487302"/>
                <a:gd name="connsiteX21" fmla="*/ 154984 w 294468"/>
                <a:gd name="connsiteY21" fmla="*/ 124821 h 487302"/>
                <a:gd name="connsiteX22" fmla="*/ 170482 w 294468"/>
                <a:gd name="connsiteY22" fmla="*/ 171316 h 487302"/>
                <a:gd name="connsiteX23" fmla="*/ 185980 w 294468"/>
                <a:gd name="connsiteY23" fmla="*/ 233309 h 487302"/>
                <a:gd name="connsiteX24" fmla="*/ 201478 w 294468"/>
                <a:gd name="connsiteY24" fmla="*/ 171316 h 487302"/>
                <a:gd name="connsiteX25" fmla="*/ 232475 w 294468"/>
                <a:gd name="connsiteY25" fmla="*/ 78326 h 487302"/>
                <a:gd name="connsiteX26" fmla="*/ 216977 w 294468"/>
                <a:gd name="connsiteY26" fmla="*/ 16333 h 487302"/>
                <a:gd name="connsiteX27" fmla="*/ 30997 w 294468"/>
                <a:gd name="connsiteY27" fmla="*/ 78326 h 487302"/>
                <a:gd name="connsiteX28" fmla="*/ 46495 w 294468"/>
                <a:gd name="connsiteY28" fmla="*/ 248808 h 487302"/>
                <a:gd name="connsiteX29" fmla="*/ 108489 w 294468"/>
                <a:gd name="connsiteY29" fmla="*/ 264306 h 487302"/>
                <a:gd name="connsiteX30" fmla="*/ 154984 w 294468"/>
                <a:gd name="connsiteY30" fmla="*/ 279804 h 48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4468" h="487302">
                  <a:moveTo>
                    <a:pt x="139485" y="155818"/>
                  </a:moveTo>
                  <a:cubicBezTo>
                    <a:pt x="165316" y="145486"/>
                    <a:pt x="190928" y="134589"/>
                    <a:pt x="216977" y="124821"/>
                  </a:cubicBezTo>
                  <a:cubicBezTo>
                    <a:pt x="232273" y="119085"/>
                    <a:pt x="249463" y="100918"/>
                    <a:pt x="263472" y="109323"/>
                  </a:cubicBezTo>
                  <a:cubicBezTo>
                    <a:pt x="283283" y="121210"/>
                    <a:pt x="284136" y="150652"/>
                    <a:pt x="294468" y="171316"/>
                  </a:cubicBezTo>
                  <a:cubicBezTo>
                    <a:pt x="289302" y="202313"/>
                    <a:pt x="297235" y="238735"/>
                    <a:pt x="278970" y="264306"/>
                  </a:cubicBezTo>
                  <a:cubicBezTo>
                    <a:pt x="254375" y="298739"/>
                    <a:pt x="137839" y="266615"/>
                    <a:pt x="123987" y="264306"/>
                  </a:cubicBezTo>
                  <a:cubicBezTo>
                    <a:pt x="174918" y="247329"/>
                    <a:pt x="203178" y="229852"/>
                    <a:pt x="263472" y="264306"/>
                  </a:cubicBezTo>
                  <a:cubicBezTo>
                    <a:pt x="277656" y="272411"/>
                    <a:pt x="273804" y="295303"/>
                    <a:pt x="278970" y="310801"/>
                  </a:cubicBezTo>
                  <a:cubicBezTo>
                    <a:pt x="273804" y="352130"/>
                    <a:pt x="280388" y="396726"/>
                    <a:pt x="263472" y="434787"/>
                  </a:cubicBezTo>
                  <a:cubicBezTo>
                    <a:pt x="256837" y="449716"/>
                    <a:pt x="233314" y="450286"/>
                    <a:pt x="216977" y="450286"/>
                  </a:cubicBezTo>
                  <a:cubicBezTo>
                    <a:pt x="185553" y="450286"/>
                    <a:pt x="154984" y="439953"/>
                    <a:pt x="123987" y="434787"/>
                  </a:cubicBezTo>
                  <a:cubicBezTo>
                    <a:pt x="106672" y="382840"/>
                    <a:pt x="84413" y="339165"/>
                    <a:pt x="123987" y="279804"/>
                  </a:cubicBezTo>
                  <a:cubicBezTo>
                    <a:pt x="133049" y="266211"/>
                    <a:pt x="154984" y="290137"/>
                    <a:pt x="170482" y="295303"/>
                  </a:cubicBezTo>
                  <a:cubicBezTo>
                    <a:pt x="187502" y="346363"/>
                    <a:pt x="228998" y="444275"/>
                    <a:pt x="154984" y="481282"/>
                  </a:cubicBezTo>
                  <a:cubicBezTo>
                    <a:pt x="106742" y="505403"/>
                    <a:pt x="51661" y="450285"/>
                    <a:pt x="0" y="434787"/>
                  </a:cubicBezTo>
                  <a:cubicBezTo>
                    <a:pt x="2613" y="411275"/>
                    <a:pt x="-4500" y="280680"/>
                    <a:pt x="46495" y="248808"/>
                  </a:cubicBezTo>
                  <a:cubicBezTo>
                    <a:pt x="74202" y="231491"/>
                    <a:pt x="139485" y="217811"/>
                    <a:pt x="139485" y="217811"/>
                  </a:cubicBezTo>
                  <a:cubicBezTo>
                    <a:pt x="133581" y="235523"/>
                    <a:pt x="124725" y="303421"/>
                    <a:pt x="77492" y="279804"/>
                  </a:cubicBezTo>
                  <a:cubicBezTo>
                    <a:pt x="62880" y="272498"/>
                    <a:pt x="67160" y="248807"/>
                    <a:pt x="61994" y="233309"/>
                  </a:cubicBezTo>
                  <a:cubicBezTo>
                    <a:pt x="67160" y="191980"/>
                    <a:pt x="62024" y="147994"/>
                    <a:pt x="77492" y="109323"/>
                  </a:cubicBezTo>
                  <a:cubicBezTo>
                    <a:pt x="84410" y="92028"/>
                    <a:pt x="105722" y="74673"/>
                    <a:pt x="123987" y="78326"/>
                  </a:cubicBezTo>
                  <a:cubicBezTo>
                    <a:pt x="142252" y="81979"/>
                    <a:pt x="144652" y="109323"/>
                    <a:pt x="154984" y="124821"/>
                  </a:cubicBezTo>
                  <a:cubicBezTo>
                    <a:pt x="160150" y="140319"/>
                    <a:pt x="165994" y="155608"/>
                    <a:pt x="170482" y="171316"/>
                  </a:cubicBezTo>
                  <a:cubicBezTo>
                    <a:pt x="176334" y="191797"/>
                    <a:pt x="164680" y="233309"/>
                    <a:pt x="185980" y="233309"/>
                  </a:cubicBezTo>
                  <a:cubicBezTo>
                    <a:pt x="207280" y="233309"/>
                    <a:pt x="195357" y="191718"/>
                    <a:pt x="201478" y="171316"/>
                  </a:cubicBezTo>
                  <a:cubicBezTo>
                    <a:pt x="210867" y="140021"/>
                    <a:pt x="232475" y="78326"/>
                    <a:pt x="232475" y="78326"/>
                  </a:cubicBezTo>
                  <a:cubicBezTo>
                    <a:pt x="227309" y="57662"/>
                    <a:pt x="237527" y="21937"/>
                    <a:pt x="216977" y="16333"/>
                  </a:cubicBezTo>
                  <a:cubicBezTo>
                    <a:pt x="79943" y="-21040"/>
                    <a:pt x="77704" y="8266"/>
                    <a:pt x="30997" y="78326"/>
                  </a:cubicBezTo>
                  <a:cubicBezTo>
                    <a:pt x="9476" y="142892"/>
                    <a:pt x="-7885" y="167238"/>
                    <a:pt x="46495" y="248808"/>
                  </a:cubicBezTo>
                  <a:cubicBezTo>
                    <a:pt x="58310" y="266531"/>
                    <a:pt x="88008" y="258454"/>
                    <a:pt x="108489" y="264306"/>
                  </a:cubicBezTo>
                  <a:cubicBezTo>
                    <a:pt x="124197" y="268794"/>
                    <a:pt x="154984" y="279804"/>
                    <a:pt x="154984" y="27980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3">
              <a:extLst>
                <a:ext uri="{FF2B5EF4-FFF2-40B4-BE49-F238E27FC236}">
                  <a16:creationId xmlns:a16="http://schemas.microsoft.com/office/drawing/2014/main" xmlns="" id="{F5100CBC-BFC1-4455-9AD4-41018A48B21B}"/>
                </a:ext>
              </a:extLst>
            </p:cNvPr>
            <p:cNvSpPr/>
            <p:nvPr/>
          </p:nvSpPr>
          <p:spPr>
            <a:xfrm>
              <a:off x="5561351" y="4496939"/>
              <a:ext cx="299803" cy="449815"/>
            </a:xfrm>
            <a:custGeom>
              <a:avLst/>
              <a:gdLst>
                <a:gd name="connsiteX0" fmla="*/ 0 w 299803"/>
                <a:gd name="connsiteY0" fmla="*/ 60071 h 449815"/>
                <a:gd name="connsiteX1" fmla="*/ 119921 w 299803"/>
                <a:gd name="connsiteY1" fmla="*/ 110 h 449815"/>
                <a:gd name="connsiteX2" fmla="*/ 209862 w 299803"/>
                <a:gd name="connsiteY2" fmla="*/ 30091 h 449815"/>
                <a:gd name="connsiteX3" fmla="*/ 254833 w 299803"/>
                <a:gd name="connsiteY3" fmla="*/ 120031 h 449815"/>
                <a:gd name="connsiteX4" fmla="*/ 239842 w 299803"/>
                <a:gd name="connsiteY4" fmla="*/ 179992 h 449815"/>
                <a:gd name="connsiteX5" fmla="*/ 194872 w 299803"/>
                <a:gd name="connsiteY5" fmla="*/ 224963 h 449815"/>
                <a:gd name="connsiteX6" fmla="*/ 149901 w 299803"/>
                <a:gd name="connsiteY6" fmla="*/ 239953 h 449815"/>
                <a:gd name="connsiteX7" fmla="*/ 194872 w 299803"/>
                <a:gd name="connsiteY7" fmla="*/ 254943 h 449815"/>
                <a:gd name="connsiteX8" fmla="*/ 254833 w 299803"/>
                <a:gd name="connsiteY8" fmla="*/ 269933 h 449815"/>
                <a:gd name="connsiteX9" fmla="*/ 299803 w 299803"/>
                <a:gd name="connsiteY9" fmla="*/ 329894 h 449815"/>
                <a:gd name="connsiteX10" fmla="*/ 239842 w 299803"/>
                <a:gd name="connsiteY10" fmla="*/ 434825 h 449815"/>
                <a:gd name="connsiteX11" fmla="*/ 179882 w 299803"/>
                <a:gd name="connsiteY11" fmla="*/ 449815 h 449815"/>
                <a:gd name="connsiteX12" fmla="*/ 119921 w 299803"/>
                <a:gd name="connsiteY12" fmla="*/ 434825 h 449815"/>
                <a:gd name="connsiteX13" fmla="*/ 89941 w 299803"/>
                <a:gd name="connsiteY13" fmla="*/ 344884 h 44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803" h="449815">
                  <a:moveTo>
                    <a:pt x="0" y="60071"/>
                  </a:moveTo>
                  <a:cubicBezTo>
                    <a:pt x="4819" y="57179"/>
                    <a:pt x="92692" y="-2916"/>
                    <a:pt x="119921" y="110"/>
                  </a:cubicBezTo>
                  <a:cubicBezTo>
                    <a:pt x="151330" y="3600"/>
                    <a:pt x="179882" y="20097"/>
                    <a:pt x="209862" y="30091"/>
                  </a:cubicBezTo>
                  <a:cubicBezTo>
                    <a:pt x="225019" y="52826"/>
                    <a:pt x="254833" y="89003"/>
                    <a:pt x="254833" y="120031"/>
                  </a:cubicBezTo>
                  <a:cubicBezTo>
                    <a:pt x="254833" y="140633"/>
                    <a:pt x="250064" y="162104"/>
                    <a:pt x="239842" y="179992"/>
                  </a:cubicBezTo>
                  <a:cubicBezTo>
                    <a:pt x="229324" y="198398"/>
                    <a:pt x="212511" y="213204"/>
                    <a:pt x="194872" y="224963"/>
                  </a:cubicBezTo>
                  <a:cubicBezTo>
                    <a:pt x="181725" y="233728"/>
                    <a:pt x="164891" y="234956"/>
                    <a:pt x="149901" y="239953"/>
                  </a:cubicBezTo>
                  <a:cubicBezTo>
                    <a:pt x="164891" y="244950"/>
                    <a:pt x="179679" y="250602"/>
                    <a:pt x="194872" y="254943"/>
                  </a:cubicBezTo>
                  <a:cubicBezTo>
                    <a:pt x="214681" y="260603"/>
                    <a:pt x="238068" y="257958"/>
                    <a:pt x="254833" y="269933"/>
                  </a:cubicBezTo>
                  <a:cubicBezTo>
                    <a:pt x="275163" y="284454"/>
                    <a:pt x="284813" y="309907"/>
                    <a:pt x="299803" y="329894"/>
                  </a:cubicBezTo>
                  <a:cubicBezTo>
                    <a:pt x="286904" y="381491"/>
                    <a:pt x="291938" y="405055"/>
                    <a:pt x="239842" y="434825"/>
                  </a:cubicBezTo>
                  <a:cubicBezTo>
                    <a:pt x="221955" y="445046"/>
                    <a:pt x="199869" y="444818"/>
                    <a:pt x="179882" y="449815"/>
                  </a:cubicBezTo>
                  <a:cubicBezTo>
                    <a:pt x="159895" y="444818"/>
                    <a:pt x="133329" y="450467"/>
                    <a:pt x="119921" y="434825"/>
                  </a:cubicBezTo>
                  <a:cubicBezTo>
                    <a:pt x="99355" y="410831"/>
                    <a:pt x="89941" y="344884"/>
                    <a:pt x="89941" y="34488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D7376CF6-2D74-4B0B-ACA6-DF47C6ECC4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205" y="5374385"/>
            <a:ext cx="2187529" cy="28392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3"/>
          <a:stretch/>
        </p:blipFill>
        <p:spPr>
          <a:xfrm>
            <a:off x="0" y="5977528"/>
            <a:ext cx="10214985" cy="18966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EA41835-D4BA-4658-B9EC-844212F5DF97}"/>
              </a:ext>
            </a:extLst>
          </p:cNvPr>
          <p:cNvSpPr txBox="1"/>
          <p:nvPr/>
        </p:nvSpPr>
        <p:spPr>
          <a:xfrm>
            <a:off x="4361397" y="806551"/>
            <a:ext cx="6865034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11704" y="2356680"/>
            <a:ext cx="4287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/>
              <a:t>Lipi</a:t>
            </a:r>
            <a:r>
              <a:rPr lang="en-US" sz="3600" b="1" i="1" dirty="0" smtClean="0"/>
              <a:t> Sharma</a:t>
            </a:r>
          </a:p>
          <a:p>
            <a:r>
              <a:rPr lang="en-US" sz="3600" b="1" i="1" dirty="0" smtClean="0"/>
              <a:t>Assistant teacher</a:t>
            </a:r>
          </a:p>
          <a:p>
            <a:r>
              <a:rPr lang="en-US" sz="3600" b="1" i="1" dirty="0" err="1" smtClean="0"/>
              <a:t>Madhobpur</a:t>
            </a:r>
            <a:r>
              <a:rPr lang="en-US" sz="3600" b="1" i="1" dirty="0" smtClean="0"/>
              <a:t> GPS</a:t>
            </a:r>
          </a:p>
          <a:p>
            <a:r>
              <a:rPr lang="en-US" sz="3600" b="1" i="1" dirty="0" err="1" smtClean="0"/>
              <a:t>Chhatak,Sunamganj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157570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A448605-D603-4EDE-BA32-A2F9C9E84E1B}"/>
              </a:ext>
            </a:extLst>
          </p:cNvPr>
          <p:cNvSpPr/>
          <p:nvPr/>
        </p:nvSpPr>
        <p:spPr>
          <a:xfrm>
            <a:off x="1483043" y="439599"/>
            <a:ext cx="7571943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Student’s Silent Reading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47BA151-1899-42B0-BA69-2C0967B529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61" y="160668"/>
            <a:ext cx="1638056" cy="1820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60" y="1825405"/>
            <a:ext cx="7458075" cy="435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17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8" t="-7517" r="13087" b="-5184"/>
          <a:stretch/>
        </p:blipFill>
        <p:spPr>
          <a:xfrm>
            <a:off x="0" y="-25011"/>
            <a:ext cx="1256530" cy="13119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0DE9BC-8770-4789-80FA-F612053E558C}"/>
              </a:ext>
            </a:extLst>
          </p:cNvPr>
          <p:cNvSpPr/>
          <p:nvPr/>
        </p:nvSpPr>
        <p:spPr>
          <a:xfrm>
            <a:off x="2876367" y="169307"/>
            <a:ext cx="472690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US" sz="5400" b="1" dirty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F2BF629-A28D-4DF0-84D1-CCFB7B163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3333" y1="29798" x2="13333" y2="29798"/>
                        <a14:foregroundMark x1="76863" y1="18182" x2="76863" y2="1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82" y="-120439"/>
            <a:ext cx="2185099" cy="1596176"/>
          </a:xfrm>
          <a:prstGeom prst="rect">
            <a:avLst/>
          </a:prstGeom>
        </p:spPr>
      </p:pic>
      <p:sp>
        <p:nvSpPr>
          <p:cNvPr id="7" name="Rounded Rectangle 15">
            <a:extLst>
              <a:ext uri="{FF2B5EF4-FFF2-40B4-BE49-F238E27FC236}">
                <a16:creationId xmlns:a16="http://schemas.microsoft.com/office/drawing/2014/main" xmlns="" id="{60C0DE54-FC78-44DA-B4FD-F149A5D456CC}"/>
              </a:ext>
            </a:extLst>
          </p:cNvPr>
          <p:cNvSpPr/>
          <p:nvPr/>
        </p:nvSpPr>
        <p:spPr>
          <a:xfrm>
            <a:off x="512437" y="2036294"/>
            <a:ext cx="2466645" cy="914400"/>
          </a:xfrm>
          <a:prstGeom prst="round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ln w="11430"/>
                <a:gradFill>
                  <a:gsLst>
                    <a:gs pos="0">
                      <a:srgbClr val="EA157A">
                        <a:tint val="70000"/>
                        <a:satMod val="245000"/>
                      </a:srgbClr>
                    </a:gs>
                    <a:gs pos="75000">
                      <a:srgbClr val="EA157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157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Group-A</a:t>
            </a:r>
          </a:p>
        </p:txBody>
      </p:sp>
      <p:sp>
        <p:nvSpPr>
          <p:cNvPr id="8" name="Right Arrow 11">
            <a:extLst>
              <a:ext uri="{FF2B5EF4-FFF2-40B4-BE49-F238E27FC236}">
                <a16:creationId xmlns:a16="http://schemas.microsoft.com/office/drawing/2014/main" xmlns="" id="{CD2E59A5-11B1-4B99-A16C-98EC6724068E}"/>
              </a:ext>
            </a:extLst>
          </p:cNvPr>
          <p:cNvSpPr/>
          <p:nvPr/>
        </p:nvSpPr>
        <p:spPr>
          <a:xfrm>
            <a:off x="3310331" y="2232556"/>
            <a:ext cx="715426" cy="521876"/>
          </a:xfrm>
          <a:prstGeom prst="righ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BD87B5-916A-4668-B0BC-CD70C60ACEA0}"/>
              </a:ext>
            </a:extLst>
          </p:cNvPr>
          <p:cNvSpPr txBox="1"/>
          <p:nvPr/>
        </p:nvSpPr>
        <p:spPr>
          <a:xfrm>
            <a:off x="4357006" y="2130145"/>
            <a:ext cx="5701394" cy="769441"/>
          </a:xfrm>
          <a:prstGeom prst="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400" b="1" dirty="0">
                <a:ln w="11430"/>
                <a:gradFill>
                  <a:gsLst>
                    <a:gs pos="0">
                      <a:srgbClr val="EA157A">
                        <a:tint val="70000"/>
                        <a:satMod val="245000"/>
                      </a:srgbClr>
                    </a:gs>
                    <a:gs pos="75000">
                      <a:srgbClr val="EA157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157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Where is  Sima today ?</a:t>
            </a:r>
            <a:r>
              <a:rPr lang="en-US" altLang="en-US" sz="4400" b="1" dirty="0">
                <a:ln w="11430"/>
                <a:gradFill>
                  <a:gsLst>
                    <a:gs pos="0">
                      <a:srgbClr val="EA157A">
                        <a:tint val="70000"/>
                        <a:satMod val="245000"/>
                      </a:srgbClr>
                    </a:gs>
                    <a:gs pos="75000">
                      <a:srgbClr val="EA157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157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 w="11430"/>
                <a:gradFill>
                  <a:gsLst>
                    <a:gs pos="0">
                      <a:srgbClr val="EA157A">
                        <a:tint val="70000"/>
                        <a:satMod val="245000"/>
                      </a:srgbClr>
                    </a:gs>
                    <a:gs pos="75000">
                      <a:srgbClr val="EA157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157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b="1" dirty="0">
                <a:ln w="11430"/>
                <a:gradFill>
                  <a:gsLst>
                    <a:gs pos="0">
                      <a:srgbClr val="EA157A">
                        <a:tint val="70000"/>
                        <a:satMod val="245000"/>
                      </a:srgbClr>
                    </a:gs>
                    <a:gs pos="75000">
                      <a:srgbClr val="EA157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157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  </a:t>
            </a:r>
            <a:endParaRPr lang="en-US" sz="4400" b="1" dirty="0">
              <a:ln w="11430"/>
              <a:gradFill>
                <a:gsLst>
                  <a:gs pos="0">
                    <a:srgbClr val="EA157A">
                      <a:tint val="70000"/>
                      <a:satMod val="245000"/>
                    </a:srgbClr>
                  </a:gs>
                  <a:gs pos="75000">
                    <a:srgbClr val="EA157A">
                      <a:tint val="90000"/>
                      <a:shade val="60000"/>
                      <a:satMod val="240000"/>
                    </a:srgbClr>
                  </a:gs>
                  <a:gs pos="100000">
                    <a:srgbClr val="EA157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xmlns="" id="{75134B72-E49B-44D7-B0DC-593713093A20}"/>
              </a:ext>
            </a:extLst>
          </p:cNvPr>
          <p:cNvSpPr/>
          <p:nvPr/>
        </p:nvSpPr>
        <p:spPr>
          <a:xfrm>
            <a:off x="512435" y="3298935"/>
            <a:ext cx="2466645" cy="914400"/>
          </a:xfrm>
          <a:prstGeom prst="round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Group-B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4D638536-68FD-4754-93C6-48D4797676AB}"/>
              </a:ext>
            </a:extLst>
          </p:cNvPr>
          <p:cNvSpPr/>
          <p:nvPr/>
        </p:nvSpPr>
        <p:spPr>
          <a:xfrm>
            <a:off x="512435" y="4822515"/>
            <a:ext cx="2466645" cy="914400"/>
          </a:xfrm>
          <a:prstGeom prst="round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Group-C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4E060B23-3167-46C6-BEB5-4475FD32AABC}"/>
              </a:ext>
            </a:extLst>
          </p:cNvPr>
          <p:cNvSpPr/>
          <p:nvPr/>
        </p:nvSpPr>
        <p:spPr>
          <a:xfrm>
            <a:off x="3310331" y="3495197"/>
            <a:ext cx="715426" cy="521876"/>
          </a:xfrm>
          <a:prstGeom prst="rightArrow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4A589531-5141-43ED-A4B6-E06D736D13BE}"/>
              </a:ext>
            </a:extLst>
          </p:cNvPr>
          <p:cNvSpPr/>
          <p:nvPr/>
        </p:nvSpPr>
        <p:spPr>
          <a:xfrm>
            <a:off x="3310331" y="5018777"/>
            <a:ext cx="715426" cy="521876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6C6A22B-A304-4329-A2B4-082CD0FAC694}"/>
              </a:ext>
            </a:extLst>
          </p:cNvPr>
          <p:cNvSpPr txBox="1"/>
          <p:nvPr/>
        </p:nvSpPr>
        <p:spPr>
          <a:xfrm>
            <a:off x="4357006" y="3146121"/>
            <a:ext cx="7511435" cy="1446550"/>
          </a:xfrm>
          <a:prstGeom prst="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Write the name of two drinks that Sima can drink.</a:t>
            </a:r>
            <a:r>
              <a:rPr lang="en-US" altLang="en-US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  </a:t>
            </a:r>
            <a:endParaRPr lang="en-US" sz="4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8226FB0-AC5E-4362-8C2D-870EA4833670}"/>
              </a:ext>
            </a:extLst>
          </p:cNvPr>
          <p:cNvSpPr txBox="1"/>
          <p:nvPr/>
        </p:nvSpPr>
        <p:spPr>
          <a:xfrm>
            <a:off x="4357006" y="4706536"/>
            <a:ext cx="6531388" cy="1446550"/>
          </a:xfrm>
          <a:prstGeom prst="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Write 3 pieces of doctors advice for Sima?</a:t>
            </a:r>
            <a:r>
              <a:rPr lang="en-US" altLang="en-US" sz="4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  </a:t>
            </a:r>
            <a:endParaRPr lang="en-US" sz="44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53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CCFF67-D7E3-4C82-AAD7-B88EBDA48D6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148" y="5546034"/>
            <a:ext cx="12602817" cy="14709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A555651-8F38-4F70-8DE5-94ED309B2B2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431" y="137537"/>
            <a:ext cx="1513565" cy="88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C1396B-BC88-45A7-A9B9-A28754611ACE}"/>
              </a:ext>
            </a:extLst>
          </p:cNvPr>
          <p:cNvSpPr/>
          <p:nvPr/>
        </p:nvSpPr>
        <p:spPr>
          <a:xfrm>
            <a:off x="4417255" y="197361"/>
            <a:ext cx="3213791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D8D314-2865-4B0D-AD00-C11955DFE413}"/>
              </a:ext>
            </a:extLst>
          </p:cNvPr>
          <p:cNvSpPr txBox="1"/>
          <p:nvPr/>
        </p:nvSpPr>
        <p:spPr>
          <a:xfrm>
            <a:off x="337624" y="1178656"/>
            <a:ext cx="1055141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True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correct statement and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for incorrect statement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A4FCDE-A3A0-4A3A-B1A9-27DD48D43E87}"/>
              </a:ext>
            </a:extLst>
          </p:cNvPr>
          <p:cNvSpPr txBox="1"/>
          <p:nvPr/>
        </p:nvSpPr>
        <p:spPr>
          <a:xfrm>
            <a:off x="979638" y="1684732"/>
            <a:ext cx="8342141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click on the sentences to know the right answer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C37CEFF-5A60-4234-B8B7-CA6CBE184720}"/>
              </a:ext>
            </a:extLst>
          </p:cNvPr>
          <p:cNvSpPr txBox="1"/>
          <p:nvPr/>
        </p:nvSpPr>
        <p:spPr>
          <a:xfrm>
            <a:off x="844061" y="2361016"/>
            <a:ext cx="714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Sima feels very warm for her coughing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87DE4F3-4AD5-4817-AD72-86D1205F9904}"/>
              </a:ext>
            </a:extLst>
          </p:cNvPr>
          <p:cNvSpPr txBox="1"/>
          <p:nvPr/>
        </p:nvSpPr>
        <p:spPr>
          <a:xfrm>
            <a:off x="844061" y="3095891"/>
            <a:ext cx="6639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We get energy from foods.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950FF7A-8431-4C3D-889F-34F9F9229BA7}"/>
              </a:ext>
            </a:extLst>
          </p:cNvPr>
          <p:cNvSpPr txBox="1"/>
          <p:nvPr/>
        </p:nvSpPr>
        <p:spPr>
          <a:xfrm>
            <a:off x="844061" y="3754484"/>
            <a:ext cx="6063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Sima should not drink juice.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454E2E1-DC37-4281-ABA6-55821A83B0B6}"/>
              </a:ext>
            </a:extLst>
          </p:cNvPr>
          <p:cNvSpPr txBox="1"/>
          <p:nvPr/>
        </p:nvSpPr>
        <p:spPr>
          <a:xfrm>
            <a:off x="783257" y="4448459"/>
            <a:ext cx="834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Coughing or sneezing doesn’t spread diseases.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9C83A58-377E-4011-B9EC-7946B3A747A0}"/>
              </a:ext>
            </a:extLst>
          </p:cNvPr>
          <p:cNvSpPr txBox="1"/>
          <p:nvPr/>
        </p:nvSpPr>
        <p:spPr>
          <a:xfrm>
            <a:off x="810826" y="5242425"/>
            <a:ext cx="8510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Patients should  eat only when they feel hungry.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A9A2E9F-46AF-46CC-A953-217190525801}"/>
              </a:ext>
            </a:extLst>
          </p:cNvPr>
          <p:cNvGrpSpPr/>
          <p:nvPr/>
        </p:nvGrpSpPr>
        <p:grpSpPr>
          <a:xfrm>
            <a:off x="9545458" y="2326066"/>
            <a:ext cx="1547446" cy="707886"/>
            <a:chOff x="9566674" y="2946289"/>
            <a:chExt cx="1547446" cy="707886"/>
          </a:xfrm>
          <a:solidFill>
            <a:srgbClr val="00206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E41167C-2804-4FFA-AE4D-D31643A36767}"/>
                </a:ext>
              </a:extLst>
            </p:cNvPr>
            <p:cNvSpPr/>
            <p:nvPr/>
          </p:nvSpPr>
          <p:spPr>
            <a:xfrm>
              <a:off x="9566674" y="2946289"/>
              <a:ext cx="1547446" cy="7078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2E7DD3E-6B4F-450F-A3DF-EC53A6E34F45}"/>
                </a:ext>
              </a:extLst>
            </p:cNvPr>
            <p:cNvSpPr txBox="1"/>
            <p:nvPr/>
          </p:nvSpPr>
          <p:spPr>
            <a:xfrm>
              <a:off x="9732012" y="2946289"/>
              <a:ext cx="132236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66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8F3DD66-B2A6-4545-BDB3-01C08EFDC293}"/>
              </a:ext>
            </a:extLst>
          </p:cNvPr>
          <p:cNvGrpSpPr/>
          <p:nvPr/>
        </p:nvGrpSpPr>
        <p:grpSpPr>
          <a:xfrm>
            <a:off x="9529265" y="4557579"/>
            <a:ext cx="1547445" cy="707886"/>
            <a:chOff x="9520998" y="4135525"/>
            <a:chExt cx="1547445" cy="707886"/>
          </a:xfrm>
          <a:solidFill>
            <a:srgbClr val="002060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63D7AB02-A28F-46E3-B284-E75A85764E89}"/>
                </a:ext>
              </a:extLst>
            </p:cNvPr>
            <p:cNvSpPr/>
            <p:nvPr/>
          </p:nvSpPr>
          <p:spPr>
            <a:xfrm>
              <a:off x="9520998" y="4135525"/>
              <a:ext cx="1547445" cy="7078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BD39692-9CA5-4777-92F6-017986C7CE37}"/>
                </a:ext>
              </a:extLst>
            </p:cNvPr>
            <p:cNvSpPr txBox="1"/>
            <p:nvPr/>
          </p:nvSpPr>
          <p:spPr>
            <a:xfrm>
              <a:off x="9672911" y="4135525"/>
              <a:ext cx="132236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66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False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2979195-578A-4CA8-8607-078769337F1C}"/>
              </a:ext>
            </a:extLst>
          </p:cNvPr>
          <p:cNvGrpSpPr/>
          <p:nvPr/>
        </p:nvGrpSpPr>
        <p:grpSpPr>
          <a:xfrm>
            <a:off x="9545458" y="3075057"/>
            <a:ext cx="1547446" cy="707886"/>
            <a:chOff x="9566674" y="2946289"/>
            <a:chExt cx="1547446" cy="707886"/>
          </a:xfrm>
          <a:solidFill>
            <a:srgbClr val="002060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2FBFEE23-BAF3-4737-AD27-AAAFD24EBCEC}"/>
                </a:ext>
              </a:extLst>
            </p:cNvPr>
            <p:cNvSpPr/>
            <p:nvPr/>
          </p:nvSpPr>
          <p:spPr>
            <a:xfrm>
              <a:off x="9566674" y="2946289"/>
              <a:ext cx="1547446" cy="7078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FB1E901-721C-45A1-9D99-341F9F0FFE48}"/>
                </a:ext>
              </a:extLst>
            </p:cNvPr>
            <p:cNvSpPr txBox="1"/>
            <p:nvPr/>
          </p:nvSpPr>
          <p:spPr>
            <a:xfrm>
              <a:off x="9732012" y="2946289"/>
              <a:ext cx="132236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66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D9C60F4-FB12-4F13-8C8A-5E2AAF3F5DC7}"/>
              </a:ext>
            </a:extLst>
          </p:cNvPr>
          <p:cNvGrpSpPr/>
          <p:nvPr/>
        </p:nvGrpSpPr>
        <p:grpSpPr>
          <a:xfrm>
            <a:off x="9529263" y="5296074"/>
            <a:ext cx="1547445" cy="707886"/>
            <a:chOff x="9520998" y="4135525"/>
            <a:chExt cx="1547445" cy="707886"/>
          </a:xfrm>
          <a:solidFill>
            <a:srgbClr val="00206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06B71272-06DD-4350-B6F3-7AA9B8DE7721}"/>
                </a:ext>
              </a:extLst>
            </p:cNvPr>
            <p:cNvSpPr/>
            <p:nvPr/>
          </p:nvSpPr>
          <p:spPr>
            <a:xfrm>
              <a:off x="9520998" y="4135525"/>
              <a:ext cx="1547445" cy="7078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AB05C6C-162D-45E2-9AE2-F889CCF0A356}"/>
                </a:ext>
              </a:extLst>
            </p:cNvPr>
            <p:cNvSpPr txBox="1"/>
            <p:nvPr/>
          </p:nvSpPr>
          <p:spPr>
            <a:xfrm>
              <a:off x="9672911" y="4135525"/>
              <a:ext cx="132236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66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False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E9AD1C1-3C7D-463E-8A0F-3623F24E5F7E}"/>
              </a:ext>
            </a:extLst>
          </p:cNvPr>
          <p:cNvGrpSpPr/>
          <p:nvPr/>
        </p:nvGrpSpPr>
        <p:grpSpPr>
          <a:xfrm>
            <a:off x="9529264" y="3819084"/>
            <a:ext cx="1547445" cy="707886"/>
            <a:chOff x="9520998" y="4135525"/>
            <a:chExt cx="1547445" cy="707886"/>
          </a:xfrm>
          <a:solidFill>
            <a:srgbClr val="002060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C910F708-56B2-4A35-B57C-95C47C70DCA0}"/>
                </a:ext>
              </a:extLst>
            </p:cNvPr>
            <p:cNvSpPr/>
            <p:nvPr/>
          </p:nvSpPr>
          <p:spPr>
            <a:xfrm>
              <a:off x="9520998" y="4135525"/>
              <a:ext cx="1547445" cy="7078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8AD02FB-D71E-48D9-9A32-E6052E9E963B}"/>
                </a:ext>
              </a:extLst>
            </p:cNvPr>
            <p:cNvSpPr txBox="1"/>
            <p:nvPr/>
          </p:nvSpPr>
          <p:spPr>
            <a:xfrm>
              <a:off x="9672911" y="4135525"/>
              <a:ext cx="132236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66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False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4828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11A87C-6A15-4FAD-ACD4-830968763DF3}"/>
              </a:ext>
            </a:extLst>
          </p:cNvPr>
          <p:cNvSpPr txBox="1"/>
          <p:nvPr/>
        </p:nvSpPr>
        <p:spPr>
          <a:xfrm>
            <a:off x="1188066" y="224856"/>
            <a:ext cx="10512690" cy="1077218"/>
          </a:xfrm>
          <a:prstGeom prst="rect">
            <a:avLst/>
          </a:prstGeom>
          <a:noFill/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Match the words of column A with the similar meaning of Column B. Two extra meaning are given in column B.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0EC50E-BF9B-4A5F-9753-085297A78354}"/>
              </a:ext>
            </a:extLst>
          </p:cNvPr>
          <p:cNvGrpSpPr/>
          <p:nvPr/>
        </p:nvGrpSpPr>
        <p:grpSpPr>
          <a:xfrm>
            <a:off x="454014" y="1933098"/>
            <a:ext cx="11092723" cy="4346792"/>
            <a:chOff x="359763" y="2083633"/>
            <a:chExt cx="11092723" cy="460947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63F19CF6-D78E-4F7D-AB57-49CE04316137}"/>
                </a:ext>
              </a:extLst>
            </p:cNvPr>
            <p:cNvCxnSpPr>
              <a:cxnSpLocks/>
            </p:cNvCxnSpPr>
            <p:nvPr/>
          </p:nvCxnSpPr>
          <p:spPr>
            <a:xfrm>
              <a:off x="359763" y="2113613"/>
              <a:ext cx="11077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B7C41EEC-23A1-4E9F-B786-3FE364C50A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763" y="2083633"/>
              <a:ext cx="29981" cy="45731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8D9E3790-AE90-4B4A-9391-C88B5D67529C}"/>
                </a:ext>
              </a:extLst>
            </p:cNvPr>
            <p:cNvCxnSpPr>
              <a:cxnSpLocks/>
            </p:cNvCxnSpPr>
            <p:nvPr/>
          </p:nvCxnSpPr>
          <p:spPr>
            <a:xfrm>
              <a:off x="11422504" y="2113613"/>
              <a:ext cx="29982" cy="457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6D6F5B44-78B7-4B88-B50E-0A659A3D21EA}"/>
                </a:ext>
              </a:extLst>
            </p:cNvPr>
            <p:cNvCxnSpPr>
              <a:cxnSpLocks/>
            </p:cNvCxnSpPr>
            <p:nvPr/>
          </p:nvCxnSpPr>
          <p:spPr>
            <a:xfrm>
              <a:off x="3605596" y="2083633"/>
              <a:ext cx="0" cy="45731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ADCA8E62-624B-42EE-8E63-41B5F4DE3DEA}"/>
                </a:ext>
              </a:extLst>
            </p:cNvPr>
            <p:cNvCxnSpPr>
              <a:cxnSpLocks/>
            </p:cNvCxnSpPr>
            <p:nvPr/>
          </p:nvCxnSpPr>
          <p:spPr>
            <a:xfrm>
              <a:off x="389744" y="2702586"/>
              <a:ext cx="1106274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CD07979-2F7C-41EB-A5DF-B394AC24896A}"/>
                </a:ext>
              </a:extLst>
            </p:cNvPr>
            <p:cNvCxnSpPr>
              <a:cxnSpLocks/>
            </p:cNvCxnSpPr>
            <p:nvPr/>
          </p:nvCxnSpPr>
          <p:spPr>
            <a:xfrm>
              <a:off x="405872" y="6656799"/>
              <a:ext cx="1104661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7D5BD43-4F16-4601-903E-DD55980CEDD6}"/>
              </a:ext>
            </a:extLst>
          </p:cNvPr>
          <p:cNvCxnSpPr>
            <a:cxnSpLocks/>
          </p:cNvCxnSpPr>
          <p:nvPr/>
        </p:nvCxnSpPr>
        <p:spPr>
          <a:xfrm>
            <a:off x="340550" y="2107017"/>
            <a:ext cx="110777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69854A7-CD13-42AE-B482-DCB2F94847FE}"/>
              </a:ext>
            </a:extLst>
          </p:cNvPr>
          <p:cNvSpPr txBox="1"/>
          <p:nvPr/>
        </p:nvSpPr>
        <p:spPr>
          <a:xfrm>
            <a:off x="1196214" y="1909254"/>
            <a:ext cx="2019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15BD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 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A94A232-2939-4057-A48E-564FA9A37B59}"/>
              </a:ext>
            </a:extLst>
          </p:cNvPr>
          <p:cNvSpPr txBox="1"/>
          <p:nvPr/>
        </p:nvSpPr>
        <p:spPr>
          <a:xfrm>
            <a:off x="6126084" y="1908707"/>
            <a:ext cx="2124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15BD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 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BAA63D4-1B0D-4D71-806F-EA2DF3B711F6}"/>
              </a:ext>
            </a:extLst>
          </p:cNvPr>
          <p:cNvSpPr txBox="1"/>
          <p:nvPr/>
        </p:nvSpPr>
        <p:spPr>
          <a:xfrm>
            <a:off x="512337" y="2734411"/>
            <a:ext cx="2155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Flu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AEE06A-6C88-49C8-9C9C-3F26E5E6D650}"/>
              </a:ext>
            </a:extLst>
          </p:cNvPr>
          <p:cNvSpPr txBox="1"/>
          <p:nvPr/>
        </p:nvSpPr>
        <p:spPr>
          <a:xfrm>
            <a:off x="4028180" y="2664344"/>
            <a:ext cx="1983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 vigorous.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2A59CF2-84A3-4F65-A45E-1C98AB6E7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3364" y1="27586" x2="13825" y2="28448"/>
                        <a14:foregroundMark x1="90323" y1="84914" x2="90323" y2="84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7" y="151996"/>
            <a:ext cx="1069813" cy="114376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9C66445-0F86-48EC-ABFB-3FB65633C974}"/>
              </a:ext>
            </a:extLst>
          </p:cNvPr>
          <p:cNvGrpSpPr/>
          <p:nvPr/>
        </p:nvGrpSpPr>
        <p:grpSpPr>
          <a:xfrm>
            <a:off x="236362" y="1005321"/>
            <a:ext cx="1092381" cy="858695"/>
            <a:chOff x="10969381" y="1241900"/>
            <a:chExt cx="1092381" cy="85869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7680749D-0E06-4AAC-930F-7C836767367A}"/>
                </a:ext>
              </a:extLst>
            </p:cNvPr>
            <p:cNvGrpSpPr/>
            <p:nvPr/>
          </p:nvGrpSpPr>
          <p:grpSpPr>
            <a:xfrm>
              <a:off x="10991950" y="1287567"/>
              <a:ext cx="1069812" cy="813028"/>
              <a:chOff x="11050044" y="1174346"/>
              <a:chExt cx="1069812" cy="813028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097EFDAC-DA34-4AEC-9165-CDA892A462DF}"/>
                  </a:ext>
                </a:extLst>
              </p:cNvPr>
              <p:cNvSpPr txBox="1"/>
              <p:nvPr/>
            </p:nvSpPr>
            <p:spPr>
              <a:xfrm>
                <a:off x="11050044" y="1174346"/>
                <a:ext cx="10698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IW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8E7BADBC-DD0E-4BD2-A69E-4F4B0B0A335A}"/>
                  </a:ext>
                </a:extLst>
              </p:cNvPr>
              <p:cNvSpPr/>
              <p:nvPr/>
            </p:nvSpPr>
            <p:spPr>
              <a:xfrm>
                <a:off x="11050044" y="1212066"/>
                <a:ext cx="897801" cy="7753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5255F9EC-0E95-45EC-885F-8981BCFAB8EB}"/>
                </a:ext>
              </a:extLst>
            </p:cNvPr>
            <p:cNvSpPr/>
            <p:nvPr/>
          </p:nvSpPr>
          <p:spPr>
            <a:xfrm>
              <a:off x="10969381" y="1241900"/>
              <a:ext cx="897801" cy="7753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201378F-B9D4-420E-B81C-18885FDF33A5}"/>
              </a:ext>
            </a:extLst>
          </p:cNvPr>
          <p:cNvSpPr txBox="1"/>
          <p:nvPr/>
        </p:nvSpPr>
        <p:spPr>
          <a:xfrm>
            <a:off x="485136" y="3404990"/>
            <a:ext cx="243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Medicine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0839250-6295-4138-A43C-8AB3C295D682}"/>
              </a:ext>
            </a:extLst>
          </p:cNvPr>
          <p:cNvSpPr txBox="1"/>
          <p:nvPr/>
        </p:nvSpPr>
        <p:spPr>
          <a:xfrm>
            <a:off x="454014" y="3967032"/>
            <a:ext cx="2155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Doctor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78F4883-F00F-44EA-989C-DE152E7A6068}"/>
              </a:ext>
            </a:extLst>
          </p:cNvPr>
          <p:cNvSpPr txBox="1"/>
          <p:nvPr/>
        </p:nvSpPr>
        <p:spPr>
          <a:xfrm>
            <a:off x="487973" y="4653363"/>
            <a:ext cx="2155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Strong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C340956-5DE7-4394-BE91-76CAFB8D2CED}"/>
              </a:ext>
            </a:extLst>
          </p:cNvPr>
          <p:cNvSpPr txBox="1"/>
          <p:nvPr/>
        </p:nvSpPr>
        <p:spPr>
          <a:xfrm>
            <a:off x="485131" y="5229777"/>
            <a:ext cx="2155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 Own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3F85A31-2F35-44B2-BE98-BD6762C8E49B}"/>
              </a:ext>
            </a:extLst>
          </p:cNvPr>
          <p:cNvSpPr txBox="1"/>
          <p:nvPr/>
        </p:nvSpPr>
        <p:spPr>
          <a:xfrm>
            <a:off x="4028180" y="3207145"/>
            <a:ext cx="657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 Who advises medicine for the patients.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012E3C5-87A8-46C7-9E32-8B73D5893A94}"/>
              </a:ext>
            </a:extLst>
          </p:cNvPr>
          <p:cNvSpPr txBox="1"/>
          <p:nvPr/>
        </p:nvSpPr>
        <p:spPr>
          <a:xfrm>
            <a:off x="4028180" y="3736199"/>
            <a:ext cx="2505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iii)  Respective.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CA2FE61-5A80-4032-B9E4-1730818F5CFC}"/>
              </a:ext>
            </a:extLst>
          </p:cNvPr>
          <p:cNvSpPr txBox="1"/>
          <p:nvPr/>
        </p:nvSpPr>
        <p:spPr>
          <a:xfrm>
            <a:off x="3916378" y="4304392"/>
            <a:ext cx="392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iv)  One kind of disease.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BC1CE35-6FB0-4941-80B4-BC39B856BE55}"/>
              </a:ext>
            </a:extLst>
          </p:cNvPr>
          <p:cNvSpPr txBox="1"/>
          <p:nvPr/>
        </p:nvSpPr>
        <p:spPr>
          <a:xfrm>
            <a:off x="4023949" y="4806765"/>
            <a:ext cx="155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v)  Drug.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6D7BA1C-3918-47DD-B1A9-EB4B47295CA9}"/>
              </a:ext>
            </a:extLst>
          </p:cNvPr>
          <p:cNvSpPr txBox="1"/>
          <p:nvPr/>
        </p:nvSpPr>
        <p:spPr>
          <a:xfrm>
            <a:off x="3987403" y="5347675"/>
            <a:ext cx="1972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vi)  Painful.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10B9D38C-48A1-4F29-B76F-3F7B88E7AD84}"/>
              </a:ext>
            </a:extLst>
          </p:cNvPr>
          <p:cNvCxnSpPr>
            <a:cxnSpLocks/>
          </p:cNvCxnSpPr>
          <p:nvPr/>
        </p:nvCxnSpPr>
        <p:spPr>
          <a:xfrm>
            <a:off x="1778653" y="3020871"/>
            <a:ext cx="2245296" cy="15957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13D7EE3B-A945-4521-AE2A-AD7DFB646E0C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678658" y="3819015"/>
            <a:ext cx="1345291" cy="12493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31C75A2F-EF1B-4B08-A401-493B06A1320B}"/>
              </a:ext>
            </a:extLst>
          </p:cNvPr>
          <p:cNvCxnSpPr>
            <a:cxnSpLocks/>
          </p:cNvCxnSpPr>
          <p:nvPr/>
        </p:nvCxnSpPr>
        <p:spPr>
          <a:xfrm flipV="1">
            <a:off x="2206083" y="3590903"/>
            <a:ext cx="1901349" cy="7262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CD57ACF8-C96A-4D54-8E30-643DBCFCF3FB}"/>
              </a:ext>
            </a:extLst>
          </p:cNvPr>
          <p:cNvCxnSpPr>
            <a:cxnSpLocks/>
          </p:cNvCxnSpPr>
          <p:nvPr/>
        </p:nvCxnSpPr>
        <p:spPr>
          <a:xfrm flipV="1">
            <a:off x="2345500" y="3108832"/>
            <a:ext cx="1782817" cy="19750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2487D122-160A-418C-A580-997FA36F0D7B}"/>
              </a:ext>
            </a:extLst>
          </p:cNvPr>
          <p:cNvCxnSpPr>
            <a:cxnSpLocks/>
          </p:cNvCxnSpPr>
          <p:nvPr/>
        </p:nvCxnSpPr>
        <p:spPr>
          <a:xfrm flipV="1">
            <a:off x="1933694" y="4106494"/>
            <a:ext cx="2148995" cy="15520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586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34D3C5F-CB62-4E49-BF89-6E573083BC8D}"/>
              </a:ext>
            </a:extLst>
          </p:cNvPr>
          <p:cNvSpPr/>
          <p:nvPr/>
        </p:nvSpPr>
        <p:spPr>
          <a:xfrm>
            <a:off x="3773492" y="203496"/>
            <a:ext cx="307613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CBDC8F-2B0A-42F8-904B-FB4F44925B94}"/>
              </a:ext>
            </a:extLst>
          </p:cNvPr>
          <p:cNvSpPr txBox="1"/>
          <p:nvPr/>
        </p:nvSpPr>
        <p:spPr>
          <a:xfrm>
            <a:off x="576708" y="1337191"/>
            <a:ext cx="530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660033"/>
              </a:buClr>
              <a:buFont typeface="Wingdings" panose="05000000000000000000" pitchFamily="2" charset="2"/>
              <a:buChar char="q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What happened to Sima?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19377F-4F20-446B-8D43-AD9FBC744D5B}"/>
              </a:ext>
            </a:extLst>
          </p:cNvPr>
          <p:cNvSpPr txBox="1"/>
          <p:nvPr/>
        </p:nvSpPr>
        <p:spPr>
          <a:xfrm>
            <a:off x="563716" y="4146241"/>
            <a:ext cx="848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800080"/>
              </a:buClr>
              <a:buFont typeface="Wingdings" panose="05000000000000000000" pitchFamily="2" charset="2"/>
              <a:buChar char="q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What should sima do when she is sneezing?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7DBE78-0EB7-4B45-AF52-2F293476E2EF}"/>
              </a:ext>
            </a:extLst>
          </p:cNvPr>
          <p:cNvSpPr txBox="1"/>
          <p:nvPr/>
        </p:nvSpPr>
        <p:spPr>
          <a:xfrm>
            <a:off x="576708" y="2330240"/>
            <a:ext cx="6879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800080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 Why didn’t Sima go to school?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B62817-71C9-4F75-BC40-3FC4AFCA4265}"/>
              </a:ext>
            </a:extLst>
          </p:cNvPr>
          <p:cNvSpPr txBox="1"/>
          <p:nvPr/>
        </p:nvSpPr>
        <p:spPr>
          <a:xfrm>
            <a:off x="576708" y="3239210"/>
            <a:ext cx="685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800080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What should we drink when we get influenza?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707772E-1A54-4E5A-893C-34A4F6552B56}"/>
              </a:ext>
            </a:extLst>
          </p:cNvPr>
          <p:cNvSpPr txBox="1"/>
          <p:nvPr/>
        </p:nvSpPr>
        <p:spPr>
          <a:xfrm>
            <a:off x="600337" y="5064508"/>
            <a:ext cx="823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800080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How do you give your body energy when you are sick?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68636F2-5A86-4791-A1A8-A009E13A77DF}"/>
              </a:ext>
            </a:extLst>
          </p:cNvPr>
          <p:cNvSpPr txBox="1"/>
          <p:nvPr/>
        </p:nvSpPr>
        <p:spPr>
          <a:xfrm>
            <a:off x="465310" y="1834277"/>
            <a:ext cx="9566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 has flu. She has a cough and sore throat. She has fever too.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F10AD60-A96E-4270-A475-6CF11D37982B}"/>
              </a:ext>
            </a:extLst>
          </p:cNvPr>
          <p:cNvSpPr txBox="1"/>
          <p:nvPr/>
        </p:nvSpPr>
        <p:spPr>
          <a:xfrm>
            <a:off x="518599" y="2772073"/>
            <a:ext cx="760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</a:t>
            </a:r>
            <a:r>
              <a:rPr lang="en-US" sz="24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 didn’t go to school because she was ill.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891A9A1-5B60-46D5-8DE2-EAE5AADB5D06}"/>
              </a:ext>
            </a:extLst>
          </p:cNvPr>
          <p:cNvSpPr txBox="1"/>
          <p:nvPr/>
        </p:nvSpPr>
        <p:spPr>
          <a:xfrm>
            <a:off x="563716" y="3732336"/>
            <a:ext cx="9495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should drink a lot of water or juice when we get influenza.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74CD080-7AB8-473E-86D6-807468B4DFEB}"/>
              </a:ext>
            </a:extLst>
          </p:cNvPr>
          <p:cNvSpPr txBox="1"/>
          <p:nvPr/>
        </p:nvSpPr>
        <p:spPr>
          <a:xfrm>
            <a:off x="518599" y="4608583"/>
            <a:ext cx="8750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</a:t>
            </a:r>
            <a:r>
              <a:rPr lang="en-US" sz="2400" b="1" dirty="0">
                <a:solidFill>
                  <a:srgbClr val="15BD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 should cover her mouth and nose when she is sneezing.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26B8611-504A-497F-8692-54A6CC312F43}"/>
              </a:ext>
            </a:extLst>
          </p:cNvPr>
          <p:cNvSpPr txBox="1"/>
          <p:nvPr/>
        </p:nvSpPr>
        <p:spPr>
          <a:xfrm>
            <a:off x="576708" y="5532590"/>
            <a:ext cx="11615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 am sick, I give my body energy by eating routinely,Even I am not hungry.</a:t>
            </a:r>
          </a:p>
        </p:txBody>
      </p:sp>
    </p:spTree>
    <p:extLst>
      <p:ext uri="{BB962C8B-B14F-4D97-AF65-F5344CB8AC3E}">
        <p14:creationId xmlns:p14="http://schemas.microsoft.com/office/powerpoint/2010/main" val="1481567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5"/>
          <a:stretch/>
        </p:blipFill>
        <p:spPr>
          <a:xfrm>
            <a:off x="-22088" y="-58094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EED3DD3-D330-4E38-8C7E-75A05D0E5805}"/>
              </a:ext>
            </a:extLst>
          </p:cNvPr>
          <p:cNvGrpSpPr/>
          <p:nvPr/>
        </p:nvGrpSpPr>
        <p:grpSpPr>
          <a:xfrm>
            <a:off x="-178241" y="5657814"/>
            <a:ext cx="12470294" cy="1258703"/>
            <a:chOff x="121168" y="5787038"/>
            <a:chExt cx="12322817" cy="1401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4CCFF67-D7E3-4C82-AAD7-B88EBDA4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E47579E-E622-4122-8726-074FBC48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7E59E9-7AED-4EDD-A93B-628FEAA70E46}"/>
              </a:ext>
            </a:extLst>
          </p:cNvPr>
          <p:cNvSpPr txBox="1"/>
          <p:nvPr/>
        </p:nvSpPr>
        <p:spPr>
          <a:xfrm>
            <a:off x="4264021" y="5034099"/>
            <a:ext cx="5168281" cy="769441"/>
          </a:xfrm>
          <a:prstGeom prst="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Today I am sneezing</a:t>
            </a:r>
            <a:r>
              <a:rPr lang="en-US" alt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 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1D1817-043D-45D1-AEFD-3751C3B1682F}"/>
              </a:ext>
            </a:extLst>
          </p:cNvPr>
          <p:cNvSpPr/>
          <p:nvPr/>
        </p:nvSpPr>
        <p:spPr>
          <a:xfrm>
            <a:off x="3377655" y="160668"/>
            <a:ext cx="580708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DA869A0-EC39-4EF5-B59F-6F0F10EA2B4E}"/>
              </a:ext>
            </a:extLst>
          </p:cNvPr>
          <p:cNvSpPr txBox="1"/>
          <p:nvPr/>
        </p:nvSpPr>
        <p:spPr>
          <a:xfrm>
            <a:off x="1322363" y="2196083"/>
            <a:ext cx="2351121" cy="923330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Sneeze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BBD4E77E-A0F2-4269-B010-D860515F0B5E}"/>
              </a:ext>
            </a:extLst>
          </p:cNvPr>
          <p:cNvSpPr/>
          <p:nvPr/>
        </p:nvSpPr>
        <p:spPr>
          <a:xfrm>
            <a:off x="4139336" y="2396810"/>
            <a:ext cx="715426" cy="52187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13" name="Right Arrow 11">
            <a:extLst>
              <a:ext uri="{FF2B5EF4-FFF2-40B4-BE49-F238E27FC236}">
                <a16:creationId xmlns:a16="http://schemas.microsoft.com/office/drawing/2014/main" xmlns="" id="{19AD2788-BC93-46D5-AE75-CBF2045A51B4}"/>
              </a:ext>
            </a:extLst>
          </p:cNvPr>
          <p:cNvSpPr/>
          <p:nvPr/>
        </p:nvSpPr>
        <p:spPr>
          <a:xfrm rot="5400000">
            <a:off x="6801481" y="4219043"/>
            <a:ext cx="715426" cy="52187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14" name="Right Arrow 11">
            <a:extLst>
              <a:ext uri="{FF2B5EF4-FFF2-40B4-BE49-F238E27FC236}">
                <a16:creationId xmlns:a16="http://schemas.microsoft.com/office/drawing/2014/main" xmlns="" id="{430E5E00-E0B1-4D4B-9E96-B173C59B80D8}"/>
              </a:ext>
            </a:extLst>
          </p:cNvPr>
          <p:cNvSpPr/>
          <p:nvPr/>
        </p:nvSpPr>
        <p:spPr>
          <a:xfrm>
            <a:off x="9074589" y="2603768"/>
            <a:ext cx="715426" cy="52187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9A5315"/>
              </a:solidFill>
              <a:latin typeface="Segoe Prin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403C6B0-D6F0-41E2-A9D4-0E6C90919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57" y="1777902"/>
            <a:ext cx="3818597" cy="21479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BBC2858-E573-4331-B2CD-C36DF757BF6A}"/>
              </a:ext>
            </a:extLst>
          </p:cNvPr>
          <p:cNvSpPr txBox="1"/>
          <p:nvPr/>
        </p:nvSpPr>
        <p:spPr>
          <a:xfrm>
            <a:off x="10115163" y="2603768"/>
            <a:ext cx="1848579" cy="646331"/>
          </a:xfrm>
          <a:prstGeom prst="rect">
            <a:avLst/>
          </a:prstGeom>
          <a:noFill/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ঁচি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দেওয়া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00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59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B6552322-0E05-438C-81F3-66F5CEF08E14}"/>
              </a:ext>
            </a:extLst>
          </p:cNvPr>
          <p:cNvSpPr/>
          <p:nvPr/>
        </p:nvSpPr>
        <p:spPr>
          <a:xfrm>
            <a:off x="131842" y="670076"/>
            <a:ext cx="7952509" cy="14685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</a:rPr>
              <a:t>Home 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F1B5239-A328-4782-9BE6-71D6C60D8D36}"/>
              </a:ext>
            </a:extLst>
          </p:cNvPr>
          <p:cNvSpPr/>
          <p:nvPr/>
        </p:nvSpPr>
        <p:spPr>
          <a:xfrm>
            <a:off x="839087" y="3014748"/>
            <a:ext cx="869246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altLang="en-US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about </a:t>
            </a:r>
            <a:r>
              <a:rPr lang="en-US" altLang="en-US" sz="5400" b="1" dirty="0">
                <a:ln w="11430"/>
                <a:solidFill>
                  <a:srgbClr val="DB25C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Flu.</a:t>
            </a:r>
            <a:r>
              <a:rPr lang="en-US" altLang="en-US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" t="1128" r="19688" b="41200"/>
          <a:stretch/>
        </p:blipFill>
        <p:spPr>
          <a:xfrm>
            <a:off x="8270182" y="383600"/>
            <a:ext cx="3735986" cy="22923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EED3DD3-D330-4E38-8C7E-75A05D0E5805}"/>
              </a:ext>
            </a:extLst>
          </p:cNvPr>
          <p:cNvGrpSpPr/>
          <p:nvPr/>
        </p:nvGrpSpPr>
        <p:grpSpPr>
          <a:xfrm>
            <a:off x="-82231" y="5675048"/>
            <a:ext cx="12356462" cy="1273579"/>
            <a:chOff x="121168" y="5820309"/>
            <a:chExt cx="12210332" cy="14179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44CCFF67-D7E3-4C82-AAD7-B88EBDA4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836871"/>
              <a:ext cx="6505575" cy="1401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E47579E-E622-4122-8726-074FBC48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6425" y="5820309"/>
              <a:ext cx="7005075" cy="140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3683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13" y="3379305"/>
            <a:ext cx="3265004" cy="21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247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998003C-387D-467A-9F00-F543529A2424}"/>
              </a:ext>
            </a:extLst>
          </p:cNvPr>
          <p:cNvGrpSpPr/>
          <p:nvPr/>
        </p:nvGrpSpPr>
        <p:grpSpPr>
          <a:xfrm>
            <a:off x="0" y="3935897"/>
            <a:ext cx="12096301" cy="3081130"/>
            <a:chOff x="62587" y="5096810"/>
            <a:chExt cx="12096301" cy="1902978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5C7FFB24-3986-409E-AB57-9139E1DCA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50" b="98125" l="0" r="100000">
                          <a14:foregroundMark x1="29183" y1="25000" x2="29183" y2="25000"/>
                          <a14:foregroundMark x1="65370" y1="24375" x2="65370" y2="2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87" y="5096810"/>
              <a:ext cx="6493376" cy="190297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1DC0AAFD-95AF-4538-8D83-494858FA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50" b="98125" l="0" r="100000">
                          <a14:foregroundMark x1="29183" y1="25000" x2="29183" y2="25000"/>
                          <a14:foregroundMark x1="65370" y1="24375" x2="65370" y2="2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5963" y="5096810"/>
              <a:ext cx="5602925" cy="1902978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456379" y="373872"/>
            <a:ext cx="3362282" cy="1359958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38" tIns="43019" rIns="86038" bIns="43019" rtlCol="0" anchor="ctr"/>
          <a:lstStyle/>
          <a:p>
            <a:pPr algn="ctr"/>
            <a:r>
              <a:rPr lang="en-US" sz="3794" b="1" cap="all" dirty="0">
                <a:ln w="381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LEASON </a:t>
            </a:r>
            <a:r>
              <a:rPr lang="en-US" sz="3794" b="1" cap="all" dirty="0">
                <a:ln w="381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IDENTITY</a:t>
            </a:r>
          </a:p>
        </p:txBody>
      </p:sp>
      <p:pic>
        <p:nvPicPr>
          <p:cNvPr id="8" name="Picture 7" descr="image_150169_161237488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230" y="631512"/>
            <a:ext cx="3339614" cy="409046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018"/>
            <a:ext cx="2248066" cy="25739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95D8AA8-A4B8-4694-971B-AD5B3BEB0B0E}"/>
              </a:ext>
            </a:extLst>
          </p:cNvPr>
          <p:cNvSpPr/>
          <p:nvPr/>
        </p:nvSpPr>
        <p:spPr>
          <a:xfrm>
            <a:off x="1960730" y="2060922"/>
            <a:ext cx="6968837" cy="24929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charset="0"/>
              </a:rPr>
              <a:t>Class: Five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charset="0"/>
              </a:rPr>
              <a:t>  Subject: English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 charset="0"/>
              </a:rPr>
              <a:t> Unit:8 Lesson:1-2, </a:t>
            </a:r>
            <a:r>
              <a:rPr lang="en-US" sz="32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to me soon!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whole :(</a:t>
            </a:r>
            <a:r>
              <a:rPr lang="en-US" sz="2800" b="1" dirty="0" err="1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Sima</a:t>
            </a:r>
            <a:r>
              <a:rPr lang="en-US" sz="28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at ----well soon).</a:t>
            </a:r>
            <a:endParaRPr lang="en-US" sz="3200" b="1" dirty="0">
              <a:ln/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30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88AF29-9E3C-4E02-B52F-03BAB7A015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22" y="596760"/>
            <a:ext cx="6778305" cy="59505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3AA2C6-1C60-48D5-97C8-6A72C03378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5" y="739791"/>
            <a:ext cx="5604862" cy="3805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3533E4-7388-4933-8270-D11132A423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3"/>
          <a:stretch/>
        </p:blipFill>
        <p:spPr>
          <a:xfrm>
            <a:off x="844845" y="739790"/>
            <a:ext cx="5846925" cy="3805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51691B-0773-4E13-9B8F-D0E7EB7081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7" y="739789"/>
            <a:ext cx="5846924" cy="3805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D4C583-B6BB-4034-BE07-CA6379E99E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04" y="739788"/>
            <a:ext cx="5820006" cy="38057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66D1BE-AF6B-448D-A653-0388A4A4C5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67" y="739788"/>
            <a:ext cx="5860383" cy="3805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9FC732-A94B-4C68-A360-6AFD9243050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3"/>
          <a:stretch/>
        </p:blipFill>
        <p:spPr>
          <a:xfrm>
            <a:off x="777548" y="994046"/>
            <a:ext cx="5806547" cy="38057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1D58266-AC3F-4FF1-958B-2A8038F1BC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669" y="3133797"/>
            <a:ext cx="3029027" cy="32704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8062560-C5E2-47FE-88A7-4E84BA23C51D}"/>
              </a:ext>
            </a:extLst>
          </p:cNvPr>
          <p:cNvSpPr txBox="1"/>
          <p:nvPr/>
        </p:nvSpPr>
        <p:spPr>
          <a:xfrm>
            <a:off x="3647275" y="-49571"/>
            <a:ext cx="628356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GB" sz="36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Let’s we see some pictures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2FB97F9-16CC-4F8A-A8BA-F3AEB91B3FF5}"/>
              </a:ext>
            </a:extLst>
          </p:cNvPr>
          <p:cNvSpPr txBox="1"/>
          <p:nvPr/>
        </p:nvSpPr>
        <p:spPr>
          <a:xfrm>
            <a:off x="7036428" y="1472858"/>
            <a:ext cx="4897449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GB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Can you guess what’s our today’s topic </a:t>
            </a:r>
          </a:p>
        </p:txBody>
      </p:sp>
    </p:spTree>
    <p:extLst>
      <p:ext uri="{BB962C8B-B14F-4D97-AF65-F5344CB8AC3E}">
        <p14:creationId xmlns:p14="http://schemas.microsoft.com/office/powerpoint/2010/main" val="2505568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xit" presetSubtype="4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xit" presetSubtype="4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E7F672BA-18F0-4633-8147-36B6825776D4}"/>
              </a:ext>
            </a:extLst>
          </p:cNvPr>
          <p:cNvSpPr/>
          <p:nvPr/>
        </p:nvSpPr>
        <p:spPr>
          <a:xfrm>
            <a:off x="1255770" y="216983"/>
            <a:ext cx="5650504" cy="1994957"/>
          </a:xfrm>
          <a:prstGeom prst="triangle">
            <a:avLst>
              <a:gd name="adj" fmla="val 49738"/>
            </a:avLst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4E382330-A5FF-45D3-A38B-B44E0668A243}"/>
              </a:ext>
            </a:extLst>
          </p:cNvPr>
          <p:cNvSpPr/>
          <p:nvPr/>
        </p:nvSpPr>
        <p:spPr>
          <a:xfrm flipV="1">
            <a:off x="1337164" y="2190149"/>
            <a:ext cx="5612690" cy="2071033"/>
          </a:xfrm>
          <a:prstGeom prst="triangle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FD2BCA4-694F-4B56-BA72-2A597B56F433}"/>
              </a:ext>
            </a:extLst>
          </p:cNvPr>
          <p:cNvSpPr/>
          <p:nvPr/>
        </p:nvSpPr>
        <p:spPr>
          <a:xfrm>
            <a:off x="5164582" y="590275"/>
            <a:ext cx="6096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declaration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7580E7A-C446-4498-99C8-B271C50B90C0}"/>
              </a:ext>
            </a:extLst>
          </p:cNvPr>
          <p:cNvGrpSpPr/>
          <p:nvPr/>
        </p:nvGrpSpPr>
        <p:grpSpPr>
          <a:xfrm>
            <a:off x="1523262" y="1205546"/>
            <a:ext cx="5060910" cy="3481957"/>
            <a:chOff x="1502289" y="1860198"/>
            <a:chExt cx="5060910" cy="34819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5AADD54-34F9-4B48-9BA4-CE787E900E36}"/>
                </a:ext>
              </a:extLst>
            </p:cNvPr>
            <p:cNvSpPr/>
            <p:nvPr/>
          </p:nvSpPr>
          <p:spPr>
            <a:xfrm>
              <a:off x="1502289" y="1927226"/>
              <a:ext cx="5060910" cy="34149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7CA57D0-6F1E-49CF-B8B3-B32BF116DB98}"/>
                </a:ext>
              </a:extLst>
            </p:cNvPr>
            <p:cNvSpPr txBox="1"/>
            <p:nvPr/>
          </p:nvSpPr>
          <p:spPr>
            <a:xfrm>
              <a:off x="1542161" y="1860198"/>
              <a:ext cx="49624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to me soon!</a:t>
              </a:r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F84F3381-9CB0-4F8D-90EF-9D1382801852}"/>
              </a:ext>
            </a:extLst>
          </p:cNvPr>
          <p:cNvSpPr/>
          <p:nvPr/>
        </p:nvSpPr>
        <p:spPr>
          <a:xfrm rot="5400000">
            <a:off x="643925" y="2801994"/>
            <a:ext cx="4059982" cy="2836292"/>
          </a:xfrm>
          <a:prstGeom prst="triangle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38FE626A-6115-43C2-888E-1504D52296A6}"/>
              </a:ext>
            </a:extLst>
          </p:cNvPr>
          <p:cNvSpPr/>
          <p:nvPr/>
        </p:nvSpPr>
        <p:spPr>
          <a:xfrm>
            <a:off x="1270007" y="4146702"/>
            <a:ext cx="5628408" cy="2099765"/>
          </a:xfrm>
          <a:prstGeom prst="triangle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xmlns="" id="{AEB1E98D-B98F-445A-B71C-0B90022139AE}"/>
              </a:ext>
            </a:extLst>
          </p:cNvPr>
          <p:cNvSpPr/>
          <p:nvPr/>
        </p:nvSpPr>
        <p:spPr>
          <a:xfrm rot="16200000">
            <a:off x="3542369" y="2905152"/>
            <a:ext cx="4054568" cy="2685998"/>
          </a:xfrm>
          <a:prstGeom prst="triangle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DF6EEDC1-F808-4CE0-BE7F-D210B57047F9}"/>
              </a:ext>
            </a:extLst>
          </p:cNvPr>
          <p:cNvSpPr/>
          <p:nvPr/>
        </p:nvSpPr>
        <p:spPr>
          <a:xfrm rot="10800000">
            <a:off x="1277867" y="2281117"/>
            <a:ext cx="5612689" cy="2415310"/>
          </a:xfrm>
          <a:prstGeom prst="triangle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89" y="1513605"/>
            <a:ext cx="4439478" cy="534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1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5F4A46A-8285-456E-B83E-9C005658B652}"/>
              </a:ext>
            </a:extLst>
          </p:cNvPr>
          <p:cNvGrpSpPr/>
          <p:nvPr/>
        </p:nvGrpSpPr>
        <p:grpSpPr>
          <a:xfrm>
            <a:off x="1040047" y="5088656"/>
            <a:ext cx="10522622" cy="891055"/>
            <a:chOff x="2703766" y="4892617"/>
            <a:chExt cx="8912482" cy="891055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xmlns="" id="{9EE5EBA6-EF86-4EBB-BCDE-9EE759C9DA81}"/>
                </a:ext>
              </a:extLst>
            </p:cNvPr>
            <p:cNvSpPr/>
            <p:nvPr/>
          </p:nvSpPr>
          <p:spPr>
            <a:xfrm>
              <a:off x="2703766" y="4892617"/>
              <a:ext cx="8912482" cy="796257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15D2CA3-1262-4671-B40A-67C13BD11347}"/>
                </a:ext>
              </a:extLst>
            </p:cNvPr>
            <p:cNvSpPr txBox="1"/>
            <p:nvPr/>
          </p:nvSpPr>
          <p:spPr>
            <a:xfrm>
              <a:off x="2889172" y="4952675"/>
              <a:ext cx="87270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Writing: 8.1.1 make sentences using words and phrases given in the text.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7867E53-B61F-4203-9170-DC0B2F170E8A}"/>
              </a:ext>
            </a:extLst>
          </p:cNvPr>
          <p:cNvGrpSpPr/>
          <p:nvPr/>
        </p:nvGrpSpPr>
        <p:grpSpPr>
          <a:xfrm>
            <a:off x="1050625" y="3966784"/>
            <a:ext cx="8755120" cy="796257"/>
            <a:chOff x="2861128" y="3856917"/>
            <a:chExt cx="8755120" cy="796257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xmlns="" id="{7A7B9CB7-64D4-432A-82C2-38D1C358551E}"/>
                </a:ext>
              </a:extLst>
            </p:cNvPr>
            <p:cNvSpPr/>
            <p:nvPr/>
          </p:nvSpPr>
          <p:spPr>
            <a:xfrm>
              <a:off x="2861128" y="3856917"/>
              <a:ext cx="8755120" cy="796257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A6608FE-4DE3-4B95-9410-40BE446F2137}"/>
                </a:ext>
              </a:extLst>
            </p:cNvPr>
            <p:cNvSpPr txBox="1"/>
            <p:nvPr/>
          </p:nvSpPr>
          <p:spPr>
            <a:xfrm>
              <a:off x="3131465" y="3974001"/>
              <a:ext cx="84847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Reading: 5.1.1 read silently with understanding paragraphs.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4DA530F-24A3-41A5-AECE-09DF78A5FF56}"/>
              </a:ext>
            </a:extLst>
          </p:cNvPr>
          <p:cNvGrpSpPr/>
          <p:nvPr/>
        </p:nvGrpSpPr>
        <p:grpSpPr>
          <a:xfrm>
            <a:off x="1050625" y="2859197"/>
            <a:ext cx="8755120" cy="796257"/>
            <a:chOff x="2861128" y="2877494"/>
            <a:chExt cx="8755120" cy="796257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xmlns="" id="{5E4D9408-5CDC-4939-A83C-D8898F964D63}"/>
                </a:ext>
              </a:extLst>
            </p:cNvPr>
            <p:cNvSpPr/>
            <p:nvPr/>
          </p:nvSpPr>
          <p:spPr>
            <a:xfrm>
              <a:off x="2861128" y="2877494"/>
              <a:ext cx="8755120" cy="796257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A101BD5-62C4-4A3A-A6AF-467833A73C8F}"/>
                </a:ext>
              </a:extLst>
            </p:cNvPr>
            <p:cNvSpPr txBox="1"/>
            <p:nvPr/>
          </p:nvSpPr>
          <p:spPr>
            <a:xfrm>
              <a:off x="3131465" y="3028010"/>
              <a:ext cx="8307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Speaking: 6.2.1 talk about people, object, events etc.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D90A373-849A-4B99-A2B1-423076998CF9}"/>
              </a:ext>
            </a:extLst>
          </p:cNvPr>
          <p:cNvGrpSpPr/>
          <p:nvPr/>
        </p:nvGrpSpPr>
        <p:grpSpPr>
          <a:xfrm>
            <a:off x="1040047" y="1986439"/>
            <a:ext cx="8912482" cy="796257"/>
            <a:chOff x="2650187" y="1868374"/>
            <a:chExt cx="8912482" cy="796257"/>
          </a:xfrm>
        </p:grpSpPr>
        <p:sp>
          <p:nvSpPr>
            <p:cNvPr id="13" name="Flowchart: Alternate Process 12">
              <a:extLst>
                <a:ext uri="{FF2B5EF4-FFF2-40B4-BE49-F238E27FC236}">
                  <a16:creationId xmlns:a16="http://schemas.microsoft.com/office/drawing/2014/main" xmlns="" id="{2F6BF88E-34D1-4C3F-9DC2-C55B5A24A034}"/>
                </a:ext>
              </a:extLst>
            </p:cNvPr>
            <p:cNvSpPr/>
            <p:nvPr/>
          </p:nvSpPr>
          <p:spPr>
            <a:xfrm>
              <a:off x="2650187" y="1868374"/>
              <a:ext cx="8912482" cy="796257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FC7D073-84C0-47CF-9AB7-D2CC9C1FCA91}"/>
                </a:ext>
              </a:extLst>
            </p:cNvPr>
            <p:cNvSpPr txBox="1"/>
            <p:nvPr/>
          </p:nvSpPr>
          <p:spPr>
            <a:xfrm>
              <a:off x="2972889" y="1987653"/>
              <a:ext cx="84658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Listening: 1.2.1 recognize which syllable in a word is stressed.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B3D802-923E-45AC-9C7A-9E6965945450}"/>
              </a:ext>
            </a:extLst>
          </p:cNvPr>
          <p:cNvSpPr txBox="1"/>
          <p:nvPr/>
        </p:nvSpPr>
        <p:spPr>
          <a:xfrm>
            <a:off x="2093779" y="64442"/>
            <a:ext cx="6489277" cy="1015663"/>
          </a:xfrm>
          <a:prstGeom prst="rect">
            <a:avLst/>
          </a:prstGeom>
          <a:noFill/>
          <a:ln w="3175">
            <a:solidFill>
              <a:srgbClr val="660033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3AD85F-597C-4BB5-8985-62503FBC6B2B}"/>
              </a:ext>
            </a:extLst>
          </p:cNvPr>
          <p:cNvSpPr txBox="1"/>
          <p:nvPr/>
        </p:nvSpPr>
        <p:spPr>
          <a:xfrm>
            <a:off x="2093779" y="1080105"/>
            <a:ext cx="5432898" cy="707886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2CB7A61-FC79-4C82-81FA-FDBB220F6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10" y="5978735"/>
            <a:ext cx="8588579" cy="89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1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EED3DD3-D330-4E38-8C7E-75A05D0E5805}"/>
              </a:ext>
            </a:extLst>
          </p:cNvPr>
          <p:cNvGrpSpPr/>
          <p:nvPr/>
        </p:nvGrpSpPr>
        <p:grpSpPr>
          <a:xfrm>
            <a:off x="-139147" y="5486478"/>
            <a:ext cx="12470294" cy="1510672"/>
            <a:chOff x="121168" y="5787038"/>
            <a:chExt cx="12322817" cy="1401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4CCFF67-D7E3-4C82-AAD7-B88EBDA4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E47579E-E622-4122-8726-074FBC48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595478-774E-407E-96DE-5C2956DE6D1E}"/>
              </a:ext>
            </a:extLst>
          </p:cNvPr>
          <p:cNvSpPr txBox="1"/>
          <p:nvPr/>
        </p:nvSpPr>
        <p:spPr>
          <a:xfrm>
            <a:off x="351691" y="149748"/>
            <a:ext cx="10396026" cy="830997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lesson with the pictures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83CA00-04CE-4FA5-9257-896E467C5C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07" y="1124979"/>
            <a:ext cx="3652910" cy="2518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1E03FD-31B7-4F24-BD9D-D504F030E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6533" b="11593"/>
          <a:stretch/>
        </p:blipFill>
        <p:spPr>
          <a:xfrm>
            <a:off x="8009207" y="3723984"/>
            <a:ext cx="3652910" cy="26025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560239-E840-4CE9-9726-A271130822A2}"/>
              </a:ext>
            </a:extLst>
          </p:cNvPr>
          <p:cNvSpPr txBox="1"/>
          <p:nvPr/>
        </p:nvSpPr>
        <p:spPr>
          <a:xfrm>
            <a:off x="529883" y="1617784"/>
            <a:ext cx="6752492" cy="1200329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Sima is at home today. She didn’t go to school because she is ill.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FD0B29-8A0B-4FAF-ABEA-D3815264C014}"/>
              </a:ext>
            </a:extLst>
          </p:cNvPr>
          <p:cNvSpPr txBox="1"/>
          <p:nvPr/>
        </p:nvSpPr>
        <p:spPr>
          <a:xfrm>
            <a:off x="1484141" y="4286149"/>
            <a:ext cx="4843975" cy="1200329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has a cough and a sore throat.</a:t>
            </a:r>
          </a:p>
        </p:txBody>
      </p:sp>
    </p:spTree>
    <p:extLst>
      <p:ext uri="{BB962C8B-B14F-4D97-AF65-F5344CB8AC3E}">
        <p14:creationId xmlns:p14="http://schemas.microsoft.com/office/powerpoint/2010/main" val="2284173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1D3060-1D1B-48CB-954C-6AD158CCB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280" y="4072346"/>
            <a:ext cx="4124054" cy="2577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FFF600-4599-4AD7-A49B-AC40E1BB5D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 b="14616"/>
          <a:stretch/>
        </p:blipFill>
        <p:spPr>
          <a:xfrm>
            <a:off x="8067947" y="1253598"/>
            <a:ext cx="4124053" cy="2577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E880EE-0142-4C79-8190-695B1EED6485}"/>
              </a:ext>
            </a:extLst>
          </p:cNvPr>
          <p:cNvSpPr txBox="1"/>
          <p:nvPr/>
        </p:nvSpPr>
        <p:spPr>
          <a:xfrm>
            <a:off x="661395" y="2105561"/>
            <a:ext cx="5533292" cy="132343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also fells very warm because she has a fever.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E1CC2C-32F4-4C34-8528-0DC3ECADAC26}"/>
              </a:ext>
            </a:extLst>
          </p:cNvPr>
          <p:cNvSpPr txBox="1"/>
          <p:nvPr/>
        </p:nvSpPr>
        <p:spPr>
          <a:xfrm>
            <a:off x="2843925" y="5038132"/>
            <a:ext cx="3359959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has the flu.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6ECF88-A33F-4399-B54B-5C33610F6732}"/>
              </a:ext>
            </a:extLst>
          </p:cNvPr>
          <p:cNvSpPr txBox="1"/>
          <p:nvPr/>
        </p:nvSpPr>
        <p:spPr>
          <a:xfrm>
            <a:off x="276666" y="181759"/>
            <a:ext cx="10270956" cy="830997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lesson with the pictures</a:t>
            </a:r>
          </a:p>
        </p:txBody>
      </p:sp>
    </p:spTree>
    <p:extLst>
      <p:ext uri="{BB962C8B-B14F-4D97-AF65-F5344CB8AC3E}">
        <p14:creationId xmlns:p14="http://schemas.microsoft.com/office/powerpoint/2010/main" val="4116329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8" t="-7517" r="13087" b="-5184"/>
          <a:stretch/>
        </p:blipFill>
        <p:spPr>
          <a:xfrm>
            <a:off x="0" y="5645165"/>
            <a:ext cx="1256530" cy="13119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3C7AE71-33DF-4EDE-8EC9-6F0EBEB72BD9}"/>
              </a:ext>
            </a:extLst>
          </p:cNvPr>
          <p:cNvSpPr txBox="1"/>
          <p:nvPr/>
        </p:nvSpPr>
        <p:spPr>
          <a:xfrm>
            <a:off x="1011949" y="1276721"/>
            <a:ext cx="4560153" cy="1446550"/>
          </a:xfrm>
          <a:prstGeom prst="rect">
            <a:avLst/>
          </a:prstGeom>
          <a:gradFill flip="none" rotWithShape="1">
            <a:gsLst>
              <a:gs pos="0">
                <a:srgbClr val="15BD15">
                  <a:tint val="66000"/>
                  <a:satMod val="160000"/>
                </a:srgbClr>
              </a:gs>
              <a:gs pos="50000">
                <a:srgbClr val="15BD15">
                  <a:tint val="44500"/>
                  <a:satMod val="160000"/>
                </a:srgbClr>
              </a:gs>
              <a:gs pos="100000">
                <a:srgbClr val="15BD15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44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doctor visited sima last night.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3A136CE-DBDD-415F-8A1F-83D2A275DB41}"/>
              </a:ext>
            </a:extLst>
          </p:cNvPr>
          <p:cNvSpPr txBox="1"/>
          <p:nvPr/>
        </p:nvSpPr>
        <p:spPr>
          <a:xfrm>
            <a:off x="560361" y="3959485"/>
            <a:ext cx="5936566" cy="175432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needs some medicine.He also told her what to do in order to get well soon.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AFB97F9-1676-4B86-9CBF-7212A2C7B1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1" r="8097"/>
          <a:stretch/>
        </p:blipFill>
        <p:spPr>
          <a:xfrm>
            <a:off x="7447238" y="786616"/>
            <a:ext cx="4053225" cy="2566184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2FA2D85-A253-406D-8245-A7AB2E21C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630" y="3535577"/>
            <a:ext cx="3957833" cy="2372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35B62BE-F0B3-4542-93E4-7C3F46ED74B4}"/>
              </a:ext>
            </a:extLst>
          </p:cNvPr>
          <p:cNvSpPr txBox="1"/>
          <p:nvPr/>
        </p:nvSpPr>
        <p:spPr>
          <a:xfrm>
            <a:off x="281352" y="118573"/>
            <a:ext cx="10270956" cy="830997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lesson with the pictures</a:t>
            </a:r>
          </a:p>
        </p:txBody>
      </p:sp>
    </p:spTree>
    <p:extLst>
      <p:ext uri="{BB962C8B-B14F-4D97-AF65-F5344CB8AC3E}">
        <p14:creationId xmlns:p14="http://schemas.microsoft.com/office/powerpoint/2010/main" val="375059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805</Words>
  <Application>Microsoft Office PowerPoint</Application>
  <PresentationFormat>Widescreen</PresentationFormat>
  <Paragraphs>154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Elephant</vt:lpstr>
      <vt:lpstr>NikoshBAN</vt:lpstr>
      <vt:lpstr>Segoe Print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PCS</dc:creator>
  <cp:lastModifiedBy>PCS</cp:lastModifiedBy>
  <cp:revision>47</cp:revision>
  <dcterms:created xsi:type="dcterms:W3CDTF">2021-03-14T15:22:38Z</dcterms:created>
  <dcterms:modified xsi:type="dcterms:W3CDTF">2021-05-29T09:14:37Z</dcterms:modified>
</cp:coreProperties>
</file>