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91" r:id="rId3"/>
    <p:sldId id="271" r:id="rId4"/>
    <p:sldId id="289" r:id="rId5"/>
    <p:sldId id="275" r:id="rId6"/>
    <p:sldId id="294" r:id="rId7"/>
    <p:sldId id="292" r:id="rId8"/>
    <p:sldId id="295" r:id="rId9"/>
    <p:sldId id="284" r:id="rId10"/>
    <p:sldId id="278" r:id="rId11"/>
    <p:sldId id="276" r:id="rId12"/>
    <p:sldId id="296" r:id="rId13"/>
    <p:sldId id="297" r:id="rId14"/>
    <p:sldId id="263" r:id="rId15"/>
    <p:sldId id="298" r:id="rId16"/>
    <p:sldId id="300" r:id="rId17"/>
    <p:sldId id="277" r:id="rId18"/>
    <p:sldId id="303" r:id="rId19"/>
    <p:sldId id="304" r:id="rId20"/>
    <p:sldId id="279" r:id="rId21"/>
    <p:sldId id="293" r:id="rId22"/>
    <p:sldId id="262" r:id="rId23"/>
    <p:sldId id="282" r:id="rId2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78"/>
      </p:cViewPr>
      <p:guideLst>
        <p:guide orient="horz" pos="2208"/>
        <p:guide pos="3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8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2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6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04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115BA59-60AE-472F-A419-644EF31E870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F96A6CF-9C79-40AE-9A11-07E91F9E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41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6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5" y="162951"/>
            <a:ext cx="11170127" cy="65616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41" y="1016256"/>
            <a:ext cx="11058525" cy="257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701024" y="564516"/>
            <a:ext cx="1341368" cy="4210452"/>
            <a:chOff x="-1735001" y="156720"/>
            <a:chExt cx="1430792" cy="4381902"/>
          </a:xfrm>
          <a:solidFill>
            <a:srgbClr val="FF66FF"/>
          </a:solidFill>
        </p:grpSpPr>
        <p:sp>
          <p:nvSpPr>
            <p:cNvPr id="4" name="Rounded Rectangle 3"/>
            <p:cNvSpPr/>
            <p:nvPr/>
          </p:nvSpPr>
          <p:spPr>
            <a:xfrm rot="19069239">
              <a:off x="-1735001" y="3063053"/>
              <a:ext cx="1430792" cy="1475569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r>
                <a:rPr lang="en-US" sz="3375" b="1" dirty="0" err="1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3375" b="1" dirty="0">
                <a:ln w="12700">
                  <a:noFill/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-1608243" y="156720"/>
              <a:ext cx="1177275" cy="1194620"/>
            </a:xfrm>
            <a:custGeom>
              <a:avLst/>
              <a:gdLst>
                <a:gd name="connsiteX0" fmla="*/ 579965 w 1177275"/>
                <a:gd name="connsiteY0" fmla="*/ 0 h 1194620"/>
                <a:gd name="connsiteX1" fmla="*/ 1177275 w 1177275"/>
                <a:gd name="connsiteY1" fmla="*/ 597310 h 1194620"/>
                <a:gd name="connsiteX2" fmla="*/ 579965 w 1177275"/>
                <a:gd name="connsiteY2" fmla="*/ 1194620 h 1194620"/>
                <a:gd name="connsiteX3" fmla="*/ 29595 w 1177275"/>
                <a:gd name="connsiteY3" fmla="*/ 829810 h 1194620"/>
                <a:gd name="connsiteX4" fmla="*/ 0 w 1177275"/>
                <a:gd name="connsiteY4" fmla="*/ 734470 h 1194620"/>
                <a:gd name="connsiteX5" fmla="*/ 316129 w 1177275"/>
                <a:gd name="connsiteY5" fmla="*/ 734470 h 1194620"/>
                <a:gd name="connsiteX6" fmla="*/ 332316 w 1177275"/>
                <a:gd name="connsiteY6" fmla="*/ 764291 h 1194620"/>
                <a:gd name="connsiteX7" fmla="*/ 579965 w 1177275"/>
                <a:gd name="connsiteY7" fmla="*/ 895965 h 1194620"/>
                <a:gd name="connsiteX8" fmla="*/ 878620 w 1177275"/>
                <a:gd name="connsiteY8" fmla="*/ 597310 h 1194620"/>
                <a:gd name="connsiteX9" fmla="*/ 579965 w 1177275"/>
                <a:gd name="connsiteY9" fmla="*/ 298655 h 1194620"/>
                <a:gd name="connsiteX10" fmla="*/ 332316 w 1177275"/>
                <a:gd name="connsiteY10" fmla="*/ 430329 h 1194620"/>
                <a:gd name="connsiteX11" fmla="*/ 316129 w 1177275"/>
                <a:gd name="connsiteY11" fmla="*/ 460150 h 1194620"/>
                <a:gd name="connsiteX12" fmla="*/ 0 w 1177275"/>
                <a:gd name="connsiteY12" fmla="*/ 460150 h 1194620"/>
                <a:gd name="connsiteX13" fmla="*/ 29595 w 1177275"/>
                <a:gd name="connsiteY13" fmla="*/ 364810 h 1194620"/>
                <a:gd name="connsiteX14" fmla="*/ 579965 w 1177275"/>
                <a:gd name="connsiteY14" fmla="*/ 0 h 11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75" h="1194620">
                  <a:moveTo>
                    <a:pt x="579965" y="0"/>
                  </a:moveTo>
                  <a:cubicBezTo>
                    <a:pt x="909850" y="0"/>
                    <a:pt x="1177275" y="267425"/>
                    <a:pt x="1177275" y="597310"/>
                  </a:cubicBezTo>
                  <a:cubicBezTo>
                    <a:pt x="1177275" y="927195"/>
                    <a:pt x="909850" y="1194620"/>
                    <a:pt x="579965" y="1194620"/>
                  </a:cubicBezTo>
                  <a:cubicBezTo>
                    <a:pt x="332551" y="1194620"/>
                    <a:pt x="120272" y="1044194"/>
                    <a:pt x="29595" y="829810"/>
                  </a:cubicBezTo>
                  <a:lnTo>
                    <a:pt x="0" y="734470"/>
                  </a:lnTo>
                  <a:lnTo>
                    <a:pt x="316129" y="734470"/>
                  </a:lnTo>
                  <a:lnTo>
                    <a:pt x="332316" y="764291"/>
                  </a:lnTo>
                  <a:cubicBezTo>
                    <a:pt x="385986" y="843734"/>
                    <a:pt x="476876" y="895965"/>
                    <a:pt x="579965" y="895965"/>
                  </a:cubicBezTo>
                  <a:cubicBezTo>
                    <a:pt x="744908" y="895965"/>
                    <a:pt x="878620" y="762253"/>
                    <a:pt x="878620" y="597310"/>
                  </a:cubicBezTo>
                  <a:cubicBezTo>
                    <a:pt x="878620" y="432367"/>
                    <a:pt x="744908" y="298655"/>
                    <a:pt x="579965" y="298655"/>
                  </a:cubicBezTo>
                  <a:cubicBezTo>
                    <a:pt x="476876" y="298655"/>
                    <a:pt x="385986" y="350886"/>
                    <a:pt x="332316" y="430329"/>
                  </a:cubicBezTo>
                  <a:lnTo>
                    <a:pt x="316129" y="460150"/>
                  </a:lnTo>
                  <a:lnTo>
                    <a:pt x="0" y="460150"/>
                  </a:lnTo>
                  <a:lnTo>
                    <a:pt x="29595" y="364810"/>
                  </a:lnTo>
                  <a:cubicBezTo>
                    <a:pt x="120272" y="150427"/>
                    <a:pt x="332551" y="0"/>
                    <a:pt x="579965" y="0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endParaRPr lang="en-US" sz="168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 rot="2667058">
              <a:off x="-1644446" y="1610118"/>
              <a:ext cx="1249680" cy="1249680"/>
              <a:chOff x="6002594" y="2433484"/>
              <a:chExt cx="1249680" cy="1249680"/>
            </a:xfrm>
            <a:grpFill/>
          </p:grpSpPr>
          <p:sp>
            <p:nvSpPr>
              <p:cNvPr id="7" name="Oval 6"/>
              <p:cNvSpPr/>
              <p:nvPr/>
            </p:nvSpPr>
            <p:spPr>
              <a:xfrm>
                <a:off x="6002594" y="2433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154994" y="2585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307394" y="27382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459794" y="28906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612194" y="30430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764594" y="3195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916994" y="3347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069394" y="35002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-5595904" y="430680"/>
            <a:ext cx="1383361" cy="4250003"/>
            <a:chOff x="-5824241" y="89272"/>
            <a:chExt cx="1475585" cy="4533337"/>
          </a:xfrm>
        </p:grpSpPr>
        <p:sp>
          <p:nvSpPr>
            <p:cNvPr id="16" name="Rounded Rectangle 15"/>
            <p:cNvSpPr/>
            <p:nvPr/>
          </p:nvSpPr>
          <p:spPr>
            <a:xfrm rot="18744590">
              <a:off x="-5886246" y="3085019"/>
              <a:ext cx="1599595" cy="1475585"/>
            </a:xfrm>
            <a:prstGeom prst="round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r>
                <a:rPr lang="en-US" sz="3750" b="1" dirty="0" err="1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3750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-5704316" y="89272"/>
              <a:ext cx="1177288" cy="1335560"/>
            </a:xfrm>
            <a:custGeom>
              <a:avLst/>
              <a:gdLst>
                <a:gd name="connsiteX0" fmla="*/ 579965 w 1177275"/>
                <a:gd name="connsiteY0" fmla="*/ 0 h 1194620"/>
                <a:gd name="connsiteX1" fmla="*/ 1177275 w 1177275"/>
                <a:gd name="connsiteY1" fmla="*/ 597310 h 1194620"/>
                <a:gd name="connsiteX2" fmla="*/ 579965 w 1177275"/>
                <a:gd name="connsiteY2" fmla="*/ 1194620 h 1194620"/>
                <a:gd name="connsiteX3" fmla="*/ 29595 w 1177275"/>
                <a:gd name="connsiteY3" fmla="*/ 829810 h 1194620"/>
                <a:gd name="connsiteX4" fmla="*/ 0 w 1177275"/>
                <a:gd name="connsiteY4" fmla="*/ 734470 h 1194620"/>
                <a:gd name="connsiteX5" fmla="*/ 316129 w 1177275"/>
                <a:gd name="connsiteY5" fmla="*/ 734470 h 1194620"/>
                <a:gd name="connsiteX6" fmla="*/ 332316 w 1177275"/>
                <a:gd name="connsiteY6" fmla="*/ 764291 h 1194620"/>
                <a:gd name="connsiteX7" fmla="*/ 579965 w 1177275"/>
                <a:gd name="connsiteY7" fmla="*/ 895965 h 1194620"/>
                <a:gd name="connsiteX8" fmla="*/ 878620 w 1177275"/>
                <a:gd name="connsiteY8" fmla="*/ 597310 h 1194620"/>
                <a:gd name="connsiteX9" fmla="*/ 579965 w 1177275"/>
                <a:gd name="connsiteY9" fmla="*/ 298655 h 1194620"/>
                <a:gd name="connsiteX10" fmla="*/ 332316 w 1177275"/>
                <a:gd name="connsiteY10" fmla="*/ 430329 h 1194620"/>
                <a:gd name="connsiteX11" fmla="*/ 316129 w 1177275"/>
                <a:gd name="connsiteY11" fmla="*/ 460150 h 1194620"/>
                <a:gd name="connsiteX12" fmla="*/ 0 w 1177275"/>
                <a:gd name="connsiteY12" fmla="*/ 460150 h 1194620"/>
                <a:gd name="connsiteX13" fmla="*/ 29595 w 1177275"/>
                <a:gd name="connsiteY13" fmla="*/ 364810 h 1194620"/>
                <a:gd name="connsiteX14" fmla="*/ 579965 w 1177275"/>
                <a:gd name="connsiteY14" fmla="*/ 0 h 11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75" h="1194620">
                  <a:moveTo>
                    <a:pt x="579965" y="0"/>
                  </a:moveTo>
                  <a:cubicBezTo>
                    <a:pt x="909850" y="0"/>
                    <a:pt x="1177275" y="267425"/>
                    <a:pt x="1177275" y="597310"/>
                  </a:cubicBezTo>
                  <a:cubicBezTo>
                    <a:pt x="1177275" y="927195"/>
                    <a:pt x="909850" y="1194620"/>
                    <a:pt x="579965" y="1194620"/>
                  </a:cubicBezTo>
                  <a:cubicBezTo>
                    <a:pt x="332551" y="1194620"/>
                    <a:pt x="120272" y="1044194"/>
                    <a:pt x="29595" y="829810"/>
                  </a:cubicBezTo>
                  <a:lnTo>
                    <a:pt x="0" y="734470"/>
                  </a:lnTo>
                  <a:lnTo>
                    <a:pt x="316129" y="734470"/>
                  </a:lnTo>
                  <a:lnTo>
                    <a:pt x="332316" y="764291"/>
                  </a:lnTo>
                  <a:cubicBezTo>
                    <a:pt x="385986" y="843734"/>
                    <a:pt x="476876" y="895965"/>
                    <a:pt x="579965" y="895965"/>
                  </a:cubicBezTo>
                  <a:cubicBezTo>
                    <a:pt x="744908" y="895965"/>
                    <a:pt x="878620" y="762253"/>
                    <a:pt x="878620" y="597310"/>
                  </a:cubicBezTo>
                  <a:cubicBezTo>
                    <a:pt x="878620" y="432367"/>
                    <a:pt x="744908" y="298655"/>
                    <a:pt x="579965" y="298655"/>
                  </a:cubicBezTo>
                  <a:cubicBezTo>
                    <a:pt x="476876" y="298655"/>
                    <a:pt x="385986" y="350886"/>
                    <a:pt x="332316" y="430329"/>
                  </a:cubicBezTo>
                  <a:lnTo>
                    <a:pt x="316129" y="460150"/>
                  </a:lnTo>
                  <a:lnTo>
                    <a:pt x="0" y="460150"/>
                  </a:lnTo>
                  <a:lnTo>
                    <a:pt x="29595" y="364810"/>
                  </a:lnTo>
                  <a:cubicBezTo>
                    <a:pt x="120272" y="150427"/>
                    <a:pt x="332551" y="0"/>
                    <a:pt x="579965" y="0"/>
                  </a:cubicBez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endParaRPr lang="en-US" sz="168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2667058">
              <a:off x="-5732953" y="1665121"/>
              <a:ext cx="1249681" cy="1271257"/>
              <a:chOff x="6002593" y="2411908"/>
              <a:chExt cx="1249681" cy="1271257"/>
            </a:xfrm>
            <a:solidFill>
              <a:srgbClr val="FFFF00"/>
            </a:solidFill>
          </p:grpSpPr>
          <p:sp>
            <p:nvSpPr>
              <p:cNvPr id="19" name="Oval 18"/>
              <p:cNvSpPr/>
              <p:nvPr/>
            </p:nvSpPr>
            <p:spPr>
              <a:xfrm>
                <a:off x="6002593" y="2411908"/>
                <a:ext cx="182882" cy="204456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54994" y="2585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307392" y="2716709"/>
                <a:ext cx="182882" cy="204456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459794" y="28906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612192" y="3021508"/>
                <a:ext cx="182882" cy="204456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764594" y="3195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916994" y="3347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9392" y="3478709"/>
                <a:ext cx="182882" cy="204456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-7592137" y="539553"/>
            <a:ext cx="1341368" cy="4108033"/>
            <a:chOff x="-5561271" y="151765"/>
            <a:chExt cx="1430792" cy="4381902"/>
          </a:xfrm>
        </p:grpSpPr>
        <p:sp>
          <p:nvSpPr>
            <p:cNvPr id="28" name="Rounded Rectangle 27"/>
            <p:cNvSpPr/>
            <p:nvPr/>
          </p:nvSpPr>
          <p:spPr>
            <a:xfrm rot="19069239">
              <a:off x="-5561271" y="3058098"/>
              <a:ext cx="1430792" cy="1475569"/>
            </a:xfrm>
            <a:prstGeom prst="round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r>
                <a:rPr lang="en-US" sz="1875" b="1" dirty="0" err="1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endParaRPr lang="en-US" sz="1875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-5434513" y="151765"/>
              <a:ext cx="1177275" cy="1194620"/>
            </a:xfrm>
            <a:custGeom>
              <a:avLst/>
              <a:gdLst>
                <a:gd name="connsiteX0" fmla="*/ 579965 w 1177275"/>
                <a:gd name="connsiteY0" fmla="*/ 0 h 1194620"/>
                <a:gd name="connsiteX1" fmla="*/ 1177275 w 1177275"/>
                <a:gd name="connsiteY1" fmla="*/ 597310 h 1194620"/>
                <a:gd name="connsiteX2" fmla="*/ 579965 w 1177275"/>
                <a:gd name="connsiteY2" fmla="*/ 1194620 h 1194620"/>
                <a:gd name="connsiteX3" fmla="*/ 29595 w 1177275"/>
                <a:gd name="connsiteY3" fmla="*/ 829810 h 1194620"/>
                <a:gd name="connsiteX4" fmla="*/ 0 w 1177275"/>
                <a:gd name="connsiteY4" fmla="*/ 734470 h 1194620"/>
                <a:gd name="connsiteX5" fmla="*/ 316129 w 1177275"/>
                <a:gd name="connsiteY5" fmla="*/ 734470 h 1194620"/>
                <a:gd name="connsiteX6" fmla="*/ 332316 w 1177275"/>
                <a:gd name="connsiteY6" fmla="*/ 764291 h 1194620"/>
                <a:gd name="connsiteX7" fmla="*/ 579965 w 1177275"/>
                <a:gd name="connsiteY7" fmla="*/ 895965 h 1194620"/>
                <a:gd name="connsiteX8" fmla="*/ 878620 w 1177275"/>
                <a:gd name="connsiteY8" fmla="*/ 597310 h 1194620"/>
                <a:gd name="connsiteX9" fmla="*/ 579965 w 1177275"/>
                <a:gd name="connsiteY9" fmla="*/ 298655 h 1194620"/>
                <a:gd name="connsiteX10" fmla="*/ 332316 w 1177275"/>
                <a:gd name="connsiteY10" fmla="*/ 430329 h 1194620"/>
                <a:gd name="connsiteX11" fmla="*/ 316129 w 1177275"/>
                <a:gd name="connsiteY11" fmla="*/ 460150 h 1194620"/>
                <a:gd name="connsiteX12" fmla="*/ 0 w 1177275"/>
                <a:gd name="connsiteY12" fmla="*/ 460150 h 1194620"/>
                <a:gd name="connsiteX13" fmla="*/ 29595 w 1177275"/>
                <a:gd name="connsiteY13" fmla="*/ 364810 h 1194620"/>
                <a:gd name="connsiteX14" fmla="*/ 579965 w 1177275"/>
                <a:gd name="connsiteY14" fmla="*/ 0 h 11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75" h="1194620">
                  <a:moveTo>
                    <a:pt x="579965" y="0"/>
                  </a:moveTo>
                  <a:cubicBezTo>
                    <a:pt x="909850" y="0"/>
                    <a:pt x="1177275" y="267425"/>
                    <a:pt x="1177275" y="597310"/>
                  </a:cubicBezTo>
                  <a:cubicBezTo>
                    <a:pt x="1177275" y="927195"/>
                    <a:pt x="909850" y="1194620"/>
                    <a:pt x="579965" y="1194620"/>
                  </a:cubicBezTo>
                  <a:cubicBezTo>
                    <a:pt x="332551" y="1194620"/>
                    <a:pt x="120272" y="1044194"/>
                    <a:pt x="29595" y="829810"/>
                  </a:cubicBezTo>
                  <a:lnTo>
                    <a:pt x="0" y="734470"/>
                  </a:lnTo>
                  <a:lnTo>
                    <a:pt x="316129" y="734470"/>
                  </a:lnTo>
                  <a:lnTo>
                    <a:pt x="332316" y="764291"/>
                  </a:lnTo>
                  <a:cubicBezTo>
                    <a:pt x="385986" y="843734"/>
                    <a:pt x="476876" y="895965"/>
                    <a:pt x="579965" y="895965"/>
                  </a:cubicBezTo>
                  <a:cubicBezTo>
                    <a:pt x="744908" y="895965"/>
                    <a:pt x="878620" y="762253"/>
                    <a:pt x="878620" y="597310"/>
                  </a:cubicBezTo>
                  <a:cubicBezTo>
                    <a:pt x="878620" y="432367"/>
                    <a:pt x="744908" y="298655"/>
                    <a:pt x="579965" y="298655"/>
                  </a:cubicBezTo>
                  <a:cubicBezTo>
                    <a:pt x="476876" y="298655"/>
                    <a:pt x="385986" y="350886"/>
                    <a:pt x="332316" y="430329"/>
                  </a:cubicBezTo>
                  <a:lnTo>
                    <a:pt x="316129" y="460150"/>
                  </a:lnTo>
                  <a:lnTo>
                    <a:pt x="0" y="460150"/>
                  </a:lnTo>
                  <a:lnTo>
                    <a:pt x="29595" y="364810"/>
                  </a:lnTo>
                  <a:cubicBezTo>
                    <a:pt x="120272" y="150427"/>
                    <a:pt x="332551" y="0"/>
                    <a:pt x="579965" y="0"/>
                  </a:cubicBez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endParaRPr lang="en-US" sz="168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 rot="2667058">
              <a:off x="-5470716" y="1605163"/>
              <a:ext cx="1249680" cy="1249680"/>
              <a:chOff x="6002594" y="2433484"/>
              <a:chExt cx="1249680" cy="1249680"/>
            </a:xfrm>
            <a:solidFill>
              <a:srgbClr val="92D050"/>
            </a:solidFill>
          </p:grpSpPr>
          <p:sp>
            <p:nvSpPr>
              <p:cNvPr id="31" name="Oval 30"/>
              <p:cNvSpPr/>
              <p:nvPr/>
            </p:nvSpPr>
            <p:spPr>
              <a:xfrm>
                <a:off x="6002594" y="2433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154994" y="2585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307394" y="27382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459794" y="28906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612194" y="30430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764594" y="3195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916994" y="3347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069394" y="35002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-3507504" y="649453"/>
            <a:ext cx="1341368" cy="4108033"/>
            <a:chOff x="-3771506" y="346923"/>
            <a:chExt cx="1430792" cy="4381902"/>
          </a:xfrm>
        </p:grpSpPr>
        <p:sp>
          <p:nvSpPr>
            <p:cNvPr id="40" name="Rounded Rectangle 39"/>
            <p:cNvSpPr/>
            <p:nvPr/>
          </p:nvSpPr>
          <p:spPr>
            <a:xfrm rot="19069239">
              <a:off x="-3771506" y="3253256"/>
              <a:ext cx="1430792" cy="1475569"/>
            </a:xfrm>
            <a:prstGeom prst="round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r>
                <a:rPr lang="en-US" sz="3000" b="1" dirty="0" err="1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3000" b="1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3000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-3644748" y="346923"/>
              <a:ext cx="1177275" cy="1194620"/>
            </a:xfrm>
            <a:custGeom>
              <a:avLst/>
              <a:gdLst>
                <a:gd name="connsiteX0" fmla="*/ 579965 w 1177275"/>
                <a:gd name="connsiteY0" fmla="*/ 0 h 1194620"/>
                <a:gd name="connsiteX1" fmla="*/ 1177275 w 1177275"/>
                <a:gd name="connsiteY1" fmla="*/ 597310 h 1194620"/>
                <a:gd name="connsiteX2" fmla="*/ 579965 w 1177275"/>
                <a:gd name="connsiteY2" fmla="*/ 1194620 h 1194620"/>
                <a:gd name="connsiteX3" fmla="*/ 29595 w 1177275"/>
                <a:gd name="connsiteY3" fmla="*/ 829810 h 1194620"/>
                <a:gd name="connsiteX4" fmla="*/ 0 w 1177275"/>
                <a:gd name="connsiteY4" fmla="*/ 734470 h 1194620"/>
                <a:gd name="connsiteX5" fmla="*/ 316129 w 1177275"/>
                <a:gd name="connsiteY5" fmla="*/ 734470 h 1194620"/>
                <a:gd name="connsiteX6" fmla="*/ 332316 w 1177275"/>
                <a:gd name="connsiteY6" fmla="*/ 764291 h 1194620"/>
                <a:gd name="connsiteX7" fmla="*/ 579965 w 1177275"/>
                <a:gd name="connsiteY7" fmla="*/ 895965 h 1194620"/>
                <a:gd name="connsiteX8" fmla="*/ 878620 w 1177275"/>
                <a:gd name="connsiteY8" fmla="*/ 597310 h 1194620"/>
                <a:gd name="connsiteX9" fmla="*/ 579965 w 1177275"/>
                <a:gd name="connsiteY9" fmla="*/ 298655 h 1194620"/>
                <a:gd name="connsiteX10" fmla="*/ 332316 w 1177275"/>
                <a:gd name="connsiteY10" fmla="*/ 430329 h 1194620"/>
                <a:gd name="connsiteX11" fmla="*/ 316129 w 1177275"/>
                <a:gd name="connsiteY11" fmla="*/ 460150 h 1194620"/>
                <a:gd name="connsiteX12" fmla="*/ 0 w 1177275"/>
                <a:gd name="connsiteY12" fmla="*/ 460150 h 1194620"/>
                <a:gd name="connsiteX13" fmla="*/ 29595 w 1177275"/>
                <a:gd name="connsiteY13" fmla="*/ 364810 h 1194620"/>
                <a:gd name="connsiteX14" fmla="*/ 579965 w 1177275"/>
                <a:gd name="connsiteY14" fmla="*/ 0 h 11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75" h="1194620">
                  <a:moveTo>
                    <a:pt x="579965" y="0"/>
                  </a:moveTo>
                  <a:cubicBezTo>
                    <a:pt x="909850" y="0"/>
                    <a:pt x="1177275" y="267425"/>
                    <a:pt x="1177275" y="597310"/>
                  </a:cubicBezTo>
                  <a:cubicBezTo>
                    <a:pt x="1177275" y="927195"/>
                    <a:pt x="909850" y="1194620"/>
                    <a:pt x="579965" y="1194620"/>
                  </a:cubicBezTo>
                  <a:cubicBezTo>
                    <a:pt x="332551" y="1194620"/>
                    <a:pt x="120272" y="1044194"/>
                    <a:pt x="29595" y="829810"/>
                  </a:cubicBezTo>
                  <a:lnTo>
                    <a:pt x="0" y="734470"/>
                  </a:lnTo>
                  <a:lnTo>
                    <a:pt x="316129" y="734470"/>
                  </a:lnTo>
                  <a:lnTo>
                    <a:pt x="332316" y="764291"/>
                  </a:lnTo>
                  <a:cubicBezTo>
                    <a:pt x="385986" y="843734"/>
                    <a:pt x="476876" y="895965"/>
                    <a:pt x="579965" y="895965"/>
                  </a:cubicBezTo>
                  <a:cubicBezTo>
                    <a:pt x="744908" y="895965"/>
                    <a:pt x="878620" y="762253"/>
                    <a:pt x="878620" y="597310"/>
                  </a:cubicBezTo>
                  <a:cubicBezTo>
                    <a:pt x="878620" y="432367"/>
                    <a:pt x="744908" y="298655"/>
                    <a:pt x="579965" y="298655"/>
                  </a:cubicBezTo>
                  <a:cubicBezTo>
                    <a:pt x="476876" y="298655"/>
                    <a:pt x="385986" y="350886"/>
                    <a:pt x="332316" y="430329"/>
                  </a:cubicBezTo>
                  <a:lnTo>
                    <a:pt x="316129" y="460150"/>
                  </a:lnTo>
                  <a:lnTo>
                    <a:pt x="0" y="460150"/>
                  </a:lnTo>
                  <a:lnTo>
                    <a:pt x="29595" y="364810"/>
                  </a:lnTo>
                  <a:cubicBezTo>
                    <a:pt x="120272" y="150427"/>
                    <a:pt x="332551" y="0"/>
                    <a:pt x="579965" y="0"/>
                  </a:cubicBez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endParaRPr lang="en-US" sz="168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 rot="2667058">
              <a:off x="-3680951" y="1800321"/>
              <a:ext cx="1249680" cy="1249680"/>
              <a:chOff x="6002594" y="2433484"/>
              <a:chExt cx="1249680" cy="1249680"/>
            </a:xfrm>
            <a:solidFill>
              <a:srgbClr val="FF0000"/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6002594" y="2433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154994" y="2585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307394" y="27382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459794" y="28906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612194" y="30430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764594" y="3195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916994" y="3347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69394" y="35002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-9388938" y="649453"/>
            <a:ext cx="1341368" cy="4108033"/>
            <a:chOff x="-7440900" y="167382"/>
            <a:chExt cx="1430792" cy="4381902"/>
          </a:xfrm>
          <a:solidFill>
            <a:srgbClr val="00B0F0"/>
          </a:solidFill>
        </p:grpSpPr>
        <p:sp>
          <p:nvSpPr>
            <p:cNvPr id="52" name="Rounded Rectangle 51"/>
            <p:cNvSpPr/>
            <p:nvPr/>
          </p:nvSpPr>
          <p:spPr>
            <a:xfrm rot="19069239">
              <a:off x="-7440900" y="3073715"/>
              <a:ext cx="1430792" cy="1475569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r>
                <a:rPr lang="en-US" sz="2625" b="1" dirty="0" err="1">
                  <a:ln w="12700">
                    <a:noFill/>
                    <a:prstDash val="solid"/>
                  </a:ln>
                  <a:solidFill>
                    <a:prstClr val="white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endParaRPr lang="en-US" sz="2625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-7314142" y="167382"/>
              <a:ext cx="1177275" cy="1194620"/>
            </a:xfrm>
            <a:custGeom>
              <a:avLst/>
              <a:gdLst>
                <a:gd name="connsiteX0" fmla="*/ 579965 w 1177275"/>
                <a:gd name="connsiteY0" fmla="*/ 0 h 1194620"/>
                <a:gd name="connsiteX1" fmla="*/ 1177275 w 1177275"/>
                <a:gd name="connsiteY1" fmla="*/ 597310 h 1194620"/>
                <a:gd name="connsiteX2" fmla="*/ 579965 w 1177275"/>
                <a:gd name="connsiteY2" fmla="*/ 1194620 h 1194620"/>
                <a:gd name="connsiteX3" fmla="*/ 29595 w 1177275"/>
                <a:gd name="connsiteY3" fmla="*/ 829810 h 1194620"/>
                <a:gd name="connsiteX4" fmla="*/ 0 w 1177275"/>
                <a:gd name="connsiteY4" fmla="*/ 734470 h 1194620"/>
                <a:gd name="connsiteX5" fmla="*/ 316129 w 1177275"/>
                <a:gd name="connsiteY5" fmla="*/ 734470 h 1194620"/>
                <a:gd name="connsiteX6" fmla="*/ 332316 w 1177275"/>
                <a:gd name="connsiteY6" fmla="*/ 764291 h 1194620"/>
                <a:gd name="connsiteX7" fmla="*/ 579965 w 1177275"/>
                <a:gd name="connsiteY7" fmla="*/ 895965 h 1194620"/>
                <a:gd name="connsiteX8" fmla="*/ 878620 w 1177275"/>
                <a:gd name="connsiteY8" fmla="*/ 597310 h 1194620"/>
                <a:gd name="connsiteX9" fmla="*/ 579965 w 1177275"/>
                <a:gd name="connsiteY9" fmla="*/ 298655 h 1194620"/>
                <a:gd name="connsiteX10" fmla="*/ 332316 w 1177275"/>
                <a:gd name="connsiteY10" fmla="*/ 430329 h 1194620"/>
                <a:gd name="connsiteX11" fmla="*/ 316129 w 1177275"/>
                <a:gd name="connsiteY11" fmla="*/ 460150 h 1194620"/>
                <a:gd name="connsiteX12" fmla="*/ 0 w 1177275"/>
                <a:gd name="connsiteY12" fmla="*/ 460150 h 1194620"/>
                <a:gd name="connsiteX13" fmla="*/ 29595 w 1177275"/>
                <a:gd name="connsiteY13" fmla="*/ 364810 h 1194620"/>
                <a:gd name="connsiteX14" fmla="*/ 579965 w 1177275"/>
                <a:gd name="connsiteY14" fmla="*/ 0 h 11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275" h="1194620">
                  <a:moveTo>
                    <a:pt x="579965" y="0"/>
                  </a:moveTo>
                  <a:cubicBezTo>
                    <a:pt x="909850" y="0"/>
                    <a:pt x="1177275" y="267425"/>
                    <a:pt x="1177275" y="597310"/>
                  </a:cubicBezTo>
                  <a:cubicBezTo>
                    <a:pt x="1177275" y="927195"/>
                    <a:pt x="909850" y="1194620"/>
                    <a:pt x="579965" y="1194620"/>
                  </a:cubicBezTo>
                  <a:cubicBezTo>
                    <a:pt x="332551" y="1194620"/>
                    <a:pt x="120272" y="1044194"/>
                    <a:pt x="29595" y="829810"/>
                  </a:cubicBezTo>
                  <a:lnTo>
                    <a:pt x="0" y="734470"/>
                  </a:lnTo>
                  <a:lnTo>
                    <a:pt x="316129" y="734470"/>
                  </a:lnTo>
                  <a:lnTo>
                    <a:pt x="332316" y="764291"/>
                  </a:lnTo>
                  <a:cubicBezTo>
                    <a:pt x="385986" y="843734"/>
                    <a:pt x="476876" y="895965"/>
                    <a:pt x="579965" y="895965"/>
                  </a:cubicBezTo>
                  <a:cubicBezTo>
                    <a:pt x="744908" y="895965"/>
                    <a:pt x="878620" y="762253"/>
                    <a:pt x="878620" y="597310"/>
                  </a:cubicBezTo>
                  <a:cubicBezTo>
                    <a:pt x="878620" y="432367"/>
                    <a:pt x="744908" y="298655"/>
                    <a:pt x="579965" y="298655"/>
                  </a:cubicBezTo>
                  <a:cubicBezTo>
                    <a:pt x="476876" y="298655"/>
                    <a:pt x="385986" y="350886"/>
                    <a:pt x="332316" y="430329"/>
                  </a:cubicBezTo>
                  <a:lnTo>
                    <a:pt x="316129" y="460150"/>
                  </a:lnTo>
                  <a:lnTo>
                    <a:pt x="0" y="460150"/>
                  </a:lnTo>
                  <a:lnTo>
                    <a:pt x="29595" y="364810"/>
                  </a:lnTo>
                  <a:cubicBezTo>
                    <a:pt x="120272" y="150427"/>
                    <a:pt x="332551" y="0"/>
                    <a:pt x="579965" y="0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7250">
                <a:defRPr/>
              </a:pPr>
              <a:endParaRPr lang="en-US" sz="1688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 rot="2667058">
              <a:off x="-7317137" y="1589760"/>
              <a:ext cx="1249680" cy="1249680"/>
              <a:chOff x="6002594" y="2433484"/>
              <a:chExt cx="1249680" cy="1249680"/>
            </a:xfrm>
            <a:grpFill/>
          </p:grpSpPr>
          <p:sp>
            <p:nvSpPr>
              <p:cNvPr id="55" name="Oval 54"/>
              <p:cNvSpPr/>
              <p:nvPr/>
            </p:nvSpPr>
            <p:spPr>
              <a:xfrm>
                <a:off x="6002594" y="2433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154994" y="2585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307394" y="27382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459794" y="28906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612194" y="30430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764594" y="31954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916994" y="33478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069394" y="3500284"/>
                <a:ext cx="182880" cy="18288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57250">
                  <a:defRPr/>
                </a:pPr>
                <a:endParaRPr lang="en-US" sz="1688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9"/>
          <a:stretch/>
        </p:blipFill>
        <p:spPr>
          <a:xfrm>
            <a:off x="5718629" y="-31890"/>
            <a:ext cx="5711371" cy="688989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9"/>
          <a:stretch/>
        </p:blipFill>
        <p:spPr>
          <a:xfrm flipH="1">
            <a:off x="-24983" y="-31890"/>
            <a:ext cx="5752992" cy="68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87161 -0.01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1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903 0.0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92982 0.014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62 -0.0044 L 0.95222 -0.0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80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97565 -0.00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7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3107" y="297117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795" y="5566408"/>
            <a:ext cx="52790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 বলে বুঝিয়ে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44" y="1332594"/>
            <a:ext cx="6190711" cy="41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342" y="5435047"/>
            <a:ext cx="1103674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অন্যতম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যেমন-শিল্পকারখানা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25" y="1236088"/>
            <a:ext cx="5162024" cy="39309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2" y="1236088"/>
            <a:ext cx="5437582" cy="393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3107049" y="323712"/>
            <a:ext cx="55322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9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/>
          <a:stretch/>
        </p:blipFill>
        <p:spPr>
          <a:xfrm>
            <a:off x="3949947" y="1312987"/>
            <a:ext cx="3593854" cy="2954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0"/>
          <a:stretch/>
        </p:blipFill>
        <p:spPr>
          <a:xfrm>
            <a:off x="7645648" y="1312987"/>
            <a:ext cx="3517652" cy="2954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4" t="7416" r="6970" b="6852"/>
          <a:stretch/>
        </p:blipFill>
        <p:spPr>
          <a:xfrm>
            <a:off x="246855" y="1312987"/>
            <a:ext cx="3588792" cy="2954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1388174" y="34053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55" y="4793341"/>
            <a:ext cx="1070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অবস্থান ও জলবায়ুগত কারণে বাংলাদেশে বন্যা, ঘূর্ণিঝড়, ভূমিকম্পের মতো নানা প্রাকৃতিক দুর্যোগের ঝুঁকি রয়েছে।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36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" y="1262743"/>
            <a:ext cx="5267809" cy="3704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2"/>
          <a:stretch/>
        </p:blipFill>
        <p:spPr>
          <a:xfrm>
            <a:off x="6047014" y="1262743"/>
            <a:ext cx="5099957" cy="3704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388174" y="34053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অবস্থা কাদের তৈরি?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05" y="5297714"/>
            <a:ext cx="1081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  পরিবর্তনের অন্যতম কারণ মানবসৃষ্ট দূষণ।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যেমন-শিল্প কলকারখানা এবং যানবাহনের ধোঁয়া।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4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160" y="5409183"/>
            <a:ext cx="1149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অনাবৃষ্টি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31" y="1547443"/>
            <a:ext cx="3680223" cy="330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90" y="1561510"/>
            <a:ext cx="3585557" cy="326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1157941" y="249945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2163" y="247983"/>
            <a:ext cx="6979023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47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47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96" y="1547442"/>
            <a:ext cx="3390314" cy="330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0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73" y="1048422"/>
            <a:ext cx="7446652" cy="4495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3920671" y="5834743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174" y="34053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3519" r="158" b="2270"/>
          <a:stretch/>
        </p:blipFill>
        <p:spPr>
          <a:xfrm>
            <a:off x="335645" y="1310866"/>
            <a:ext cx="5406571" cy="3696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r="9497"/>
          <a:stretch/>
        </p:blipFill>
        <p:spPr>
          <a:xfrm>
            <a:off x="5994399" y="1310866"/>
            <a:ext cx="5065487" cy="3696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1388174" y="34053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কারণে চিত্রের এমন অবস্থা?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3587" y="5269872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 ও অনাবৃষ্টি 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60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019627"/>
            <a:ext cx="5021943" cy="4567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93" y="1019627"/>
            <a:ext cx="5490936" cy="4567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1280" y="300195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কারণে চিত্রের এমন অবস্থা?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57" y="5586788"/>
            <a:ext cx="524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143" y="5598334"/>
            <a:ext cx="524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031173"/>
            <a:ext cx="5021943" cy="4567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1280" y="311741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কারণে চিত্রের এমন অবস্থা?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8174" y="34053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9" y="1344970"/>
            <a:ext cx="5372451" cy="3865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9" y="1344970"/>
            <a:ext cx="5115492" cy="3865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TextBox 12"/>
          <p:cNvSpPr txBox="1"/>
          <p:nvPr/>
        </p:nvSpPr>
        <p:spPr>
          <a:xfrm>
            <a:off x="1596570" y="541261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লবণাক্ততা বেড়ে কৃষিজমির ক্ষতি 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610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411" y="5260999"/>
            <a:ext cx="1126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327" y="27019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>
          <a:xfrm>
            <a:off x="245980" y="1223054"/>
            <a:ext cx="5385563" cy="3856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06" y="1223054"/>
            <a:ext cx="5080779" cy="3856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1361280" y="311741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কারণে চিত্রের এমন অবস্থা?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3"/>
          <a:stretch/>
        </p:blipFill>
        <p:spPr>
          <a:xfrm>
            <a:off x="294821" y="1208316"/>
            <a:ext cx="5336721" cy="40313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260496" y="5420655"/>
            <a:ext cx="1126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ভূ-গর্ভস্থ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3"/>
          <a:stretch/>
        </p:blipFill>
        <p:spPr>
          <a:xfrm>
            <a:off x="5971772" y="1200623"/>
            <a:ext cx="5202734" cy="40390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22916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1112181"/>
            <a:ext cx="6172200" cy="380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23" y="1112181"/>
            <a:ext cx="3145771" cy="380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327" y="27019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835" y="5203639"/>
            <a:ext cx="10830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লবায়ু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58" y="5198719"/>
            <a:ext cx="1083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 করা হচ্ছে জলবায়ু পরিবর্তনের ফলে ২০৫০ সালের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মধ্যে বাংলাদেশে ২০ শতাংশ এলাকা সমুদ্রে তলিয়ে যেতে পারে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87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327" y="324788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8"/>
          <a:stretch/>
        </p:blipFill>
        <p:spPr>
          <a:xfrm>
            <a:off x="228541" y="1501855"/>
            <a:ext cx="2838637" cy="24264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r="27235"/>
          <a:stretch/>
        </p:blipFill>
        <p:spPr>
          <a:xfrm>
            <a:off x="3184975" y="1520361"/>
            <a:ext cx="2656776" cy="2407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/>
          <a:stretch/>
        </p:blipFill>
        <p:spPr>
          <a:xfrm>
            <a:off x="5959548" y="1501855"/>
            <a:ext cx="2636232" cy="2407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9897" r="36904"/>
          <a:stretch/>
        </p:blipFill>
        <p:spPr>
          <a:xfrm>
            <a:off x="8713577" y="1520361"/>
            <a:ext cx="2489981" cy="23894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590843" y="4415969"/>
            <a:ext cx="1003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ফলে খাদ্য উৎপাদন, বাড়িঘর, স্বাস্থ্য, ও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কর্মসংস্থান ভয়াবহ ক্ষতির সম্মুখীন হতে পারে।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8" y="1244196"/>
            <a:ext cx="5162843" cy="34966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1" y="1244196"/>
            <a:ext cx="5389848" cy="34966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1286327" y="324788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86" y="5093010"/>
            <a:ext cx="1102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দুর্যোগ মোকাবিলায়, দুর্যোগ ব্যবস্থাপনা ও ত্রাণ মন্ত্রণালয় কাজ করে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83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3FD6A3A-8FF0-4E2F-AA4E-7A68DCFA960F}"/>
              </a:ext>
            </a:extLst>
          </p:cNvPr>
          <p:cNvSpPr/>
          <p:nvPr/>
        </p:nvSpPr>
        <p:spPr>
          <a:xfrm>
            <a:off x="116755" y="3194917"/>
            <a:ext cx="5362045" cy="2856552"/>
          </a:xfrm>
          <a:prstGeom prst="rect">
            <a:avLst/>
          </a:prstGeom>
          <a:noFill/>
        </p:spPr>
        <p:txBody>
          <a:bodyPr wrap="none" lIns="85725" tIns="42863" rIns="85725" bIns="42863">
            <a:spAutoFit/>
          </a:bodyPr>
          <a:lstStyle/>
          <a:p>
            <a:pPr algn="ctr"/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bn-BD" sz="3600" dirty="0">
              <a:ln w="28575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3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পোড়াহাটি</a:t>
            </a:r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600" dirty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হরিণাকুণ্ডু</a:t>
            </a:r>
            <a:r>
              <a:rPr lang="bn-BD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28575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5924456" y="3467100"/>
            <a:ext cx="5078133" cy="27823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৪৫মিঃ</a:t>
            </a:r>
            <a:endParaRPr lang="en-US" sz="3600" u="sng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102" indent="-241102" algn="ctr">
              <a:spcBef>
                <a:spcPct val="20000"/>
              </a:spcBef>
              <a:defRPr/>
            </a:pPr>
            <a:endParaRPr lang="en-US" sz="3600" u="sng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102" indent="-241102" algn="ctr">
              <a:spcBef>
                <a:spcPct val="20000"/>
              </a:spcBef>
              <a:defRPr/>
            </a:pPr>
            <a:endParaRPr lang="en-US" sz="3600" u="sng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47E3F4-B7A0-45B5-860F-3557199590F1}"/>
              </a:ext>
            </a:extLst>
          </p:cNvPr>
          <p:cNvSpPr/>
          <p:nvPr/>
        </p:nvSpPr>
        <p:spPr>
          <a:xfrm>
            <a:off x="4668880" y="330841"/>
            <a:ext cx="2092239" cy="95795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241102" indent="-241102" algn="ctr">
              <a:spcBef>
                <a:spcPct val="20000"/>
              </a:spcBef>
              <a:defRPr/>
            </a:pPr>
            <a:r>
              <a:rPr lang="bn-BD" sz="5625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562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53">
            <a:extLst>
              <a:ext uri="{FF2B5EF4-FFF2-40B4-BE49-F238E27FC236}">
                <a16:creationId xmlns="" xmlns:a16="http://schemas.microsoft.com/office/drawing/2014/main" id="{83833D75-7EB5-4939-805D-374C3EE62E5A}"/>
              </a:ext>
            </a:extLst>
          </p:cNvPr>
          <p:cNvSpPr/>
          <p:nvPr/>
        </p:nvSpPr>
        <p:spPr>
          <a:xfrm>
            <a:off x="1688866" y="809818"/>
            <a:ext cx="2287109" cy="26122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30" y="809818"/>
            <a:ext cx="2217283" cy="261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76422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20" y="1310729"/>
            <a:ext cx="3825760" cy="43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4327125" y="271425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9925" y="5693205"/>
            <a:ext cx="9466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সংক্ষেপে লেখ।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61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8402" y="228178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52" y="1341417"/>
            <a:ext cx="7077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0903" y="1945544"/>
            <a:ext cx="644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169" y="2704419"/>
            <a:ext cx="1008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2623" y="3307766"/>
            <a:ext cx="644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বন্যা, খরা।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449" y="3981393"/>
            <a:ext cx="1008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 এবং ভূমি ধ্বংস কেন ঘটে?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0903" y="4584740"/>
            <a:ext cx="644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52" y="5355903"/>
            <a:ext cx="9002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৩০-৪০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গড়কে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বলে?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088084" y="5898468"/>
            <a:ext cx="644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60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474" y="5414881"/>
            <a:ext cx="1073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v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2122" y="362556"/>
            <a:ext cx="2794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60" y="1285886"/>
            <a:ext cx="6331880" cy="3957425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66426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6714" y="332279"/>
            <a:ext cx="7430239" cy="1323439"/>
          </a:xfrm>
          <a:prstGeom prst="rect">
            <a:avLst/>
          </a:prstGeom>
          <a:scene3d>
            <a:camera prst="orthographicFront"/>
            <a:lightRig rig="harsh" dir="t"/>
          </a:scene3d>
          <a:sp3d>
            <a:bevelT prst="angle"/>
          </a:sp3d>
        </p:spPr>
        <p:txBody>
          <a:bodyPr wrap="none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8000" b="1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93" y="1987739"/>
            <a:ext cx="5663213" cy="3717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9464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53174" y="636585"/>
            <a:ext cx="5102678" cy="1155707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6188" b="1" dirty="0" err="1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75857" y="442683"/>
            <a:ext cx="5157108" cy="1155707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6188" b="1" dirty="0" err="1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857" y="2276036"/>
            <a:ext cx="1066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00071" y="602338"/>
            <a:ext cx="3029857" cy="10215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26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5218" y="822684"/>
            <a:ext cx="6000750" cy="7848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5218" y="4970667"/>
            <a:ext cx="701009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81037"/>
              </p:ext>
            </p:extLst>
          </p:nvPr>
        </p:nvGraphicFramePr>
        <p:xfrm>
          <a:off x="2760414" y="2607365"/>
          <a:ext cx="6079700" cy="107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Packager Shell Object" showAsIcon="1" r:id="rId3" imgW="3408840" imgH="491040" progId="Package">
                  <p:embed/>
                </p:oleObj>
              </mc:Choice>
              <mc:Fallback>
                <p:oleObj name="Packager Shell Object" showAsIcon="1" r:id="rId3" imgW="34088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0414" y="2607365"/>
                        <a:ext cx="6079700" cy="1073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57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74812"/>
            <a:ext cx="11161058" cy="65945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65868" y="2575499"/>
            <a:ext cx="259766" cy="1468879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sz="6188" b="1" dirty="0" err="1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9831" y="3153802"/>
            <a:ext cx="259766" cy="1468879"/>
          </a:xfrm>
          <a:prstGeom prst="ellipse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US" sz="6188" b="1" dirty="0" err="1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9127" y="633977"/>
            <a:ext cx="4960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72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endParaRPr lang="en-US" sz="72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52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8" y="1209115"/>
            <a:ext cx="6253096" cy="3860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048" y="5280484"/>
            <a:ext cx="10945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সাময়িক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600" y="29028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1209115"/>
            <a:ext cx="4325259" cy="38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3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711" y="389966"/>
            <a:ext cx="3765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61" y="1293142"/>
            <a:ext cx="6460675" cy="4347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308666" y="5762081"/>
            <a:ext cx="701009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08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r="17537"/>
          <a:stretch/>
        </p:blipFill>
        <p:spPr>
          <a:xfrm>
            <a:off x="295835" y="1111040"/>
            <a:ext cx="5405717" cy="4228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"/>
          <a:stretch/>
        </p:blipFill>
        <p:spPr>
          <a:xfrm>
            <a:off x="5950324" y="1111039"/>
            <a:ext cx="5210735" cy="4228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1117600" y="29028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মনোযোগসহ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328" y="5668760"/>
            <a:ext cx="908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328" y="5646695"/>
            <a:ext cx="908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স্থানের আবহাওয়া পরিবর্তনের নির্দিষ্ট ধারাই জলবায়ু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4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13" y="5253070"/>
            <a:ext cx="11208773" cy="10445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18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৩০-৪০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7" y="1098672"/>
            <a:ext cx="5779522" cy="4053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49" y="1098671"/>
            <a:ext cx="5019062" cy="405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86327" y="340536"/>
            <a:ext cx="908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31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500</Words>
  <Application>Microsoft Office PowerPoint</Application>
  <PresentationFormat>Custom</PresentationFormat>
  <Paragraphs>82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SIR</dc:creator>
  <cp:lastModifiedBy>Dell</cp:lastModifiedBy>
  <cp:revision>159</cp:revision>
  <dcterms:created xsi:type="dcterms:W3CDTF">2020-01-12T18:02:15Z</dcterms:created>
  <dcterms:modified xsi:type="dcterms:W3CDTF">2021-04-21T11:05:53Z</dcterms:modified>
</cp:coreProperties>
</file>