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77" r:id="rId2"/>
    <p:sldId id="285" r:id="rId3"/>
    <p:sldId id="279" r:id="rId4"/>
    <p:sldId id="286" r:id="rId5"/>
    <p:sldId id="284" r:id="rId6"/>
    <p:sldId id="258" r:id="rId7"/>
    <p:sldId id="287" r:id="rId8"/>
    <p:sldId id="296" r:id="rId9"/>
    <p:sldId id="288" r:id="rId10"/>
    <p:sldId id="290" r:id="rId11"/>
    <p:sldId id="289" r:id="rId12"/>
    <p:sldId id="297" r:id="rId13"/>
    <p:sldId id="291" r:id="rId14"/>
    <p:sldId id="29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4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13A2B-62B2-4E2B-9F66-4D4399277BF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E4DE5F-170D-4750-9379-8D049FED47DE}">
      <dgm:prSet phldrT="[Text]"/>
      <dgm:spPr>
        <a:solidFill>
          <a:srgbClr val="0070C0"/>
        </a:solidFill>
      </dgm:spPr>
      <dgm:t>
        <a:bodyPr/>
        <a:lstStyle/>
        <a:p>
          <a:r>
            <a:rPr lang="bn-IN" dirty="0" smtClean="0">
              <a:latin typeface="NikoshBAN"/>
            </a:rPr>
            <a:t>দ্রাব্যতা</a:t>
          </a:r>
          <a:endParaRPr lang="en-US" dirty="0">
            <a:latin typeface="NikoshBAN"/>
          </a:endParaRPr>
        </a:p>
      </dgm:t>
    </dgm:pt>
    <dgm:pt modelId="{A5309A5E-4934-4346-B512-EB3B56948748}" type="parTrans" cxnId="{EB761B0B-A09E-41C0-8956-A7A83DA9620F}">
      <dgm:prSet/>
      <dgm:spPr/>
      <dgm:t>
        <a:bodyPr/>
        <a:lstStyle/>
        <a:p>
          <a:endParaRPr lang="en-US"/>
        </a:p>
      </dgm:t>
    </dgm:pt>
    <dgm:pt modelId="{A14148B9-74E9-4D6C-BC90-04B46F4463DA}" type="sibTrans" cxnId="{EB761B0B-A09E-41C0-8956-A7A83DA9620F}">
      <dgm:prSet/>
      <dgm:spPr/>
      <dgm:t>
        <a:bodyPr/>
        <a:lstStyle/>
        <a:p>
          <a:endParaRPr lang="en-US"/>
        </a:p>
      </dgm:t>
    </dgm:pt>
    <dgm:pt modelId="{19B05A75-B733-44FE-9ACE-CF86E0DCADA8}">
      <dgm:prSet phldrT="[Text]"/>
      <dgm:spPr/>
      <dgm:t>
        <a:bodyPr/>
        <a:lstStyle/>
        <a:p>
          <a:r>
            <a:rPr lang="en-US" b="1" dirty="0" smtClean="0"/>
            <a:t>100g </a:t>
          </a:r>
          <a:r>
            <a:rPr lang="bn-IN" b="1" dirty="0" smtClean="0"/>
            <a:t>দ্রাবককে সম্পৃক্ত দ্রবণে পরিণত করতে যত গ্রাম দ্রবের প্রয়োজন হয় </a:t>
          </a:r>
          <a:endParaRPr lang="en-US" dirty="0"/>
        </a:p>
      </dgm:t>
    </dgm:pt>
    <dgm:pt modelId="{01BD9D4B-5679-4158-9139-2E9671164D24}" type="parTrans" cxnId="{0C7F59D0-726A-4285-8337-4F355393BC8F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D7388E0-96CF-43EC-90A2-627DDE6069D5}" type="sibTrans" cxnId="{0C7F59D0-726A-4285-8337-4F355393BC8F}">
      <dgm:prSet/>
      <dgm:spPr/>
      <dgm:t>
        <a:bodyPr/>
        <a:lstStyle/>
        <a:p>
          <a:endParaRPr lang="en-US"/>
        </a:p>
      </dgm:t>
    </dgm:pt>
    <dgm:pt modelId="{EAAAF598-1C6D-43FC-B141-8945821BA580}">
      <dgm:prSet phldrT="[Text]"/>
      <dgm:spPr/>
      <dgm:t>
        <a:bodyPr/>
        <a:lstStyle/>
        <a:p>
          <a:r>
            <a:rPr lang="en-US" b="1" dirty="0" smtClean="0"/>
            <a:t>1L </a:t>
          </a:r>
          <a:r>
            <a:rPr lang="bn-IN" b="1" dirty="0" smtClean="0"/>
            <a:t>দ্রাবককে সম্পৃক্ত দ্রবণে পরিণত করতে যত মোল দ্রবের প্রয়োজন হয় </a:t>
          </a:r>
          <a:endParaRPr lang="en-US" dirty="0"/>
        </a:p>
      </dgm:t>
    </dgm:pt>
    <dgm:pt modelId="{925F45D5-7470-4F19-A434-BF5CFB1BD65B}" type="parTrans" cxnId="{47C552E2-999B-43D6-8276-523AF1D9BB9B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699F4BD4-8FA4-415D-A7B4-06FE61BC8D54}" type="sibTrans" cxnId="{47C552E2-999B-43D6-8276-523AF1D9BB9B}">
      <dgm:prSet/>
      <dgm:spPr/>
      <dgm:t>
        <a:bodyPr/>
        <a:lstStyle/>
        <a:p>
          <a:endParaRPr lang="en-US"/>
        </a:p>
      </dgm:t>
    </dgm:pt>
    <dgm:pt modelId="{48CB3FB9-2B7B-4D45-BDAB-EDC5E1573D27}">
      <dgm:prSet phldrT="[Text]"/>
      <dgm:spPr/>
      <dgm:t>
        <a:bodyPr/>
        <a:lstStyle/>
        <a:p>
          <a:r>
            <a:rPr lang="en-US" b="1" dirty="0" smtClean="0"/>
            <a:t>1L </a:t>
          </a:r>
          <a:r>
            <a:rPr lang="bn-IN" b="1" dirty="0" smtClean="0"/>
            <a:t>দ্রাবককে সম্পৃক্ত দ্রবণে পরিণত করতে যত গ্রাম দ্রবের প্রয়োজন হয় </a:t>
          </a:r>
          <a:endParaRPr lang="en-US" dirty="0"/>
        </a:p>
      </dgm:t>
    </dgm:pt>
    <dgm:pt modelId="{B4437678-FF8F-4F5F-9944-C01EBAA7D602}" type="parTrans" cxnId="{9E5BBECD-56C0-4AC4-BE6D-03B344488EA4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DC17570-DC0C-4D17-85D2-EFE51CEDC55E}" type="sibTrans" cxnId="{9E5BBECD-56C0-4AC4-BE6D-03B344488EA4}">
      <dgm:prSet/>
      <dgm:spPr/>
      <dgm:t>
        <a:bodyPr/>
        <a:lstStyle/>
        <a:p>
          <a:endParaRPr lang="en-US"/>
        </a:p>
      </dgm:t>
    </dgm:pt>
    <dgm:pt modelId="{E861CAD3-24AF-4F13-A666-912983C7B879}" type="pres">
      <dgm:prSet presAssocID="{91A13A2B-62B2-4E2B-9F66-4D4399277BF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18C5303-36D2-4468-9D89-819BCD02CEDE}" type="pres">
      <dgm:prSet presAssocID="{21E4DE5F-170D-4750-9379-8D049FED47DE}" presName="centerShape" presStyleLbl="node0" presStyleIdx="0" presStyleCnt="1" custLinFactNeighborX="115" custLinFactNeighborY="-7090"/>
      <dgm:spPr/>
    </dgm:pt>
    <dgm:pt modelId="{0D2909CB-EE8E-43AB-A0B4-8F98B8BE8288}" type="pres">
      <dgm:prSet presAssocID="{01BD9D4B-5679-4158-9139-2E9671164D24}" presName="parTrans" presStyleLbl="sibTrans2D1" presStyleIdx="0" presStyleCnt="3"/>
      <dgm:spPr/>
    </dgm:pt>
    <dgm:pt modelId="{249D2ABA-6E36-4A49-BD4F-E7194DC8E355}" type="pres">
      <dgm:prSet presAssocID="{01BD9D4B-5679-4158-9139-2E9671164D24}" presName="connectorText" presStyleLbl="sibTrans2D1" presStyleIdx="0" presStyleCnt="3"/>
      <dgm:spPr/>
    </dgm:pt>
    <dgm:pt modelId="{2F005FFE-0482-40EB-9038-0321EDD1221E}" type="pres">
      <dgm:prSet presAssocID="{19B05A75-B733-44FE-9ACE-CF86E0DCADA8}" presName="node" presStyleLbl="node1" presStyleIdx="0" presStyleCnt="3" custScaleX="268176" custScaleY="60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78EFD-27D0-4AA0-93A3-1E1BEFD2CE0E}" type="pres">
      <dgm:prSet presAssocID="{925F45D5-7470-4F19-A434-BF5CFB1BD65B}" presName="parTrans" presStyleLbl="sibTrans2D1" presStyleIdx="1" presStyleCnt="3"/>
      <dgm:spPr/>
    </dgm:pt>
    <dgm:pt modelId="{2A743DFA-1C82-4487-A4E5-330715729965}" type="pres">
      <dgm:prSet presAssocID="{925F45D5-7470-4F19-A434-BF5CFB1BD65B}" presName="connectorText" presStyleLbl="sibTrans2D1" presStyleIdx="1" presStyleCnt="3"/>
      <dgm:spPr/>
    </dgm:pt>
    <dgm:pt modelId="{6AF5DE98-D747-4F1D-BB48-C6CFE47A455C}" type="pres">
      <dgm:prSet presAssocID="{EAAAF598-1C6D-43FC-B141-8945821BA580}" presName="node" presStyleLbl="node1" presStyleIdx="1" presStyleCnt="3" custScaleX="180509" custScaleY="78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C59EE-86AA-41B2-A20D-037A7BB83F4D}" type="pres">
      <dgm:prSet presAssocID="{B4437678-FF8F-4F5F-9944-C01EBAA7D602}" presName="parTrans" presStyleLbl="sibTrans2D1" presStyleIdx="2" presStyleCnt="3"/>
      <dgm:spPr/>
    </dgm:pt>
    <dgm:pt modelId="{D25BA010-E666-461E-A355-C2D0A73E8531}" type="pres">
      <dgm:prSet presAssocID="{B4437678-FF8F-4F5F-9944-C01EBAA7D602}" presName="connectorText" presStyleLbl="sibTrans2D1" presStyleIdx="2" presStyleCnt="3"/>
      <dgm:spPr/>
    </dgm:pt>
    <dgm:pt modelId="{5F0C573A-FC65-4B45-8A29-523596DC3146}" type="pres">
      <dgm:prSet presAssocID="{48CB3FB9-2B7B-4D45-BDAB-EDC5E1573D27}" presName="node" presStyleLbl="node1" presStyleIdx="2" presStyleCnt="3" custScaleX="198401" custScaleY="79729" custRadScaleRad="110407" custRadScaleInc="-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5BBECD-56C0-4AC4-BE6D-03B344488EA4}" srcId="{21E4DE5F-170D-4750-9379-8D049FED47DE}" destId="{48CB3FB9-2B7B-4D45-BDAB-EDC5E1573D27}" srcOrd="2" destOrd="0" parTransId="{B4437678-FF8F-4F5F-9944-C01EBAA7D602}" sibTransId="{ADC17570-DC0C-4D17-85D2-EFE51CEDC55E}"/>
    <dgm:cxn modelId="{B8417A2B-5905-450A-B09E-0C0978E02423}" type="presOf" srcId="{21E4DE5F-170D-4750-9379-8D049FED47DE}" destId="{418C5303-36D2-4468-9D89-819BCD02CEDE}" srcOrd="0" destOrd="0" presId="urn:microsoft.com/office/officeart/2005/8/layout/radial5"/>
    <dgm:cxn modelId="{7280189A-F5A0-469D-8DF7-3825BA6DD65D}" type="presOf" srcId="{925F45D5-7470-4F19-A434-BF5CFB1BD65B}" destId="{EAD78EFD-27D0-4AA0-93A3-1E1BEFD2CE0E}" srcOrd="0" destOrd="0" presId="urn:microsoft.com/office/officeart/2005/8/layout/radial5"/>
    <dgm:cxn modelId="{E572DB93-8AAA-413E-AD58-85360DADE0E5}" type="presOf" srcId="{EAAAF598-1C6D-43FC-B141-8945821BA580}" destId="{6AF5DE98-D747-4F1D-BB48-C6CFE47A455C}" srcOrd="0" destOrd="0" presId="urn:microsoft.com/office/officeart/2005/8/layout/radial5"/>
    <dgm:cxn modelId="{EB761B0B-A09E-41C0-8956-A7A83DA9620F}" srcId="{91A13A2B-62B2-4E2B-9F66-4D4399277BF3}" destId="{21E4DE5F-170D-4750-9379-8D049FED47DE}" srcOrd="0" destOrd="0" parTransId="{A5309A5E-4934-4346-B512-EB3B56948748}" sibTransId="{A14148B9-74E9-4D6C-BC90-04B46F4463DA}"/>
    <dgm:cxn modelId="{0C7F59D0-726A-4285-8337-4F355393BC8F}" srcId="{21E4DE5F-170D-4750-9379-8D049FED47DE}" destId="{19B05A75-B733-44FE-9ACE-CF86E0DCADA8}" srcOrd="0" destOrd="0" parTransId="{01BD9D4B-5679-4158-9139-2E9671164D24}" sibTransId="{ED7388E0-96CF-43EC-90A2-627DDE6069D5}"/>
    <dgm:cxn modelId="{CCD28EBA-8647-4654-874A-D7E25ED8FB63}" type="presOf" srcId="{925F45D5-7470-4F19-A434-BF5CFB1BD65B}" destId="{2A743DFA-1C82-4487-A4E5-330715729965}" srcOrd="1" destOrd="0" presId="urn:microsoft.com/office/officeart/2005/8/layout/radial5"/>
    <dgm:cxn modelId="{37FFE71E-6BE4-4F63-ADD9-C578DE8B3FD1}" type="presOf" srcId="{B4437678-FF8F-4F5F-9944-C01EBAA7D602}" destId="{CF4C59EE-86AA-41B2-A20D-037A7BB83F4D}" srcOrd="0" destOrd="0" presId="urn:microsoft.com/office/officeart/2005/8/layout/radial5"/>
    <dgm:cxn modelId="{560898CE-E951-4F02-8022-37CE4C497578}" type="presOf" srcId="{48CB3FB9-2B7B-4D45-BDAB-EDC5E1573D27}" destId="{5F0C573A-FC65-4B45-8A29-523596DC3146}" srcOrd="0" destOrd="0" presId="urn:microsoft.com/office/officeart/2005/8/layout/radial5"/>
    <dgm:cxn modelId="{FFCA16B3-B27C-4AC3-9727-D0A2C1C1B164}" type="presOf" srcId="{91A13A2B-62B2-4E2B-9F66-4D4399277BF3}" destId="{E861CAD3-24AF-4F13-A666-912983C7B879}" srcOrd="0" destOrd="0" presId="urn:microsoft.com/office/officeart/2005/8/layout/radial5"/>
    <dgm:cxn modelId="{F76807B0-8A74-4F3C-9E5B-541F0B03880F}" type="presOf" srcId="{B4437678-FF8F-4F5F-9944-C01EBAA7D602}" destId="{D25BA010-E666-461E-A355-C2D0A73E8531}" srcOrd="1" destOrd="0" presId="urn:microsoft.com/office/officeart/2005/8/layout/radial5"/>
    <dgm:cxn modelId="{47C552E2-999B-43D6-8276-523AF1D9BB9B}" srcId="{21E4DE5F-170D-4750-9379-8D049FED47DE}" destId="{EAAAF598-1C6D-43FC-B141-8945821BA580}" srcOrd="1" destOrd="0" parTransId="{925F45D5-7470-4F19-A434-BF5CFB1BD65B}" sibTransId="{699F4BD4-8FA4-415D-A7B4-06FE61BC8D54}"/>
    <dgm:cxn modelId="{04C768CE-9F33-4745-8F5C-ACAAA4A4008B}" type="presOf" srcId="{01BD9D4B-5679-4158-9139-2E9671164D24}" destId="{249D2ABA-6E36-4A49-BD4F-E7194DC8E355}" srcOrd="1" destOrd="0" presId="urn:microsoft.com/office/officeart/2005/8/layout/radial5"/>
    <dgm:cxn modelId="{61FFE54D-D749-4477-A408-3BD73392A437}" type="presOf" srcId="{19B05A75-B733-44FE-9ACE-CF86E0DCADA8}" destId="{2F005FFE-0482-40EB-9038-0321EDD1221E}" srcOrd="0" destOrd="0" presId="urn:microsoft.com/office/officeart/2005/8/layout/radial5"/>
    <dgm:cxn modelId="{BC19337C-4737-4A04-9234-8B10C043FF6C}" type="presOf" srcId="{01BD9D4B-5679-4158-9139-2E9671164D24}" destId="{0D2909CB-EE8E-43AB-A0B4-8F98B8BE8288}" srcOrd="0" destOrd="0" presId="urn:microsoft.com/office/officeart/2005/8/layout/radial5"/>
    <dgm:cxn modelId="{4EDCC8AE-06EB-4FB5-8433-98511C7CBE0C}" type="presParOf" srcId="{E861CAD3-24AF-4F13-A666-912983C7B879}" destId="{418C5303-36D2-4468-9D89-819BCD02CEDE}" srcOrd="0" destOrd="0" presId="urn:microsoft.com/office/officeart/2005/8/layout/radial5"/>
    <dgm:cxn modelId="{FA9E0E27-F3D3-4235-89E7-C98AC5DE6186}" type="presParOf" srcId="{E861CAD3-24AF-4F13-A666-912983C7B879}" destId="{0D2909CB-EE8E-43AB-A0B4-8F98B8BE8288}" srcOrd="1" destOrd="0" presId="urn:microsoft.com/office/officeart/2005/8/layout/radial5"/>
    <dgm:cxn modelId="{740D00CB-50FC-41F7-B121-3201C0D33557}" type="presParOf" srcId="{0D2909CB-EE8E-43AB-A0B4-8F98B8BE8288}" destId="{249D2ABA-6E36-4A49-BD4F-E7194DC8E355}" srcOrd="0" destOrd="0" presId="urn:microsoft.com/office/officeart/2005/8/layout/radial5"/>
    <dgm:cxn modelId="{809F8EF5-B8DE-4B95-9D93-BE896977A159}" type="presParOf" srcId="{E861CAD3-24AF-4F13-A666-912983C7B879}" destId="{2F005FFE-0482-40EB-9038-0321EDD1221E}" srcOrd="2" destOrd="0" presId="urn:microsoft.com/office/officeart/2005/8/layout/radial5"/>
    <dgm:cxn modelId="{B060EB7F-7FF9-4786-B828-5643D43B6E9E}" type="presParOf" srcId="{E861CAD3-24AF-4F13-A666-912983C7B879}" destId="{EAD78EFD-27D0-4AA0-93A3-1E1BEFD2CE0E}" srcOrd="3" destOrd="0" presId="urn:microsoft.com/office/officeart/2005/8/layout/radial5"/>
    <dgm:cxn modelId="{9CFD4A60-62CE-4CFB-B8B9-81C9CC9EB4DF}" type="presParOf" srcId="{EAD78EFD-27D0-4AA0-93A3-1E1BEFD2CE0E}" destId="{2A743DFA-1C82-4487-A4E5-330715729965}" srcOrd="0" destOrd="0" presId="urn:microsoft.com/office/officeart/2005/8/layout/radial5"/>
    <dgm:cxn modelId="{4F017CE2-A9A6-499E-88F7-EFFF2B9624F4}" type="presParOf" srcId="{E861CAD3-24AF-4F13-A666-912983C7B879}" destId="{6AF5DE98-D747-4F1D-BB48-C6CFE47A455C}" srcOrd="4" destOrd="0" presId="urn:microsoft.com/office/officeart/2005/8/layout/radial5"/>
    <dgm:cxn modelId="{E3B2B401-2EF1-474E-AA02-84DA241A5B8E}" type="presParOf" srcId="{E861CAD3-24AF-4F13-A666-912983C7B879}" destId="{CF4C59EE-86AA-41B2-A20D-037A7BB83F4D}" srcOrd="5" destOrd="0" presId="urn:microsoft.com/office/officeart/2005/8/layout/radial5"/>
    <dgm:cxn modelId="{4B0BF347-5949-4818-815C-FA3CFD67B212}" type="presParOf" srcId="{CF4C59EE-86AA-41B2-A20D-037A7BB83F4D}" destId="{D25BA010-E666-461E-A355-C2D0A73E8531}" srcOrd="0" destOrd="0" presId="urn:microsoft.com/office/officeart/2005/8/layout/radial5"/>
    <dgm:cxn modelId="{843DD236-FF3B-4900-BADB-65BE0B897319}" type="presParOf" srcId="{E861CAD3-24AF-4F13-A666-912983C7B879}" destId="{5F0C573A-FC65-4B45-8A29-523596DC314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A13A2B-62B2-4E2B-9F66-4D4399277BF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E4DE5F-170D-4750-9379-8D049FED47DE}">
      <dgm:prSet phldrT="[Text]"/>
      <dgm:spPr>
        <a:solidFill>
          <a:srgbClr val="0070C0"/>
        </a:solidFill>
      </dgm:spPr>
      <dgm:t>
        <a:bodyPr/>
        <a:lstStyle/>
        <a:p>
          <a:r>
            <a:rPr lang="bn-IN" dirty="0" smtClean="0">
              <a:latin typeface="NikoshBAN"/>
            </a:rPr>
            <a:t>দ্রাব্যতা (</a:t>
          </a:r>
          <a:r>
            <a:rPr lang="en-US" dirty="0" smtClean="0">
              <a:latin typeface="NikoshBAN"/>
            </a:rPr>
            <a:t>S)</a:t>
          </a:r>
          <a:r>
            <a:rPr lang="bn-IN" dirty="0" smtClean="0">
              <a:latin typeface="NikoshBAN"/>
            </a:rPr>
            <a:t> হিসাবকরণ</a:t>
          </a:r>
          <a:endParaRPr lang="en-US" dirty="0">
            <a:latin typeface="NikoshBAN"/>
          </a:endParaRPr>
        </a:p>
      </dgm:t>
    </dgm:pt>
    <dgm:pt modelId="{A5309A5E-4934-4346-B512-EB3B56948748}" type="parTrans" cxnId="{EB761B0B-A09E-41C0-8956-A7A83DA9620F}">
      <dgm:prSet/>
      <dgm:spPr/>
      <dgm:t>
        <a:bodyPr/>
        <a:lstStyle/>
        <a:p>
          <a:endParaRPr lang="en-US"/>
        </a:p>
      </dgm:t>
    </dgm:pt>
    <dgm:pt modelId="{A14148B9-74E9-4D6C-BC90-04B46F4463DA}" type="sibTrans" cxnId="{EB761B0B-A09E-41C0-8956-A7A83DA9620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19B05A75-B733-44FE-9ACE-CF86E0DCADA8}">
          <dgm:prSet phldrT="[Text]" custT="1"/>
          <dgm:spPr/>
          <dgm:t>
            <a:bodyPr/>
            <a:lstStyle/>
            <a:p>
              <a:r>
                <a:rPr lang="en-US" sz="2800" b="1" dirty="0" smtClean="0"/>
                <a:t>S = </a:t>
              </a:r>
              <a14:m>
                <m:oMath xmlns:m="http://schemas.openxmlformats.org/officeDocument/2006/math">
                  <m:f>
                    <m:fPr>
                      <m:ctrlPr>
                        <a:rPr lang="en-US" sz="2800" b="1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𝟏𝟎𝟎𝐦</m:t>
                      </m:r>
                    </m:num>
                    <m:den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     </m:t>
                      </m:r>
                    </m:den>
                  </m:f>
                </m:oMath>
              </a14:m>
              <a:endParaRPr lang="en-US" sz="2200" dirty="0"/>
            </a:p>
          </dgm:t>
        </dgm:pt>
      </mc:Choice>
      <mc:Fallback>
        <dgm:pt modelId="{19B05A75-B733-44FE-9ACE-CF86E0DCADA8}">
          <dgm:prSet phldrT="[Text]" custT="1"/>
          <dgm:spPr/>
          <dgm:t>
            <a:bodyPr/>
            <a:lstStyle/>
            <a:p>
              <a:r>
                <a:rPr lang="en-US" sz="2800" b="1" dirty="0" smtClean="0"/>
                <a:t>S = </a:t>
              </a:r>
              <a:r>
                <a:rPr lang="en-US" sz="2800" b="1" i="0" smtClean="0">
                  <a:latin typeface="Cambria Math" panose="02040503050406030204" pitchFamily="18" charset="0"/>
                </a:rPr>
                <a:t>𝟏𝟎𝟎𝐦/(     𝐌 −𝐦     )</a:t>
              </a:r>
              <a:endParaRPr lang="en-US" sz="2200" dirty="0"/>
            </a:p>
          </dgm:t>
        </dgm:pt>
      </mc:Fallback>
    </mc:AlternateContent>
    <dgm:pt modelId="{01BD9D4B-5679-4158-9139-2E9671164D24}" type="parTrans" cxnId="{0C7F59D0-726A-4285-8337-4F355393BC8F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D7388E0-96CF-43EC-90A2-627DDE6069D5}" type="sibTrans" cxnId="{0C7F59D0-726A-4285-8337-4F355393BC8F}">
      <dgm:prSet/>
      <dgm:spPr/>
      <dgm:t>
        <a:bodyPr/>
        <a:lstStyle/>
        <a:p>
          <a:endParaRPr lang="en-US"/>
        </a:p>
      </dgm:t>
    </dgm:pt>
    <dgm:pt modelId="{EAAAF598-1C6D-43FC-B141-8945821BA580}">
      <dgm:prSet phldrT="[Text]" custT="1"/>
      <dgm:spPr/>
      <dgm:t>
        <a:bodyPr/>
        <a:lstStyle/>
        <a:p>
          <a:r>
            <a:rPr lang="en-US" sz="3200" b="1" dirty="0" smtClean="0"/>
            <a:t>M</a:t>
          </a:r>
          <a:endParaRPr lang="bn-IN" sz="3200" b="1" dirty="0" smtClean="0"/>
        </a:p>
        <a:p>
          <a:r>
            <a:rPr lang="en-US" sz="3200" b="1" dirty="0" smtClean="0"/>
            <a:t>  </a:t>
          </a:r>
          <a:r>
            <a:rPr lang="bn-IN" sz="3200" b="1" dirty="0" smtClean="0"/>
            <a:t>দ্রবের ভর</a:t>
          </a:r>
          <a:r>
            <a:rPr lang="en-US" sz="3200" b="1" dirty="0" smtClean="0"/>
            <a:t> </a:t>
          </a:r>
          <a:endParaRPr lang="en-US" sz="3200" dirty="0"/>
        </a:p>
      </dgm:t>
    </dgm:pt>
    <dgm:pt modelId="{925F45D5-7470-4F19-A434-BF5CFB1BD65B}" type="parTrans" cxnId="{47C552E2-999B-43D6-8276-523AF1D9BB9B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699F4BD4-8FA4-415D-A7B4-06FE61BC8D54}" type="sibTrans" cxnId="{47C552E2-999B-43D6-8276-523AF1D9BB9B}">
      <dgm:prSet/>
      <dgm:spPr/>
      <dgm:t>
        <a:bodyPr/>
        <a:lstStyle/>
        <a:p>
          <a:endParaRPr lang="en-US"/>
        </a:p>
      </dgm:t>
    </dgm:pt>
    <dgm:pt modelId="{48CB3FB9-2B7B-4D45-BDAB-EDC5E1573D27}">
      <dgm:prSet phldrT="[Text]" custT="1"/>
      <dgm:spPr/>
      <dgm:t>
        <a:bodyPr/>
        <a:lstStyle/>
        <a:p>
          <a:r>
            <a:rPr lang="bn-IN" sz="2800" b="1" dirty="0" smtClean="0"/>
            <a:t>(</a:t>
          </a:r>
          <a:r>
            <a:rPr lang="en-US" sz="2800" b="1" dirty="0" smtClean="0"/>
            <a:t>M – m</a:t>
          </a:r>
          <a:r>
            <a:rPr lang="bn-IN" sz="2800" b="1" dirty="0" smtClean="0"/>
            <a:t>)</a:t>
          </a:r>
          <a:r>
            <a:rPr lang="en-US" sz="2800" b="1" dirty="0" smtClean="0"/>
            <a:t> </a:t>
          </a:r>
          <a:endParaRPr lang="bn-IN" sz="2800" b="1" dirty="0" smtClean="0"/>
        </a:p>
        <a:p>
          <a:r>
            <a:rPr lang="bn-IN" sz="2800" b="1" dirty="0" smtClean="0"/>
            <a:t>দ্রাবকের ভর</a:t>
          </a:r>
          <a:endParaRPr lang="en-US" sz="2800" dirty="0"/>
        </a:p>
      </dgm:t>
    </dgm:pt>
    <dgm:pt modelId="{B4437678-FF8F-4F5F-9944-C01EBAA7D602}" type="parTrans" cxnId="{9E5BBECD-56C0-4AC4-BE6D-03B344488EA4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DC17570-DC0C-4D17-85D2-EFE51CEDC55E}" type="sibTrans" cxnId="{9E5BBECD-56C0-4AC4-BE6D-03B344488EA4}">
      <dgm:prSet/>
      <dgm:spPr/>
      <dgm:t>
        <a:bodyPr/>
        <a:lstStyle/>
        <a:p>
          <a:endParaRPr lang="en-US"/>
        </a:p>
      </dgm:t>
    </dgm:pt>
    <dgm:pt modelId="{0B45D05A-3C40-4283-9E48-5A30BF816B73}">
      <dgm:prSet custT="1"/>
      <dgm:spPr/>
      <dgm:t>
        <a:bodyPr/>
        <a:lstStyle/>
        <a:p>
          <a:r>
            <a:rPr lang="en-US" sz="2800" b="1" dirty="0" smtClean="0"/>
            <a:t>M </a:t>
          </a:r>
          <a:r>
            <a:rPr lang="bn-IN" sz="2800" b="1" dirty="0" smtClean="0"/>
            <a:t>দ্রবণের ভর</a:t>
          </a:r>
          <a:endParaRPr lang="en-US" sz="2800" dirty="0"/>
        </a:p>
      </dgm:t>
    </dgm:pt>
    <dgm:pt modelId="{A6C292A9-09DA-4560-BA72-11929801B5D5}" type="parTrans" cxnId="{E0351F5D-554B-4166-9F6A-DF2F94B22D7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B2E57E71-3A09-4FEB-B260-687F1FF38D6A}" type="sibTrans" cxnId="{E0351F5D-554B-4166-9F6A-DF2F94B22D75}">
      <dgm:prSet/>
      <dgm:spPr/>
      <dgm:t>
        <a:bodyPr/>
        <a:lstStyle/>
        <a:p>
          <a:endParaRPr lang="en-US"/>
        </a:p>
      </dgm:t>
    </dgm:pt>
    <dgm:pt modelId="{E861CAD3-24AF-4F13-A666-912983C7B879}" type="pres">
      <dgm:prSet presAssocID="{91A13A2B-62B2-4E2B-9F66-4D4399277BF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18C5303-36D2-4468-9D89-819BCD02CEDE}" type="pres">
      <dgm:prSet presAssocID="{21E4DE5F-170D-4750-9379-8D049FED47DE}" presName="centerShape" presStyleLbl="node0" presStyleIdx="0" presStyleCnt="1" custScaleX="194757" custScaleY="101650" custLinFactNeighborX="115" custLinFactNeighborY="1583"/>
      <dgm:spPr/>
      <dgm:t>
        <a:bodyPr/>
        <a:lstStyle/>
        <a:p>
          <a:endParaRPr lang="en-US"/>
        </a:p>
      </dgm:t>
    </dgm:pt>
    <dgm:pt modelId="{0D2909CB-EE8E-43AB-A0B4-8F98B8BE8288}" type="pres">
      <dgm:prSet presAssocID="{01BD9D4B-5679-4158-9139-2E9671164D24}" presName="parTrans" presStyleLbl="sibTrans2D1" presStyleIdx="0" presStyleCnt="4" custLinFactNeighborX="5718" custLinFactNeighborY="20999"/>
      <dgm:spPr/>
    </dgm:pt>
    <dgm:pt modelId="{249D2ABA-6E36-4A49-BD4F-E7194DC8E355}" type="pres">
      <dgm:prSet presAssocID="{01BD9D4B-5679-4158-9139-2E9671164D24}" presName="connectorText" presStyleLbl="sibTrans2D1" presStyleIdx="0" presStyleCnt="4"/>
      <dgm:spPr/>
    </dgm:pt>
    <dgm:pt modelId="{2F005FFE-0482-40EB-9038-0321EDD1221E}" type="pres">
      <dgm:prSet presAssocID="{19B05A75-B733-44FE-9ACE-CF86E0DCADA8}" presName="node" presStyleLbl="node1" presStyleIdx="0" presStyleCnt="4" custScaleX="183070" custScaleY="98907" custRadScaleRad="90839" custRadScaleInc="-2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78EFD-27D0-4AA0-93A3-1E1BEFD2CE0E}" type="pres">
      <dgm:prSet presAssocID="{925F45D5-7470-4F19-A434-BF5CFB1BD65B}" presName="parTrans" presStyleLbl="sibTrans2D1" presStyleIdx="1" presStyleCnt="4"/>
      <dgm:spPr/>
    </dgm:pt>
    <dgm:pt modelId="{2A743DFA-1C82-4487-A4E5-330715729965}" type="pres">
      <dgm:prSet presAssocID="{925F45D5-7470-4F19-A434-BF5CFB1BD65B}" presName="connectorText" presStyleLbl="sibTrans2D1" presStyleIdx="1" presStyleCnt="4"/>
      <dgm:spPr/>
    </dgm:pt>
    <dgm:pt modelId="{6AF5DE98-D747-4F1D-BB48-C6CFE47A455C}" type="pres">
      <dgm:prSet presAssocID="{EAAAF598-1C6D-43FC-B141-8945821BA580}" presName="node" presStyleLbl="node1" presStyleIdx="1" presStyleCnt="4" custScaleX="140339" custScaleY="131343" custRadScaleRad="148595" custRadScaleInc="-5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C59EE-86AA-41B2-A20D-037A7BB83F4D}" type="pres">
      <dgm:prSet presAssocID="{B4437678-FF8F-4F5F-9944-C01EBAA7D602}" presName="parTrans" presStyleLbl="sibTrans2D1" presStyleIdx="2" presStyleCnt="4" custLinFactNeighborX="8476" custLinFactNeighborY="-16800"/>
      <dgm:spPr/>
    </dgm:pt>
    <dgm:pt modelId="{D25BA010-E666-461E-A355-C2D0A73E8531}" type="pres">
      <dgm:prSet presAssocID="{B4437678-FF8F-4F5F-9944-C01EBAA7D602}" presName="connectorText" presStyleLbl="sibTrans2D1" presStyleIdx="2" presStyleCnt="4"/>
      <dgm:spPr/>
    </dgm:pt>
    <dgm:pt modelId="{5F0C573A-FC65-4B45-8A29-523596DC3146}" type="pres">
      <dgm:prSet presAssocID="{48CB3FB9-2B7B-4D45-BDAB-EDC5E1573D27}" presName="node" presStyleLbl="node1" presStyleIdx="2" presStyleCnt="4" custScaleX="192049" custScaleY="89415" custRadScaleRad="89843" custRadScaleInc="-4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192A2-F58C-44B6-8307-6CCF247679F9}" type="pres">
      <dgm:prSet presAssocID="{A6C292A9-09DA-4560-BA72-11929801B5D5}" presName="parTrans" presStyleLbl="sibTrans2D1" presStyleIdx="3" presStyleCnt="4"/>
      <dgm:spPr/>
    </dgm:pt>
    <dgm:pt modelId="{A93D6D5B-CDC2-45EF-A776-E5ED426AE8D9}" type="pres">
      <dgm:prSet presAssocID="{A6C292A9-09DA-4560-BA72-11929801B5D5}" presName="connectorText" presStyleLbl="sibTrans2D1" presStyleIdx="3" presStyleCnt="4"/>
      <dgm:spPr/>
    </dgm:pt>
    <dgm:pt modelId="{75A75B99-675A-4A23-92D9-570F3F5BA899}" type="pres">
      <dgm:prSet presAssocID="{0B45D05A-3C40-4283-9E48-5A30BF816B73}" presName="node" presStyleLbl="node1" presStyleIdx="3" presStyleCnt="4" custScaleX="130240" custScaleY="122774" custRadScaleRad="139871" custRadScaleInc="4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5BBECD-56C0-4AC4-BE6D-03B344488EA4}" srcId="{21E4DE5F-170D-4750-9379-8D049FED47DE}" destId="{48CB3FB9-2B7B-4D45-BDAB-EDC5E1573D27}" srcOrd="2" destOrd="0" parTransId="{B4437678-FF8F-4F5F-9944-C01EBAA7D602}" sibTransId="{ADC17570-DC0C-4D17-85D2-EFE51CEDC55E}"/>
    <dgm:cxn modelId="{A3E77944-13C5-4D33-8095-27019C3FC9EB}" type="presOf" srcId="{01BD9D4B-5679-4158-9139-2E9671164D24}" destId="{0D2909CB-EE8E-43AB-A0B4-8F98B8BE8288}" srcOrd="0" destOrd="0" presId="urn:microsoft.com/office/officeart/2005/8/layout/radial5"/>
    <dgm:cxn modelId="{1C0A5EA2-734A-46A6-97A3-0350E39FF890}" type="presOf" srcId="{EAAAF598-1C6D-43FC-B141-8945821BA580}" destId="{6AF5DE98-D747-4F1D-BB48-C6CFE47A455C}" srcOrd="0" destOrd="0" presId="urn:microsoft.com/office/officeart/2005/8/layout/radial5"/>
    <dgm:cxn modelId="{EB761B0B-A09E-41C0-8956-A7A83DA9620F}" srcId="{91A13A2B-62B2-4E2B-9F66-4D4399277BF3}" destId="{21E4DE5F-170D-4750-9379-8D049FED47DE}" srcOrd="0" destOrd="0" parTransId="{A5309A5E-4934-4346-B512-EB3B56948748}" sibTransId="{A14148B9-74E9-4D6C-BC90-04B46F4463DA}"/>
    <dgm:cxn modelId="{0C7F59D0-726A-4285-8337-4F355393BC8F}" srcId="{21E4DE5F-170D-4750-9379-8D049FED47DE}" destId="{19B05A75-B733-44FE-9ACE-CF86E0DCADA8}" srcOrd="0" destOrd="0" parTransId="{01BD9D4B-5679-4158-9139-2E9671164D24}" sibTransId="{ED7388E0-96CF-43EC-90A2-627DDE6069D5}"/>
    <dgm:cxn modelId="{9A8E79E7-5D5F-4737-8820-B46D7F975F14}" type="presOf" srcId="{A6C292A9-09DA-4560-BA72-11929801B5D5}" destId="{484192A2-F58C-44B6-8307-6CCF247679F9}" srcOrd="0" destOrd="0" presId="urn:microsoft.com/office/officeart/2005/8/layout/radial5"/>
    <dgm:cxn modelId="{F8A29F78-2A7A-4982-A452-475C14FFF579}" type="presOf" srcId="{21E4DE5F-170D-4750-9379-8D049FED47DE}" destId="{418C5303-36D2-4468-9D89-819BCD02CEDE}" srcOrd="0" destOrd="0" presId="urn:microsoft.com/office/officeart/2005/8/layout/radial5"/>
    <dgm:cxn modelId="{FF9E8184-B0EE-4BA4-9597-EC6C8A04DDC0}" type="presOf" srcId="{A6C292A9-09DA-4560-BA72-11929801B5D5}" destId="{A93D6D5B-CDC2-45EF-A776-E5ED426AE8D9}" srcOrd="1" destOrd="0" presId="urn:microsoft.com/office/officeart/2005/8/layout/radial5"/>
    <dgm:cxn modelId="{F99978DB-6B46-4D21-98D4-91D0D9C8FC36}" type="presOf" srcId="{01BD9D4B-5679-4158-9139-2E9671164D24}" destId="{249D2ABA-6E36-4A49-BD4F-E7194DC8E355}" srcOrd="1" destOrd="0" presId="urn:microsoft.com/office/officeart/2005/8/layout/radial5"/>
    <dgm:cxn modelId="{D9FE5302-C1AF-4627-9108-B0B856E3551D}" type="presOf" srcId="{19B05A75-B733-44FE-9ACE-CF86E0DCADA8}" destId="{2F005FFE-0482-40EB-9038-0321EDD1221E}" srcOrd="0" destOrd="0" presId="urn:microsoft.com/office/officeart/2005/8/layout/radial5"/>
    <dgm:cxn modelId="{E2BF6540-34A4-41B3-BDEE-CBDDDF0E5E4C}" type="presOf" srcId="{925F45D5-7470-4F19-A434-BF5CFB1BD65B}" destId="{EAD78EFD-27D0-4AA0-93A3-1E1BEFD2CE0E}" srcOrd="0" destOrd="0" presId="urn:microsoft.com/office/officeart/2005/8/layout/radial5"/>
    <dgm:cxn modelId="{47C552E2-999B-43D6-8276-523AF1D9BB9B}" srcId="{21E4DE5F-170D-4750-9379-8D049FED47DE}" destId="{EAAAF598-1C6D-43FC-B141-8945821BA580}" srcOrd="1" destOrd="0" parTransId="{925F45D5-7470-4F19-A434-BF5CFB1BD65B}" sibTransId="{699F4BD4-8FA4-415D-A7B4-06FE61BC8D54}"/>
    <dgm:cxn modelId="{F292D3A4-81E2-4783-82A7-AA15B043A719}" type="presOf" srcId="{0B45D05A-3C40-4283-9E48-5A30BF816B73}" destId="{75A75B99-675A-4A23-92D9-570F3F5BA899}" srcOrd="0" destOrd="0" presId="urn:microsoft.com/office/officeart/2005/8/layout/radial5"/>
    <dgm:cxn modelId="{CCD48A0B-5C82-423B-A281-9FB8C2DFF5EB}" type="presOf" srcId="{B4437678-FF8F-4F5F-9944-C01EBAA7D602}" destId="{CF4C59EE-86AA-41B2-A20D-037A7BB83F4D}" srcOrd="0" destOrd="0" presId="urn:microsoft.com/office/officeart/2005/8/layout/radial5"/>
    <dgm:cxn modelId="{17AA4FA9-FC0E-4671-ACC1-006E2A78997B}" type="presOf" srcId="{48CB3FB9-2B7B-4D45-BDAB-EDC5E1573D27}" destId="{5F0C573A-FC65-4B45-8A29-523596DC3146}" srcOrd="0" destOrd="0" presId="urn:microsoft.com/office/officeart/2005/8/layout/radial5"/>
    <dgm:cxn modelId="{9F9038A1-86C5-497B-8A4B-9DF3E23DCB8A}" type="presOf" srcId="{B4437678-FF8F-4F5F-9944-C01EBAA7D602}" destId="{D25BA010-E666-461E-A355-C2D0A73E8531}" srcOrd="1" destOrd="0" presId="urn:microsoft.com/office/officeart/2005/8/layout/radial5"/>
    <dgm:cxn modelId="{0387F1DF-2D0F-4220-942C-4DC8B28BBE40}" type="presOf" srcId="{925F45D5-7470-4F19-A434-BF5CFB1BD65B}" destId="{2A743DFA-1C82-4487-A4E5-330715729965}" srcOrd="1" destOrd="0" presId="urn:microsoft.com/office/officeart/2005/8/layout/radial5"/>
    <dgm:cxn modelId="{E0351F5D-554B-4166-9F6A-DF2F94B22D75}" srcId="{21E4DE5F-170D-4750-9379-8D049FED47DE}" destId="{0B45D05A-3C40-4283-9E48-5A30BF816B73}" srcOrd="3" destOrd="0" parTransId="{A6C292A9-09DA-4560-BA72-11929801B5D5}" sibTransId="{B2E57E71-3A09-4FEB-B260-687F1FF38D6A}"/>
    <dgm:cxn modelId="{147D198B-337A-45B7-8F02-CDBF82006CD3}" type="presOf" srcId="{91A13A2B-62B2-4E2B-9F66-4D4399277BF3}" destId="{E861CAD3-24AF-4F13-A666-912983C7B879}" srcOrd="0" destOrd="0" presId="urn:microsoft.com/office/officeart/2005/8/layout/radial5"/>
    <dgm:cxn modelId="{A4ABCF6B-C3DE-4BC2-A9AB-608EC1B15413}" type="presParOf" srcId="{E861CAD3-24AF-4F13-A666-912983C7B879}" destId="{418C5303-36D2-4468-9D89-819BCD02CEDE}" srcOrd="0" destOrd="0" presId="urn:microsoft.com/office/officeart/2005/8/layout/radial5"/>
    <dgm:cxn modelId="{E333C882-CBE0-4DE8-B895-3CC2218F7CCC}" type="presParOf" srcId="{E861CAD3-24AF-4F13-A666-912983C7B879}" destId="{0D2909CB-EE8E-43AB-A0B4-8F98B8BE8288}" srcOrd="1" destOrd="0" presId="urn:microsoft.com/office/officeart/2005/8/layout/radial5"/>
    <dgm:cxn modelId="{00F7EEEF-C46C-4724-84B2-A7597341C512}" type="presParOf" srcId="{0D2909CB-EE8E-43AB-A0B4-8F98B8BE8288}" destId="{249D2ABA-6E36-4A49-BD4F-E7194DC8E355}" srcOrd="0" destOrd="0" presId="urn:microsoft.com/office/officeart/2005/8/layout/radial5"/>
    <dgm:cxn modelId="{2CE63C42-877A-4A61-86F2-94980C55552B}" type="presParOf" srcId="{E861CAD3-24AF-4F13-A666-912983C7B879}" destId="{2F005FFE-0482-40EB-9038-0321EDD1221E}" srcOrd="2" destOrd="0" presId="urn:microsoft.com/office/officeart/2005/8/layout/radial5"/>
    <dgm:cxn modelId="{DA9C6A71-347D-42A5-B707-748D784CD116}" type="presParOf" srcId="{E861CAD3-24AF-4F13-A666-912983C7B879}" destId="{EAD78EFD-27D0-4AA0-93A3-1E1BEFD2CE0E}" srcOrd="3" destOrd="0" presId="urn:microsoft.com/office/officeart/2005/8/layout/radial5"/>
    <dgm:cxn modelId="{2AA7093E-DDD8-441F-A3B9-DF220309BF3D}" type="presParOf" srcId="{EAD78EFD-27D0-4AA0-93A3-1E1BEFD2CE0E}" destId="{2A743DFA-1C82-4487-A4E5-330715729965}" srcOrd="0" destOrd="0" presId="urn:microsoft.com/office/officeart/2005/8/layout/radial5"/>
    <dgm:cxn modelId="{DCEAF8AE-44C6-411F-9434-A34F842D23BD}" type="presParOf" srcId="{E861CAD3-24AF-4F13-A666-912983C7B879}" destId="{6AF5DE98-D747-4F1D-BB48-C6CFE47A455C}" srcOrd="4" destOrd="0" presId="urn:microsoft.com/office/officeart/2005/8/layout/radial5"/>
    <dgm:cxn modelId="{19FD801E-2C81-424F-8E22-95C68B12D0AF}" type="presParOf" srcId="{E861CAD3-24AF-4F13-A666-912983C7B879}" destId="{CF4C59EE-86AA-41B2-A20D-037A7BB83F4D}" srcOrd="5" destOrd="0" presId="urn:microsoft.com/office/officeart/2005/8/layout/radial5"/>
    <dgm:cxn modelId="{B85CA54F-D02D-4AD6-890D-7E8816D9FFAB}" type="presParOf" srcId="{CF4C59EE-86AA-41B2-A20D-037A7BB83F4D}" destId="{D25BA010-E666-461E-A355-C2D0A73E8531}" srcOrd="0" destOrd="0" presId="urn:microsoft.com/office/officeart/2005/8/layout/radial5"/>
    <dgm:cxn modelId="{5C7A6F4A-DE1D-4FF0-8CB4-2030F63E668C}" type="presParOf" srcId="{E861CAD3-24AF-4F13-A666-912983C7B879}" destId="{5F0C573A-FC65-4B45-8A29-523596DC3146}" srcOrd="6" destOrd="0" presId="urn:microsoft.com/office/officeart/2005/8/layout/radial5"/>
    <dgm:cxn modelId="{41AD7B87-D3FC-4635-AD11-235CE035A409}" type="presParOf" srcId="{E861CAD3-24AF-4F13-A666-912983C7B879}" destId="{484192A2-F58C-44B6-8307-6CCF247679F9}" srcOrd="7" destOrd="0" presId="urn:microsoft.com/office/officeart/2005/8/layout/radial5"/>
    <dgm:cxn modelId="{F2499419-6694-4111-BA43-44F11CA2499B}" type="presParOf" srcId="{484192A2-F58C-44B6-8307-6CCF247679F9}" destId="{A93D6D5B-CDC2-45EF-A776-E5ED426AE8D9}" srcOrd="0" destOrd="0" presId="urn:microsoft.com/office/officeart/2005/8/layout/radial5"/>
    <dgm:cxn modelId="{AA48FAA2-C853-4A1D-8F43-1AF85CC1C672}" type="presParOf" srcId="{E861CAD3-24AF-4F13-A666-912983C7B879}" destId="{75A75B99-675A-4A23-92D9-570F3F5BA89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A13A2B-62B2-4E2B-9F66-4D4399277BF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E4DE5F-170D-4750-9379-8D049FED47DE}">
      <dgm:prSet phldrT="[Text]"/>
      <dgm:spPr>
        <a:solidFill>
          <a:srgbClr val="0070C0"/>
        </a:solidFill>
      </dgm:spPr>
      <dgm:t>
        <a:bodyPr/>
        <a:lstStyle/>
        <a:p>
          <a:r>
            <a:rPr lang="bn-IN" dirty="0" smtClean="0">
              <a:latin typeface="NikoshBAN"/>
            </a:rPr>
            <a:t>দ্রাব্যতা (</a:t>
          </a:r>
          <a:r>
            <a:rPr lang="en-US" dirty="0" smtClean="0">
              <a:latin typeface="NikoshBAN"/>
            </a:rPr>
            <a:t>S)</a:t>
          </a:r>
          <a:r>
            <a:rPr lang="bn-IN" dirty="0" smtClean="0">
              <a:latin typeface="NikoshBAN"/>
            </a:rPr>
            <a:t> হিসাবকরণ</a:t>
          </a:r>
          <a:endParaRPr lang="en-US" dirty="0">
            <a:latin typeface="NikoshBAN"/>
          </a:endParaRPr>
        </a:p>
      </dgm:t>
    </dgm:pt>
    <dgm:pt modelId="{A5309A5E-4934-4346-B512-EB3B56948748}" type="parTrans" cxnId="{EB761B0B-A09E-41C0-8956-A7A83DA9620F}">
      <dgm:prSet/>
      <dgm:spPr/>
      <dgm:t>
        <a:bodyPr/>
        <a:lstStyle/>
        <a:p>
          <a:endParaRPr lang="en-US"/>
        </a:p>
      </dgm:t>
    </dgm:pt>
    <dgm:pt modelId="{A14148B9-74E9-4D6C-BC90-04B46F4463DA}" type="sibTrans" cxnId="{EB761B0B-A09E-41C0-8956-A7A83DA9620F}">
      <dgm:prSet/>
      <dgm:spPr/>
      <dgm:t>
        <a:bodyPr/>
        <a:lstStyle/>
        <a:p>
          <a:endParaRPr lang="en-US"/>
        </a:p>
      </dgm:t>
    </dgm:pt>
    <dgm:pt modelId="{19B05A75-B733-44FE-9ACE-CF86E0DCADA8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1BD9D4B-5679-4158-9139-2E9671164D24}" type="parTrans" cxnId="{0C7F59D0-726A-4285-8337-4F355393BC8F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D7388E0-96CF-43EC-90A2-627DDE6069D5}" type="sibTrans" cxnId="{0C7F59D0-726A-4285-8337-4F355393BC8F}">
      <dgm:prSet/>
      <dgm:spPr/>
      <dgm:t>
        <a:bodyPr/>
        <a:lstStyle/>
        <a:p>
          <a:endParaRPr lang="en-US"/>
        </a:p>
      </dgm:t>
    </dgm:pt>
    <dgm:pt modelId="{EAAAF598-1C6D-43FC-B141-8945821BA580}">
      <dgm:prSet phldrT="[Text]" custT="1"/>
      <dgm:spPr/>
      <dgm:t>
        <a:bodyPr/>
        <a:lstStyle/>
        <a:p>
          <a:r>
            <a:rPr lang="en-US" sz="3200" b="1" dirty="0" smtClean="0"/>
            <a:t>M</a:t>
          </a:r>
          <a:endParaRPr lang="bn-IN" sz="3200" b="1" dirty="0" smtClean="0"/>
        </a:p>
        <a:p>
          <a:r>
            <a:rPr lang="en-US" sz="3200" b="1" dirty="0" smtClean="0"/>
            <a:t>  </a:t>
          </a:r>
          <a:r>
            <a:rPr lang="bn-IN" sz="3200" b="1" dirty="0" smtClean="0"/>
            <a:t>দ্রবের ভর</a:t>
          </a:r>
          <a:r>
            <a:rPr lang="en-US" sz="3200" b="1" dirty="0" smtClean="0"/>
            <a:t> </a:t>
          </a:r>
          <a:endParaRPr lang="en-US" sz="3200" dirty="0"/>
        </a:p>
      </dgm:t>
    </dgm:pt>
    <dgm:pt modelId="{925F45D5-7470-4F19-A434-BF5CFB1BD65B}" type="parTrans" cxnId="{47C552E2-999B-43D6-8276-523AF1D9BB9B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699F4BD4-8FA4-415D-A7B4-06FE61BC8D54}" type="sibTrans" cxnId="{47C552E2-999B-43D6-8276-523AF1D9BB9B}">
      <dgm:prSet/>
      <dgm:spPr/>
      <dgm:t>
        <a:bodyPr/>
        <a:lstStyle/>
        <a:p>
          <a:endParaRPr lang="en-US"/>
        </a:p>
      </dgm:t>
    </dgm:pt>
    <dgm:pt modelId="{48CB3FB9-2B7B-4D45-BDAB-EDC5E1573D27}">
      <dgm:prSet phldrT="[Text]" custT="1"/>
      <dgm:spPr/>
      <dgm:t>
        <a:bodyPr/>
        <a:lstStyle/>
        <a:p>
          <a:r>
            <a:rPr lang="bn-IN" sz="2800" b="1" dirty="0" smtClean="0"/>
            <a:t>(</a:t>
          </a:r>
          <a:r>
            <a:rPr lang="en-US" sz="2800" b="1" dirty="0" smtClean="0"/>
            <a:t>M – m</a:t>
          </a:r>
          <a:r>
            <a:rPr lang="bn-IN" sz="2800" b="1" dirty="0" smtClean="0"/>
            <a:t>)</a:t>
          </a:r>
          <a:r>
            <a:rPr lang="en-US" sz="2800" b="1" dirty="0" smtClean="0"/>
            <a:t> </a:t>
          </a:r>
          <a:endParaRPr lang="bn-IN" sz="2800" b="1" dirty="0" smtClean="0"/>
        </a:p>
        <a:p>
          <a:r>
            <a:rPr lang="bn-IN" sz="2800" b="1" dirty="0" smtClean="0"/>
            <a:t>দ্রাবকের ভর</a:t>
          </a:r>
          <a:endParaRPr lang="en-US" sz="2800" dirty="0"/>
        </a:p>
      </dgm:t>
    </dgm:pt>
    <dgm:pt modelId="{B4437678-FF8F-4F5F-9944-C01EBAA7D602}" type="parTrans" cxnId="{9E5BBECD-56C0-4AC4-BE6D-03B344488EA4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DC17570-DC0C-4D17-85D2-EFE51CEDC55E}" type="sibTrans" cxnId="{9E5BBECD-56C0-4AC4-BE6D-03B344488EA4}">
      <dgm:prSet/>
      <dgm:spPr/>
      <dgm:t>
        <a:bodyPr/>
        <a:lstStyle/>
        <a:p>
          <a:endParaRPr lang="en-US"/>
        </a:p>
      </dgm:t>
    </dgm:pt>
    <dgm:pt modelId="{0B45D05A-3C40-4283-9E48-5A30BF816B73}">
      <dgm:prSet custT="1"/>
      <dgm:spPr/>
      <dgm:t>
        <a:bodyPr/>
        <a:lstStyle/>
        <a:p>
          <a:r>
            <a:rPr lang="en-US" sz="2800" b="1" dirty="0" smtClean="0"/>
            <a:t>M </a:t>
          </a:r>
          <a:r>
            <a:rPr lang="bn-IN" sz="2800" b="1" dirty="0" smtClean="0"/>
            <a:t>দ্রবণের ভর</a:t>
          </a:r>
          <a:endParaRPr lang="en-US" sz="2800" dirty="0"/>
        </a:p>
      </dgm:t>
    </dgm:pt>
    <dgm:pt modelId="{A6C292A9-09DA-4560-BA72-11929801B5D5}" type="parTrans" cxnId="{E0351F5D-554B-4166-9F6A-DF2F94B22D7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B2E57E71-3A09-4FEB-B260-687F1FF38D6A}" type="sibTrans" cxnId="{E0351F5D-554B-4166-9F6A-DF2F94B22D75}">
      <dgm:prSet/>
      <dgm:spPr/>
      <dgm:t>
        <a:bodyPr/>
        <a:lstStyle/>
        <a:p>
          <a:endParaRPr lang="en-US"/>
        </a:p>
      </dgm:t>
    </dgm:pt>
    <dgm:pt modelId="{E861CAD3-24AF-4F13-A666-912983C7B879}" type="pres">
      <dgm:prSet presAssocID="{91A13A2B-62B2-4E2B-9F66-4D4399277BF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18C5303-36D2-4468-9D89-819BCD02CEDE}" type="pres">
      <dgm:prSet presAssocID="{21E4DE5F-170D-4750-9379-8D049FED47DE}" presName="centerShape" presStyleLbl="node0" presStyleIdx="0" presStyleCnt="1" custScaleX="194757" custScaleY="101650" custLinFactNeighborX="115" custLinFactNeighborY="1583"/>
      <dgm:spPr/>
      <dgm:t>
        <a:bodyPr/>
        <a:lstStyle/>
        <a:p>
          <a:endParaRPr lang="en-US"/>
        </a:p>
      </dgm:t>
    </dgm:pt>
    <dgm:pt modelId="{0D2909CB-EE8E-43AB-A0B4-8F98B8BE8288}" type="pres">
      <dgm:prSet presAssocID="{01BD9D4B-5679-4158-9139-2E9671164D24}" presName="parTrans" presStyleLbl="sibTrans2D1" presStyleIdx="0" presStyleCnt="4" custLinFactNeighborX="5718" custLinFactNeighborY="20999"/>
      <dgm:spPr/>
    </dgm:pt>
    <dgm:pt modelId="{249D2ABA-6E36-4A49-BD4F-E7194DC8E355}" type="pres">
      <dgm:prSet presAssocID="{01BD9D4B-5679-4158-9139-2E9671164D24}" presName="connectorText" presStyleLbl="sibTrans2D1" presStyleIdx="0" presStyleCnt="4"/>
      <dgm:spPr/>
    </dgm:pt>
    <dgm:pt modelId="{2F005FFE-0482-40EB-9038-0321EDD1221E}" type="pres">
      <dgm:prSet presAssocID="{19B05A75-B733-44FE-9ACE-CF86E0DCADA8}" presName="node" presStyleLbl="node1" presStyleIdx="0" presStyleCnt="4" custScaleX="183070" custScaleY="98907" custRadScaleRad="90839" custRadScaleInc="-2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78EFD-27D0-4AA0-93A3-1E1BEFD2CE0E}" type="pres">
      <dgm:prSet presAssocID="{925F45D5-7470-4F19-A434-BF5CFB1BD65B}" presName="parTrans" presStyleLbl="sibTrans2D1" presStyleIdx="1" presStyleCnt="4"/>
      <dgm:spPr/>
    </dgm:pt>
    <dgm:pt modelId="{2A743DFA-1C82-4487-A4E5-330715729965}" type="pres">
      <dgm:prSet presAssocID="{925F45D5-7470-4F19-A434-BF5CFB1BD65B}" presName="connectorText" presStyleLbl="sibTrans2D1" presStyleIdx="1" presStyleCnt="4"/>
      <dgm:spPr/>
    </dgm:pt>
    <dgm:pt modelId="{6AF5DE98-D747-4F1D-BB48-C6CFE47A455C}" type="pres">
      <dgm:prSet presAssocID="{EAAAF598-1C6D-43FC-B141-8945821BA580}" presName="node" presStyleLbl="node1" presStyleIdx="1" presStyleCnt="4" custScaleX="140339" custScaleY="131343" custRadScaleRad="148595" custRadScaleInc="-5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C59EE-86AA-41B2-A20D-037A7BB83F4D}" type="pres">
      <dgm:prSet presAssocID="{B4437678-FF8F-4F5F-9944-C01EBAA7D602}" presName="parTrans" presStyleLbl="sibTrans2D1" presStyleIdx="2" presStyleCnt="4" custLinFactNeighborX="8476" custLinFactNeighborY="-16800"/>
      <dgm:spPr/>
    </dgm:pt>
    <dgm:pt modelId="{D25BA010-E666-461E-A355-C2D0A73E8531}" type="pres">
      <dgm:prSet presAssocID="{B4437678-FF8F-4F5F-9944-C01EBAA7D602}" presName="connectorText" presStyleLbl="sibTrans2D1" presStyleIdx="2" presStyleCnt="4"/>
      <dgm:spPr/>
    </dgm:pt>
    <dgm:pt modelId="{5F0C573A-FC65-4B45-8A29-523596DC3146}" type="pres">
      <dgm:prSet presAssocID="{48CB3FB9-2B7B-4D45-BDAB-EDC5E1573D27}" presName="node" presStyleLbl="node1" presStyleIdx="2" presStyleCnt="4" custScaleX="192049" custScaleY="89415" custRadScaleRad="89843" custRadScaleInc="-4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192A2-F58C-44B6-8307-6CCF247679F9}" type="pres">
      <dgm:prSet presAssocID="{A6C292A9-09DA-4560-BA72-11929801B5D5}" presName="parTrans" presStyleLbl="sibTrans2D1" presStyleIdx="3" presStyleCnt="4"/>
      <dgm:spPr/>
    </dgm:pt>
    <dgm:pt modelId="{A93D6D5B-CDC2-45EF-A776-E5ED426AE8D9}" type="pres">
      <dgm:prSet presAssocID="{A6C292A9-09DA-4560-BA72-11929801B5D5}" presName="connectorText" presStyleLbl="sibTrans2D1" presStyleIdx="3" presStyleCnt="4"/>
      <dgm:spPr/>
    </dgm:pt>
    <dgm:pt modelId="{75A75B99-675A-4A23-92D9-570F3F5BA899}" type="pres">
      <dgm:prSet presAssocID="{0B45D05A-3C40-4283-9E48-5A30BF816B73}" presName="node" presStyleLbl="node1" presStyleIdx="3" presStyleCnt="4" custScaleX="130240" custScaleY="122774" custRadScaleRad="139871" custRadScaleInc="4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5BBECD-56C0-4AC4-BE6D-03B344488EA4}" srcId="{21E4DE5F-170D-4750-9379-8D049FED47DE}" destId="{48CB3FB9-2B7B-4D45-BDAB-EDC5E1573D27}" srcOrd="2" destOrd="0" parTransId="{B4437678-FF8F-4F5F-9944-C01EBAA7D602}" sibTransId="{ADC17570-DC0C-4D17-85D2-EFE51CEDC55E}"/>
    <dgm:cxn modelId="{A3E77944-13C5-4D33-8095-27019C3FC9EB}" type="presOf" srcId="{01BD9D4B-5679-4158-9139-2E9671164D24}" destId="{0D2909CB-EE8E-43AB-A0B4-8F98B8BE8288}" srcOrd="0" destOrd="0" presId="urn:microsoft.com/office/officeart/2005/8/layout/radial5"/>
    <dgm:cxn modelId="{1C0A5EA2-734A-46A6-97A3-0350E39FF890}" type="presOf" srcId="{EAAAF598-1C6D-43FC-B141-8945821BA580}" destId="{6AF5DE98-D747-4F1D-BB48-C6CFE47A455C}" srcOrd="0" destOrd="0" presId="urn:microsoft.com/office/officeart/2005/8/layout/radial5"/>
    <dgm:cxn modelId="{EB761B0B-A09E-41C0-8956-A7A83DA9620F}" srcId="{91A13A2B-62B2-4E2B-9F66-4D4399277BF3}" destId="{21E4DE5F-170D-4750-9379-8D049FED47DE}" srcOrd="0" destOrd="0" parTransId="{A5309A5E-4934-4346-B512-EB3B56948748}" sibTransId="{A14148B9-74E9-4D6C-BC90-04B46F4463DA}"/>
    <dgm:cxn modelId="{0C7F59D0-726A-4285-8337-4F355393BC8F}" srcId="{21E4DE5F-170D-4750-9379-8D049FED47DE}" destId="{19B05A75-B733-44FE-9ACE-CF86E0DCADA8}" srcOrd="0" destOrd="0" parTransId="{01BD9D4B-5679-4158-9139-2E9671164D24}" sibTransId="{ED7388E0-96CF-43EC-90A2-627DDE6069D5}"/>
    <dgm:cxn modelId="{9A8E79E7-5D5F-4737-8820-B46D7F975F14}" type="presOf" srcId="{A6C292A9-09DA-4560-BA72-11929801B5D5}" destId="{484192A2-F58C-44B6-8307-6CCF247679F9}" srcOrd="0" destOrd="0" presId="urn:microsoft.com/office/officeart/2005/8/layout/radial5"/>
    <dgm:cxn modelId="{F8A29F78-2A7A-4982-A452-475C14FFF579}" type="presOf" srcId="{21E4DE5F-170D-4750-9379-8D049FED47DE}" destId="{418C5303-36D2-4468-9D89-819BCD02CEDE}" srcOrd="0" destOrd="0" presId="urn:microsoft.com/office/officeart/2005/8/layout/radial5"/>
    <dgm:cxn modelId="{FF9E8184-B0EE-4BA4-9597-EC6C8A04DDC0}" type="presOf" srcId="{A6C292A9-09DA-4560-BA72-11929801B5D5}" destId="{A93D6D5B-CDC2-45EF-A776-E5ED426AE8D9}" srcOrd="1" destOrd="0" presId="urn:microsoft.com/office/officeart/2005/8/layout/radial5"/>
    <dgm:cxn modelId="{F99978DB-6B46-4D21-98D4-91D0D9C8FC36}" type="presOf" srcId="{01BD9D4B-5679-4158-9139-2E9671164D24}" destId="{249D2ABA-6E36-4A49-BD4F-E7194DC8E355}" srcOrd="1" destOrd="0" presId="urn:microsoft.com/office/officeart/2005/8/layout/radial5"/>
    <dgm:cxn modelId="{D9FE5302-C1AF-4627-9108-B0B856E3551D}" type="presOf" srcId="{19B05A75-B733-44FE-9ACE-CF86E0DCADA8}" destId="{2F005FFE-0482-40EB-9038-0321EDD1221E}" srcOrd="0" destOrd="0" presId="urn:microsoft.com/office/officeart/2005/8/layout/radial5"/>
    <dgm:cxn modelId="{E2BF6540-34A4-41B3-BDEE-CBDDDF0E5E4C}" type="presOf" srcId="{925F45D5-7470-4F19-A434-BF5CFB1BD65B}" destId="{EAD78EFD-27D0-4AA0-93A3-1E1BEFD2CE0E}" srcOrd="0" destOrd="0" presId="urn:microsoft.com/office/officeart/2005/8/layout/radial5"/>
    <dgm:cxn modelId="{47C552E2-999B-43D6-8276-523AF1D9BB9B}" srcId="{21E4DE5F-170D-4750-9379-8D049FED47DE}" destId="{EAAAF598-1C6D-43FC-B141-8945821BA580}" srcOrd="1" destOrd="0" parTransId="{925F45D5-7470-4F19-A434-BF5CFB1BD65B}" sibTransId="{699F4BD4-8FA4-415D-A7B4-06FE61BC8D54}"/>
    <dgm:cxn modelId="{F292D3A4-81E2-4783-82A7-AA15B043A719}" type="presOf" srcId="{0B45D05A-3C40-4283-9E48-5A30BF816B73}" destId="{75A75B99-675A-4A23-92D9-570F3F5BA899}" srcOrd="0" destOrd="0" presId="urn:microsoft.com/office/officeart/2005/8/layout/radial5"/>
    <dgm:cxn modelId="{CCD48A0B-5C82-423B-A281-9FB8C2DFF5EB}" type="presOf" srcId="{B4437678-FF8F-4F5F-9944-C01EBAA7D602}" destId="{CF4C59EE-86AA-41B2-A20D-037A7BB83F4D}" srcOrd="0" destOrd="0" presId="urn:microsoft.com/office/officeart/2005/8/layout/radial5"/>
    <dgm:cxn modelId="{17AA4FA9-FC0E-4671-ACC1-006E2A78997B}" type="presOf" srcId="{48CB3FB9-2B7B-4D45-BDAB-EDC5E1573D27}" destId="{5F0C573A-FC65-4B45-8A29-523596DC3146}" srcOrd="0" destOrd="0" presId="urn:microsoft.com/office/officeart/2005/8/layout/radial5"/>
    <dgm:cxn modelId="{9F9038A1-86C5-497B-8A4B-9DF3E23DCB8A}" type="presOf" srcId="{B4437678-FF8F-4F5F-9944-C01EBAA7D602}" destId="{D25BA010-E666-461E-A355-C2D0A73E8531}" srcOrd="1" destOrd="0" presId="urn:microsoft.com/office/officeart/2005/8/layout/radial5"/>
    <dgm:cxn modelId="{0387F1DF-2D0F-4220-942C-4DC8B28BBE40}" type="presOf" srcId="{925F45D5-7470-4F19-A434-BF5CFB1BD65B}" destId="{2A743DFA-1C82-4487-A4E5-330715729965}" srcOrd="1" destOrd="0" presId="urn:microsoft.com/office/officeart/2005/8/layout/radial5"/>
    <dgm:cxn modelId="{E0351F5D-554B-4166-9F6A-DF2F94B22D75}" srcId="{21E4DE5F-170D-4750-9379-8D049FED47DE}" destId="{0B45D05A-3C40-4283-9E48-5A30BF816B73}" srcOrd="3" destOrd="0" parTransId="{A6C292A9-09DA-4560-BA72-11929801B5D5}" sibTransId="{B2E57E71-3A09-4FEB-B260-687F1FF38D6A}"/>
    <dgm:cxn modelId="{147D198B-337A-45B7-8F02-CDBF82006CD3}" type="presOf" srcId="{91A13A2B-62B2-4E2B-9F66-4D4399277BF3}" destId="{E861CAD3-24AF-4F13-A666-912983C7B879}" srcOrd="0" destOrd="0" presId="urn:microsoft.com/office/officeart/2005/8/layout/radial5"/>
    <dgm:cxn modelId="{A4ABCF6B-C3DE-4BC2-A9AB-608EC1B15413}" type="presParOf" srcId="{E861CAD3-24AF-4F13-A666-912983C7B879}" destId="{418C5303-36D2-4468-9D89-819BCD02CEDE}" srcOrd="0" destOrd="0" presId="urn:microsoft.com/office/officeart/2005/8/layout/radial5"/>
    <dgm:cxn modelId="{E333C882-CBE0-4DE8-B895-3CC2218F7CCC}" type="presParOf" srcId="{E861CAD3-24AF-4F13-A666-912983C7B879}" destId="{0D2909CB-EE8E-43AB-A0B4-8F98B8BE8288}" srcOrd="1" destOrd="0" presId="urn:microsoft.com/office/officeart/2005/8/layout/radial5"/>
    <dgm:cxn modelId="{00F7EEEF-C46C-4724-84B2-A7597341C512}" type="presParOf" srcId="{0D2909CB-EE8E-43AB-A0B4-8F98B8BE8288}" destId="{249D2ABA-6E36-4A49-BD4F-E7194DC8E355}" srcOrd="0" destOrd="0" presId="urn:microsoft.com/office/officeart/2005/8/layout/radial5"/>
    <dgm:cxn modelId="{2CE63C42-877A-4A61-86F2-94980C55552B}" type="presParOf" srcId="{E861CAD3-24AF-4F13-A666-912983C7B879}" destId="{2F005FFE-0482-40EB-9038-0321EDD1221E}" srcOrd="2" destOrd="0" presId="urn:microsoft.com/office/officeart/2005/8/layout/radial5"/>
    <dgm:cxn modelId="{DA9C6A71-347D-42A5-B707-748D784CD116}" type="presParOf" srcId="{E861CAD3-24AF-4F13-A666-912983C7B879}" destId="{EAD78EFD-27D0-4AA0-93A3-1E1BEFD2CE0E}" srcOrd="3" destOrd="0" presId="urn:microsoft.com/office/officeart/2005/8/layout/radial5"/>
    <dgm:cxn modelId="{2AA7093E-DDD8-441F-A3B9-DF220309BF3D}" type="presParOf" srcId="{EAD78EFD-27D0-4AA0-93A3-1E1BEFD2CE0E}" destId="{2A743DFA-1C82-4487-A4E5-330715729965}" srcOrd="0" destOrd="0" presId="urn:microsoft.com/office/officeart/2005/8/layout/radial5"/>
    <dgm:cxn modelId="{DCEAF8AE-44C6-411F-9434-A34F842D23BD}" type="presParOf" srcId="{E861CAD3-24AF-4F13-A666-912983C7B879}" destId="{6AF5DE98-D747-4F1D-BB48-C6CFE47A455C}" srcOrd="4" destOrd="0" presId="urn:microsoft.com/office/officeart/2005/8/layout/radial5"/>
    <dgm:cxn modelId="{19FD801E-2C81-424F-8E22-95C68B12D0AF}" type="presParOf" srcId="{E861CAD3-24AF-4F13-A666-912983C7B879}" destId="{CF4C59EE-86AA-41B2-A20D-037A7BB83F4D}" srcOrd="5" destOrd="0" presId="urn:microsoft.com/office/officeart/2005/8/layout/radial5"/>
    <dgm:cxn modelId="{B85CA54F-D02D-4AD6-890D-7E8816D9FFAB}" type="presParOf" srcId="{CF4C59EE-86AA-41B2-A20D-037A7BB83F4D}" destId="{D25BA010-E666-461E-A355-C2D0A73E8531}" srcOrd="0" destOrd="0" presId="urn:microsoft.com/office/officeart/2005/8/layout/radial5"/>
    <dgm:cxn modelId="{5C7A6F4A-DE1D-4FF0-8CB4-2030F63E668C}" type="presParOf" srcId="{E861CAD3-24AF-4F13-A666-912983C7B879}" destId="{5F0C573A-FC65-4B45-8A29-523596DC3146}" srcOrd="6" destOrd="0" presId="urn:microsoft.com/office/officeart/2005/8/layout/radial5"/>
    <dgm:cxn modelId="{41AD7B87-D3FC-4635-AD11-235CE035A409}" type="presParOf" srcId="{E861CAD3-24AF-4F13-A666-912983C7B879}" destId="{484192A2-F58C-44B6-8307-6CCF247679F9}" srcOrd="7" destOrd="0" presId="urn:microsoft.com/office/officeart/2005/8/layout/radial5"/>
    <dgm:cxn modelId="{F2499419-6694-4111-BA43-44F11CA2499B}" type="presParOf" srcId="{484192A2-F58C-44B6-8307-6CCF247679F9}" destId="{A93D6D5B-CDC2-45EF-A776-E5ED426AE8D9}" srcOrd="0" destOrd="0" presId="urn:microsoft.com/office/officeart/2005/8/layout/radial5"/>
    <dgm:cxn modelId="{AA48FAA2-C853-4A1D-8F43-1AF85CC1C672}" type="presParOf" srcId="{E861CAD3-24AF-4F13-A666-912983C7B879}" destId="{75A75B99-675A-4A23-92D9-570F3F5BA89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C5303-36D2-4468-9D89-819BCD02CEDE}">
      <dsp:nvSpPr>
        <dsp:cNvPr id="0" name=""/>
        <dsp:cNvSpPr/>
      </dsp:nvSpPr>
      <dsp:spPr>
        <a:xfrm>
          <a:off x="5251787" y="2705963"/>
          <a:ext cx="1900247" cy="1900247"/>
        </a:xfrm>
        <a:prstGeom prst="ellipse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kern="1200" dirty="0" smtClean="0">
              <a:latin typeface="NikoshBAN"/>
            </a:rPr>
            <a:t>দ্রাব্যতা</a:t>
          </a:r>
          <a:endParaRPr lang="en-US" sz="3300" kern="1200" dirty="0">
            <a:latin typeface="NikoshBAN"/>
          </a:endParaRPr>
        </a:p>
      </dsp:txBody>
      <dsp:txXfrm>
        <a:off x="5530072" y="2984248"/>
        <a:ext cx="1343677" cy="1343677"/>
      </dsp:txXfrm>
    </dsp:sp>
    <dsp:sp modelId="{0D2909CB-EE8E-43AB-A0B4-8F98B8BE8288}">
      <dsp:nvSpPr>
        <dsp:cNvPr id="0" name=""/>
        <dsp:cNvSpPr/>
      </dsp:nvSpPr>
      <dsp:spPr>
        <a:xfrm rot="16190787">
          <a:off x="5921891" y="1825155"/>
          <a:ext cx="552236" cy="75092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10800000">
        <a:off x="6004948" y="2058175"/>
        <a:ext cx="386565" cy="450557"/>
      </dsp:txXfrm>
    </dsp:sp>
    <dsp:sp modelId="{2F005FFE-0482-40EB-9038-0321EDD1221E}">
      <dsp:nvSpPr>
        <dsp:cNvPr id="0" name=""/>
        <dsp:cNvSpPr/>
      </dsp:nvSpPr>
      <dsp:spPr>
        <a:xfrm>
          <a:off x="3233310" y="334607"/>
          <a:ext cx="5922959" cy="1329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100g </a:t>
          </a:r>
          <a:r>
            <a:rPr lang="bn-IN" sz="1900" b="1" kern="1200" dirty="0" smtClean="0"/>
            <a:t>দ্রাবককে সম্পৃক্ত দ্রবণে পরিণত করতে যত গ্রাম দ্রবের প্রয়োজন হয় </a:t>
          </a:r>
          <a:endParaRPr lang="en-US" sz="1900" kern="1200" dirty="0"/>
        </a:p>
      </dsp:txBody>
      <dsp:txXfrm>
        <a:off x="4100707" y="529294"/>
        <a:ext cx="4188165" cy="940032"/>
      </dsp:txXfrm>
    </dsp:sp>
    <dsp:sp modelId="{EAD78EFD-27D0-4AA0-93A3-1E1BEFD2CE0E}">
      <dsp:nvSpPr>
        <dsp:cNvPr id="0" name=""/>
        <dsp:cNvSpPr/>
      </dsp:nvSpPr>
      <dsp:spPr>
        <a:xfrm rot="2196874">
          <a:off x="7104321" y="4172612"/>
          <a:ext cx="596033" cy="75092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121964" y="4269473"/>
        <a:ext cx="417223" cy="450557"/>
      </dsp:txXfrm>
    </dsp:sp>
    <dsp:sp modelId="{6AF5DE98-D747-4F1D-BB48-C6CFE47A455C}">
      <dsp:nvSpPr>
        <dsp:cNvPr id="0" name=""/>
        <dsp:cNvSpPr/>
      </dsp:nvSpPr>
      <dsp:spPr>
        <a:xfrm>
          <a:off x="6882422" y="4774085"/>
          <a:ext cx="3986738" cy="1737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1L </a:t>
          </a:r>
          <a:r>
            <a:rPr lang="bn-IN" sz="1900" b="1" kern="1200" dirty="0" smtClean="0"/>
            <a:t>দ্রাবককে সম্পৃক্ত দ্রবণে পরিণত করতে যত মোল দ্রবের প্রয়োজন হয় </a:t>
          </a:r>
          <a:endParaRPr lang="en-US" sz="1900" kern="1200" dirty="0"/>
        </a:p>
      </dsp:txBody>
      <dsp:txXfrm>
        <a:off x="7466266" y="5028567"/>
        <a:ext cx="2819050" cy="1228747"/>
      </dsp:txXfrm>
    </dsp:sp>
    <dsp:sp modelId="{CF4C59EE-86AA-41B2-A20D-037A7BB83F4D}">
      <dsp:nvSpPr>
        <dsp:cNvPr id="0" name=""/>
        <dsp:cNvSpPr/>
      </dsp:nvSpPr>
      <dsp:spPr>
        <a:xfrm rot="8612629">
          <a:off x="4510822" y="4252957"/>
          <a:ext cx="749900" cy="75092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10800000">
        <a:off x="4713780" y="4336303"/>
        <a:ext cx="524930" cy="450557"/>
      </dsp:txXfrm>
    </dsp:sp>
    <dsp:sp modelId="{5F0C573A-FC65-4B45-8A29-523596DC3146}">
      <dsp:nvSpPr>
        <dsp:cNvPr id="0" name=""/>
        <dsp:cNvSpPr/>
      </dsp:nvSpPr>
      <dsp:spPr>
        <a:xfrm>
          <a:off x="1061829" y="4954388"/>
          <a:ext cx="4381902" cy="1760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1L </a:t>
          </a:r>
          <a:r>
            <a:rPr lang="bn-IN" sz="1900" b="1" kern="1200" dirty="0" smtClean="0"/>
            <a:t>দ্রাবককে সম্পৃক্ত দ্রবণে পরিণত করতে যত গ্রাম দ্রবের প্রয়োজন হয় </a:t>
          </a:r>
          <a:endParaRPr lang="en-US" sz="1900" kern="1200" dirty="0"/>
        </a:p>
      </dsp:txBody>
      <dsp:txXfrm>
        <a:off x="1703544" y="5212266"/>
        <a:ext cx="3098472" cy="1245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C5303-36D2-4468-9D89-819BCD02CEDE}">
      <dsp:nvSpPr>
        <dsp:cNvPr id="0" name=""/>
        <dsp:cNvSpPr/>
      </dsp:nvSpPr>
      <dsp:spPr>
        <a:xfrm>
          <a:off x="4610634" y="2797202"/>
          <a:ext cx="2891258" cy="1509041"/>
        </a:xfrm>
        <a:prstGeom prst="ellipse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/>
            </a:rPr>
            <a:t>দ্রাব্যতা (</a:t>
          </a:r>
          <a:r>
            <a:rPr lang="en-US" sz="3200" kern="1200" dirty="0" smtClean="0">
              <a:latin typeface="NikoshBAN"/>
            </a:rPr>
            <a:t>S)</a:t>
          </a:r>
          <a:r>
            <a:rPr lang="bn-IN" sz="3200" kern="1200" dirty="0" smtClean="0">
              <a:latin typeface="NikoshBAN"/>
            </a:rPr>
            <a:t> হিসাবকরণ</a:t>
          </a:r>
          <a:endParaRPr lang="en-US" sz="3200" kern="1200" dirty="0">
            <a:latin typeface="NikoshBAN"/>
          </a:endParaRPr>
        </a:p>
      </dsp:txBody>
      <dsp:txXfrm>
        <a:off x="5034049" y="3018196"/>
        <a:ext cx="2044428" cy="1067053"/>
      </dsp:txXfrm>
    </dsp:sp>
    <dsp:sp modelId="{0D2909CB-EE8E-43AB-A0B4-8F98B8BE8288}">
      <dsp:nvSpPr>
        <dsp:cNvPr id="0" name=""/>
        <dsp:cNvSpPr/>
      </dsp:nvSpPr>
      <dsp:spPr>
        <a:xfrm rot="16116946">
          <a:off x="5859096" y="2267310"/>
          <a:ext cx="384871" cy="61329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5918221" y="2447682"/>
        <a:ext cx="269410" cy="367974"/>
      </dsp:txXfrm>
    </dsp:sp>
    <dsp:sp modelId="{2F005FFE-0482-40EB-9038-0321EDD1221E}">
      <dsp:nvSpPr>
        <dsp:cNvPr id="0" name=""/>
        <dsp:cNvSpPr/>
      </dsp:nvSpPr>
      <dsp:spPr>
        <a:xfrm>
          <a:off x="4347831" y="287296"/>
          <a:ext cx="3302210" cy="1784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 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800" b="1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sz="2800" b="1" i="0" kern="1200" smtClean="0">
                      <a:latin typeface="Cambria Math" panose="02040503050406030204" pitchFamily="18" charset="0"/>
                    </a:rPr>
                    <m:t>𝟏𝟎𝟎𝐦</m:t>
                  </m:r>
                </m:num>
                <m:den>
                  <m:r>
                    <a:rPr lang="en-US" sz="2800" b="1" i="0" kern="1200" smtClean="0">
                      <a:latin typeface="Cambria Math" panose="02040503050406030204" pitchFamily="18" charset="0"/>
                    </a:rPr>
                    <m:t>     </m:t>
                  </m:r>
                  <m:r>
                    <a:rPr lang="en-US" sz="2800" b="1" i="0" kern="1200" smtClean="0">
                      <a:latin typeface="Cambria Math" panose="02040503050406030204" pitchFamily="18" charset="0"/>
                    </a:rPr>
                    <m:t>𝐌</m:t>
                  </m:r>
                  <m:r>
                    <a:rPr lang="en-US" sz="2800" b="1" i="0" kern="1200" smtClean="0">
                      <a:latin typeface="Cambria Math" panose="02040503050406030204" pitchFamily="18" charset="0"/>
                    </a:rPr>
                    <m:t> −</m:t>
                  </m:r>
                  <m:r>
                    <a:rPr lang="en-US" sz="2800" b="1" i="0" kern="1200" smtClean="0">
                      <a:latin typeface="Cambria Math" panose="02040503050406030204" pitchFamily="18" charset="0"/>
                    </a:rPr>
                    <m:t>𝐦</m:t>
                  </m:r>
                  <m:r>
                    <a:rPr lang="en-US" sz="2800" b="1" i="0" kern="1200" smtClean="0">
                      <a:latin typeface="Cambria Math" panose="02040503050406030204" pitchFamily="18" charset="0"/>
                    </a:rPr>
                    <m:t>     </m:t>
                  </m:r>
                </m:den>
              </m:f>
            </m:oMath>
          </a14:m>
          <a:endParaRPr lang="en-US" sz="2200" kern="1200" dirty="0"/>
        </a:p>
      </dsp:txBody>
      <dsp:txXfrm>
        <a:off x="4831428" y="548569"/>
        <a:ext cx="2335016" cy="1261535"/>
      </dsp:txXfrm>
    </dsp:sp>
    <dsp:sp modelId="{EAD78EFD-27D0-4AA0-93A3-1E1BEFD2CE0E}">
      <dsp:nvSpPr>
        <dsp:cNvPr id="0" name=""/>
        <dsp:cNvSpPr/>
      </dsp:nvSpPr>
      <dsp:spPr>
        <a:xfrm rot="21384891">
          <a:off x="7720676" y="3123430"/>
          <a:ext cx="554285" cy="61329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720839" y="3251287"/>
        <a:ext cx="388000" cy="367974"/>
      </dsp:txXfrm>
    </dsp:sp>
    <dsp:sp modelId="{6AF5DE98-D747-4F1D-BB48-C6CFE47A455C}">
      <dsp:nvSpPr>
        <dsp:cNvPr id="0" name=""/>
        <dsp:cNvSpPr/>
      </dsp:nvSpPr>
      <dsp:spPr>
        <a:xfrm>
          <a:off x="8532537" y="2132690"/>
          <a:ext cx="2531430" cy="2369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M</a:t>
          </a:r>
          <a:endParaRPr lang="bn-IN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  </a:t>
          </a:r>
          <a:r>
            <a:rPr lang="bn-IN" sz="3200" b="1" kern="1200" dirty="0" smtClean="0"/>
            <a:t>দ্রবের ভর</a:t>
          </a:r>
          <a:r>
            <a:rPr lang="en-US" sz="3200" b="1" kern="1200" dirty="0" smtClean="0"/>
            <a:t> </a:t>
          </a:r>
          <a:endParaRPr lang="en-US" sz="3200" kern="1200" dirty="0"/>
        </a:p>
      </dsp:txBody>
      <dsp:txXfrm>
        <a:off x="8903256" y="2479645"/>
        <a:ext cx="1789992" cy="1675250"/>
      </dsp:txXfrm>
    </dsp:sp>
    <dsp:sp modelId="{CF4C59EE-86AA-41B2-A20D-037A7BB83F4D}">
      <dsp:nvSpPr>
        <dsp:cNvPr id="0" name=""/>
        <dsp:cNvSpPr/>
      </dsp:nvSpPr>
      <dsp:spPr>
        <a:xfrm rot="5293871">
          <a:off x="5951098" y="4200090"/>
          <a:ext cx="331952" cy="61329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999354" y="4272979"/>
        <a:ext cx="232366" cy="367974"/>
      </dsp:txXfrm>
    </dsp:sp>
    <dsp:sp modelId="{5F0C573A-FC65-4B45-8A29-523596DC3146}">
      <dsp:nvSpPr>
        <dsp:cNvPr id="0" name=""/>
        <dsp:cNvSpPr/>
      </dsp:nvSpPr>
      <dsp:spPr>
        <a:xfrm>
          <a:off x="4391708" y="4932089"/>
          <a:ext cx="3464173" cy="1612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/>
            <a:t>(</a:t>
          </a:r>
          <a:r>
            <a:rPr lang="en-US" sz="2800" b="1" kern="1200" dirty="0" smtClean="0"/>
            <a:t>M – m</a:t>
          </a:r>
          <a:r>
            <a:rPr lang="bn-IN" sz="2800" b="1" kern="1200" dirty="0" smtClean="0"/>
            <a:t>)</a:t>
          </a:r>
          <a:r>
            <a:rPr lang="en-US" sz="2800" b="1" kern="1200" dirty="0" smtClean="0"/>
            <a:t> </a:t>
          </a:r>
          <a:endParaRPr lang="bn-IN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/>
            <a:t>দ্রাবকের ভর</a:t>
          </a:r>
          <a:endParaRPr lang="en-US" sz="2800" kern="1200" dirty="0"/>
        </a:p>
      </dsp:txBody>
      <dsp:txXfrm>
        <a:off x="4899024" y="5168287"/>
        <a:ext cx="2449541" cy="1140468"/>
      </dsp:txXfrm>
    </dsp:sp>
    <dsp:sp modelId="{484192A2-F58C-44B6-8307-6CCF247679F9}">
      <dsp:nvSpPr>
        <dsp:cNvPr id="0" name=""/>
        <dsp:cNvSpPr/>
      </dsp:nvSpPr>
      <dsp:spPr>
        <a:xfrm rot="10990276">
          <a:off x="3924960" y="3140586"/>
          <a:ext cx="490736" cy="61329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4072068" y="3267316"/>
        <a:ext cx="343515" cy="367974"/>
      </dsp:txXfrm>
    </dsp:sp>
    <dsp:sp modelId="{75A75B99-675A-4A23-92D9-570F3F5BA899}">
      <dsp:nvSpPr>
        <dsp:cNvPr id="0" name=""/>
        <dsp:cNvSpPr/>
      </dsp:nvSpPr>
      <dsp:spPr>
        <a:xfrm>
          <a:off x="1346970" y="2248586"/>
          <a:ext cx="2349264" cy="2214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 </a:t>
          </a:r>
          <a:r>
            <a:rPr lang="bn-IN" sz="2800" b="1" kern="1200" dirty="0" smtClean="0"/>
            <a:t>দ্রবণের ভর</a:t>
          </a:r>
          <a:endParaRPr lang="en-US" sz="2800" kern="1200" dirty="0"/>
        </a:p>
      </dsp:txBody>
      <dsp:txXfrm>
        <a:off x="1691012" y="2572906"/>
        <a:ext cx="1661180" cy="1565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9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0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48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3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5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85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5C6B4A9-1611-4792-9094-5F34BCA07E0B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64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1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61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5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1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6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3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6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9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5288340"/>
            <a:ext cx="59436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6"/>
          <p:cNvSpPr txBox="1">
            <a:spLocks/>
          </p:cNvSpPr>
          <p:nvPr/>
        </p:nvSpPr>
        <p:spPr bwMode="gray">
          <a:xfrm>
            <a:off x="199079" y="4644588"/>
            <a:ext cx="3398420" cy="144890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অসম্পৃক্ত দ্রবণ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দ্রব আরো দ্রবীভূত হতে পারে</a:t>
            </a:r>
            <a:endParaRPr lang="bn-IN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t="35324" r="10916"/>
          <a:stretch/>
        </p:blipFill>
        <p:spPr>
          <a:xfrm>
            <a:off x="369594" y="963235"/>
            <a:ext cx="11024316" cy="3606023"/>
          </a:xfrm>
          <a:prstGeom prst="rect">
            <a:avLst/>
          </a:prstGeom>
        </p:spPr>
      </p:pic>
      <p:sp>
        <p:nvSpPr>
          <p:cNvPr id="7" name="Title 6"/>
          <p:cNvSpPr txBox="1">
            <a:spLocks/>
          </p:cNvSpPr>
          <p:nvPr/>
        </p:nvSpPr>
        <p:spPr bwMode="gray">
          <a:xfrm>
            <a:off x="4187236" y="4822545"/>
            <a:ext cx="2995683" cy="1419895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সম্পৃক্ত দ্রবণ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দ্রব আর দ্রবীভূত হতে পারে না।</a:t>
            </a:r>
            <a:endParaRPr lang="bn-IN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 bwMode="gray">
          <a:xfrm>
            <a:off x="7927203" y="4644588"/>
            <a:ext cx="4093879" cy="1835917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অতিসম্পৃক্ত/ </a:t>
            </a:r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অতিপৃক্ত </a:t>
            </a:r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দ্রবণ</a:t>
            </a:r>
          </a:p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তিরিক্ত দ্রব যোগ করায় নিচে তলানী পড়ে</a:t>
            </a:r>
            <a:endParaRPr lang="bn-IN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 bwMode="gray">
          <a:xfrm>
            <a:off x="3276728" y="116419"/>
            <a:ext cx="5416110" cy="80944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 প্রকার দ্রবণ</a:t>
            </a:r>
            <a:endParaRPr lang="bn-IN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5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3011">
        <p14:prism isInverted="1"/>
      </p:transition>
    </mc:Choice>
    <mc:Fallback xmlns="">
      <p:transition spd="slow" advTm="53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68348035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125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1396880419"/>
                  </p:ext>
                </p:extLst>
              </p:nvPr>
            </p:nvGraphicFramePr>
            <p:xfrm>
              <a:off x="0" y="0"/>
              <a:ext cx="12191999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1396880419"/>
                  </p:ext>
                </p:extLst>
              </p:nvPr>
            </p:nvGraphicFramePr>
            <p:xfrm>
              <a:off x="0" y="0"/>
              <a:ext cx="12191999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8643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6127" y="218259"/>
            <a:ext cx="3882269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/>
              <a:t>বাড়ির কাজ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7" y="1267514"/>
            <a:ext cx="5883322" cy="5223437"/>
          </a:xfrm>
          <a:prstGeom prst="rect">
            <a:avLst/>
          </a:prstGeom>
        </p:spPr>
      </p:pic>
      <p:sp>
        <p:nvSpPr>
          <p:cNvPr id="7" name="Title 6"/>
          <p:cNvSpPr txBox="1">
            <a:spLocks/>
          </p:cNvSpPr>
          <p:nvPr/>
        </p:nvSpPr>
        <p:spPr bwMode="gray">
          <a:xfrm>
            <a:off x="6619116" y="1751527"/>
            <a:ext cx="5293217" cy="258865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ea typeface="Cambria" panose="02040503050406030204" pitchFamily="18" charset="0"/>
                <a:cs typeface="NikoshBAN" pitchFamily="2" charset="0"/>
              </a:rPr>
              <a:t>◆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ea typeface="Cambria" panose="02040503050406030204" pitchFamily="18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25</a:t>
            </a:r>
            <a:r>
              <a:rPr lang="en-US" sz="2800" b="1" baseline="30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165g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ভরের একটি লবণের সম্পৃক্ত দ্রবণে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22g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দ্রব দ্রবীভূত আছে। লবণটির দ্রাব্যতা নির্ণয় কর।</a:t>
            </a:r>
            <a:endParaRPr lang="bn-IN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00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3011">
        <p14:prism/>
      </p:transition>
    </mc:Choice>
    <mc:Fallback xmlns="">
      <p:transition spd="slow" advTm="53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8"/>
            <a:ext cx="12192000" cy="6853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204655">
            <a:off x="8823685" y="4881446"/>
            <a:ext cx="3477295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Stay Safe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7425" y="5343112"/>
            <a:ext cx="423715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NikoshBAN"/>
              </a:rPr>
              <a:t>ধন্যবাদ</a:t>
            </a:r>
            <a:endParaRPr lang="en-US" sz="2800" b="1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82192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41378"/>
            <a:ext cx="12192000" cy="689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78"/>
            <a:ext cx="12192000" cy="68092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3"/>
          <a:stretch/>
        </p:blipFill>
        <p:spPr>
          <a:xfrm>
            <a:off x="7821468" y="1068946"/>
            <a:ext cx="4370533" cy="46106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1210828">
            <a:off x="3191692" y="1044040"/>
            <a:ext cx="342273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53" y="1612414"/>
            <a:ext cx="3002531" cy="35133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81" y="2015803"/>
            <a:ext cx="5916356" cy="31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1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4"/>
            <a:ext cx="12192000" cy="68728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538414">
            <a:off x="7609256" y="382885"/>
            <a:ext cx="2921283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</a:p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1417" y="2436412"/>
            <a:ext cx="5816960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8427" y="3358926"/>
            <a:ext cx="4465749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রসায়ন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9349" y="4766858"/>
            <a:ext cx="4554827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সময়ঃ ৪৫ মিঃ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7762" y="4029010"/>
            <a:ext cx="535913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আধ্যায়ঃ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 (গুণগত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রসায়ন)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" y="-9658"/>
            <a:ext cx="12191999" cy="18415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3" y="1790162"/>
            <a:ext cx="12191999" cy="51108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6"/>
          <p:cNvSpPr txBox="1">
            <a:spLocks/>
          </p:cNvSpPr>
          <p:nvPr/>
        </p:nvSpPr>
        <p:spPr bwMode="gray">
          <a:xfrm>
            <a:off x="3374965" y="1536215"/>
            <a:ext cx="1222759" cy="5033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দ্রব </a:t>
            </a:r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NikoshBAN" pitchFamily="2" charset="0"/>
              </a:rPr>
              <a:t>→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t="7082" r="11739" b="12741"/>
          <a:stretch/>
        </p:blipFill>
        <p:spPr>
          <a:xfrm>
            <a:off x="3295907" y="2337447"/>
            <a:ext cx="4333138" cy="31806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69" y="211390"/>
            <a:ext cx="2828925" cy="2047876"/>
          </a:xfrm>
          <a:prstGeom prst="rect">
            <a:avLst/>
          </a:prstGeom>
        </p:spPr>
      </p:pic>
      <p:sp>
        <p:nvSpPr>
          <p:cNvPr id="15" name="Title 6"/>
          <p:cNvSpPr txBox="1">
            <a:spLocks/>
          </p:cNvSpPr>
          <p:nvPr/>
        </p:nvSpPr>
        <p:spPr bwMode="gray">
          <a:xfrm>
            <a:off x="2259129" y="3676092"/>
            <a:ext cx="1727215" cy="5033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দ্রাবক </a:t>
            </a:r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NikoshBAN" pitchFamily="2" charset="0"/>
              </a:rPr>
              <a:t>→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 bwMode="gray">
          <a:xfrm>
            <a:off x="4795369" y="5518070"/>
            <a:ext cx="1222759" cy="5055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দ্রবণ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968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3011">
        <p15:prstTrans prst="curtains"/>
      </p:transition>
    </mc:Choice>
    <mc:Fallback xmlns="">
      <p:transition spd="slow" advTm="53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1060820">
            <a:off x="3191813" y="383063"/>
            <a:ext cx="4290812" cy="1602389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60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7431" y="2632698"/>
            <a:ext cx="1103719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শিক্ষার্থীরা.........</a:t>
            </a:r>
          </a:p>
          <a:p>
            <a:pPr>
              <a:buFont typeface="Wingdings" pitchFamily="2" charset="2"/>
              <a:buChar char="v"/>
            </a:pPr>
            <a:r>
              <a:rPr lang="bn-IN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চার্লসের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পরমশূন্য তাপমাত্রার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চার্লসের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87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98524" y="0"/>
            <a:ext cx="6293473" cy="6858000"/>
          </a:xfrm>
          <a:prstGeom prst="rect">
            <a:avLst/>
          </a:prstGeom>
          <a:solidFill>
            <a:srgbClr val="EB4B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85156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6" r="12001"/>
          <a:stretch/>
        </p:blipFill>
        <p:spPr>
          <a:xfrm>
            <a:off x="669158" y="-1"/>
            <a:ext cx="3606628" cy="4198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316" y="1009302"/>
            <a:ext cx="2828925" cy="2047876"/>
          </a:xfrm>
          <a:prstGeom prst="rect">
            <a:avLst/>
          </a:prstGeom>
        </p:spPr>
      </p:pic>
      <p:sp>
        <p:nvSpPr>
          <p:cNvPr id="10" name="Title 6"/>
          <p:cNvSpPr txBox="1">
            <a:spLocks/>
          </p:cNvSpPr>
          <p:nvPr/>
        </p:nvSpPr>
        <p:spPr bwMode="gray">
          <a:xfrm>
            <a:off x="3815895" y="107781"/>
            <a:ext cx="5229365" cy="79374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দ্রব ও দ্রাবক</a:t>
            </a:r>
            <a:endParaRPr lang="en-US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 bwMode="gray">
          <a:xfrm>
            <a:off x="261800" y="4198513"/>
            <a:ext cx="6589760" cy="24191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NikoshBAN" pitchFamily="2" charset="0"/>
              </a:rPr>
              <a:t>◆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 পদার্থকে দ্রবীভূত করে </a:t>
            </a:r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NikoshBAN" pitchFamily="2" charset="0"/>
              </a:rPr>
              <a:t>◆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 সত্ত্বা বজায় থাকে </a:t>
            </a:r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NikoshBAN" pitchFamily="2" charset="0"/>
              </a:rPr>
              <a:t>◆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পরিমাণে বেশি </a:t>
            </a:r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NikoshBAN" pitchFamily="2" charset="0"/>
              </a:rPr>
              <a:t>◆ </a:t>
            </a:r>
            <a:r>
              <a:rPr lang="bn-IN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সাধারণত তরল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 bwMode="gray">
          <a:xfrm>
            <a:off x="6862257" y="4198512"/>
            <a:ext cx="5329743" cy="2419181"/>
          </a:xfrm>
          <a:prstGeom prst="rect">
            <a:avLst/>
          </a:prstGeom>
          <a:solidFill>
            <a:srgbClr val="EB4BB2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NikoshBAN" pitchFamily="2" charset="0"/>
              </a:rPr>
              <a:t>◆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 পদার্থে দ্রবীভূত হয় </a:t>
            </a:r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NikoshBAN" pitchFamily="2" charset="0"/>
              </a:rPr>
              <a:t>◆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 সত্ত্বা বিলীন হয় </a:t>
            </a:r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NikoshBAN" pitchFamily="2" charset="0"/>
              </a:rPr>
              <a:t>◆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পরিমাণে কম </a:t>
            </a:r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NikoshBAN" pitchFamily="2" charset="0"/>
              </a:rPr>
              <a:t>◆ </a:t>
            </a:r>
            <a:r>
              <a:rPr lang="bn-IN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সাধারণত কঠিন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6"/>
          <p:cNvSpPr txBox="1">
            <a:spLocks/>
          </p:cNvSpPr>
          <p:nvPr/>
        </p:nvSpPr>
        <p:spPr bwMode="gray">
          <a:xfrm>
            <a:off x="1316870" y="2257746"/>
            <a:ext cx="1972612" cy="137394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</a:p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দ্রাবক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6"/>
          <p:cNvSpPr txBox="1">
            <a:spLocks/>
          </p:cNvSpPr>
          <p:nvPr/>
        </p:nvSpPr>
        <p:spPr bwMode="gray">
          <a:xfrm>
            <a:off x="9860956" y="1791013"/>
            <a:ext cx="1972612" cy="137394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দ্রব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777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3011">
        <p15:prstTrans prst="crush"/>
      </p:transition>
    </mc:Choice>
    <mc:Fallback xmlns="">
      <p:transition spd="slow" advTm="53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0527" y="501595"/>
            <a:ext cx="3201473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/>
              <a:t>একক কাজ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" y="2343955"/>
            <a:ext cx="5215943" cy="4121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5367" y="1686534"/>
            <a:ext cx="2596167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২ মিনিট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 bwMode="gray">
          <a:xfrm>
            <a:off x="6428699" y="3210730"/>
            <a:ext cx="4595613" cy="119384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)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দ্রাবকের সংজ্ঞা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লেখ।</a:t>
            </a:r>
          </a:p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 )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দ্রবের 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 লেখ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203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3011">
        <p15:prstTrans prst="fracture"/>
      </p:transition>
    </mc:Choice>
    <mc:Fallback xmlns="">
      <p:transition spd="slow" advTm="53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28424"/>
            <a:ext cx="12192000" cy="68036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6"/>
          <p:cNvSpPr txBox="1">
            <a:spLocks/>
          </p:cNvSpPr>
          <p:nvPr/>
        </p:nvSpPr>
        <p:spPr bwMode="gray">
          <a:xfrm rot="20651739">
            <a:off x="4816308" y="409472"/>
            <a:ext cx="2087452" cy="81136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দ্রবণ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74" y="1739995"/>
            <a:ext cx="2778723" cy="2084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6"/>
          <a:stretch/>
        </p:blipFill>
        <p:spPr>
          <a:xfrm>
            <a:off x="8963695" y="242896"/>
            <a:ext cx="2974907" cy="34928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8004" r="18405" b="12538"/>
          <a:stretch/>
        </p:blipFill>
        <p:spPr>
          <a:xfrm>
            <a:off x="832773" y="361731"/>
            <a:ext cx="2995365" cy="3570297"/>
          </a:xfrm>
          <a:prstGeom prst="rect">
            <a:avLst/>
          </a:prstGeom>
        </p:spPr>
      </p:pic>
      <p:sp>
        <p:nvSpPr>
          <p:cNvPr id="14" name="Title 6"/>
          <p:cNvSpPr txBox="1">
            <a:spLocks/>
          </p:cNvSpPr>
          <p:nvPr/>
        </p:nvSpPr>
        <p:spPr bwMode="gray">
          <a:xfrm>
            <a:off x="689753" y="3735758"/>
            <a:ext cx="3424649" cy="5586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দ্রাবক</a:t>
            </a:r>
            <a:endParaRPr lang="en-US" sz="1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6"/>
          <p:cNvSpPr txBox="1">
            <a:spLocks/>
          </p:cNvSpPr>
          <p:nvPr/>
        </p:nvSpPr>
        <p:spPr bwMode="gray">
          <a:xfrm>
            <a:off x="4263864" y="3711819"/>
            <a:ext cx="3891005" cy="7248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K</a:t>
            </a:r>
            <a:r>
              <a:rPr lang="en-US" sz="2800" b="1" baseline="-25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Cr</a:t>
            </a:r>
            <a:r>
              <a:rPr lang="en-US" sz="2800" b="1" baseline="-25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800" b="1" baseline="-25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কঠিন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দ্রব</a:t>
            </a:r>
            <a:endParaRPr lang="en-US" sz="1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 bwMode="gray">
          <a:xfrm>
            <a:off x="8590595" y="3653781"/>
            <a:ext cx="3243238" cy="12590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সমসত্ত্ব মিশ্রণ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দ্রবণ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3412504" y="2117740"/>
            <a:ext cx="1403796" cy="1255647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qual 18"/>
          <p:cNvSpPr/>
          <p:nvPr/>
        </p:nvSpPr>
        <p:spPr>
          <a:xfrm>
            <a:off x="7523997" y="2115723"/>
            <a:ext cx="1458824" cy="1160055"/>
          </a:xfrm>
          <a:prstGeom prst="mathEqua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49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9158" y="192502"/>
            <a:ext cx="441208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/>
              <a:t>জোড়ায় কাজ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1" y="2248084"/>
            <a:ext cx="4487578" cy="4211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4224" y="1260315"/>
            <a:ext cx="259616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৩ মিনিট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 bwMode="gray">
          <a:xfrm>
            <a:off x="5460641" y="4675247"/>
            <a:ext cx="6435351" cy="1192126"/>
          </a:xfrm>
          <a:prstGeom prst="rect">
            <a:avLst/>
          </a:prstGeom>
          <a:solidFill>
            <a:srgbClr val="EB4BB2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ea typeface="Cambria" panose="02040503050406030204" pitchFamily="18" charset="0"/>
                <a:cs typeface="NikoshBAN" pitchFamily="2" charset="0"/>
              </a:rPr>
              <a:t>◆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ea typeface="Cambria" panose="02040503050406030204" pitchFamily="18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চিত্রদ্বয়ের কোনটি দ্রবণ ?</a:t>
            </a:r>
            <a:endParaRPr lang="bn-IN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8"/>
          <a:stretch/>
        </p:blipFill>
        <p:spPr>
          <a:xfrm>
            <a:off x="5220081" y="608000"/>
            <a:ext cx="3331491" cy="313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734" y="608000"/>
            <a:ext cx="3189255" cy="3076620"/>
          </a:xfrm>
          <a:prstGeom prst="rect">
            <a:avLst/>
          </a:prstGeom>
        </p:spPr>
      </p:pic>
      <p:sp>
        <p:nvSpPr>
          <p:cNvPr id="10" name="Title 6"/>
          <p:cNvSpPr txBox="1">
            <a:spLocks/>
          </p:cNvSpPr>
          <p:nvPr/>
        </p:nvSpPr>
        <p:spPr bwMode="gray">
          <a:xfrm>
            <a:off x="5486400" y="3786496"/>
            <a:ext cx="2669500" cy="54489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বালু + লবণ</a:t>
            </a:r>
            <a:endParaRPr lang="bn-IN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 bwMode="gray">
          <a:xfrm>
            <a:off x="8946729" y="3808601"/>
            <a:ext cx="2949264" cy="54489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চিনির শরবত</a:t>
            </a:r>
            <a:endParaRPr lang="bn-IN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640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3011">
        <p15:prstTrans prst="pageCurlDouble"/>
      </p:transition>
    </mc:Choice>
    <mc:Fallback xmlns="">
      <p:transition spd="slow" advTm="53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1035</TotalTime>
  <Words>254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Cambria</vt:lpstr>
      <vt:lpstr>Cambria Math</vt:lpstr>
      <vt:lpstr>Century Gothic</vt:lpstr>
      <vt:lpstr>NikoshBAN</vt:lpstr>
      <vt:lpstr>SutonnyMJ</vt:lpstr>
      <vt:lpstr>SutonnyOMJ</vt:lpstr>
      <vt:lpstr>Vrinda</vt:lpstr>
      <vt:lpstr>Wingdings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104</cp:revision>
  <dcterms:created xsi:type="dcterms:W3CDTF">2019-06-27T13:42:00Z</dcterms:created>
  <dcterms:modified xsi:type="dcterms:W3CDTF">2021-05-03T08:26:58Z</dcterms:modified>
</cp:coreProperties>
</file>