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72" r:id="rId13"/>
    <p:sldId id="273" r:id="rId14"/>
    <p:sldId id="274" r:id="rId15"/>
    <p:sldId id="266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8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5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21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36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1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90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5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81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18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41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6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7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76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92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9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9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3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72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9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26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298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2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940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01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63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49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569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47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00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1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15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8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30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592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295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6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224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6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5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5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5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7070-4566-4732-AA75-2741496DA43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57689-07D2-46CF-95C6-6F945FD8B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2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B12B-E6BF-4D96-9EA1-0EDA2182053D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F03A-8911-4521-A780-2054DADD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6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3F2B-65DB-444E-8ED6-A928169EE07B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401C-498C-4902-9719-A806F3B2C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8614" y="574808"/>
            <a:ext cx="7039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আজকের</a:t>
            </a:r>
            <a:r>
              <a:rPr kumimoji="0" lang="en-US" sz="7200" b="0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7200" b="0" i="0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পাঠে</a:t>
            </a:r>
            <a:r>
              <a:rPr kumimoji="0" lang="en-US" sz="7200" b="0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7200" b="0" i="0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স্বাগতম</a:t>
            </a:r>
            <a:endParaRPr kumimoji="0" lang="en-US" sz="7200" b="0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99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7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9752" y="1855711"/>
            <a:ext cx="635462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উত্তরঃ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১. 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আল্লাহর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২.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আরবি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৩. ২৯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টি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1623152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4097" y="507445"/>
            <a:ext cx="7740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 উত্তর বলি...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098" y="1911391"/>
            <a:ext cx="5276255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ক) কুরআন মজিদ কার কালাম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4097" y="3343222"/>
            <a:ext cx="4886291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খ) আমরা প্রতিদিন কী করব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4100" y="4748160"/>
            <a:ext cx="7965665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গ) আমরা প্রত্যেক নামাযের কী তিলাওয়াত করব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4097" y="2648784"/>
            <a:ext cx="812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..............................আল্লাহর......।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4097" y="4072322"/>
            <a:ext cx="812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..............................কুরআন তিলাওয়াত......।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4097" y="5516751"/>
            <a:ext cx="812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..............................কুরআন .....................।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9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6457" y="2284376"/>
            <a:ext cx="756829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ক) কুরআন মজিদ..................কালাম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457" y="1351069"/>
            <a:ext cx="5613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 পূরণ করি......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6457" y="5403978"/>
            <a:ext cx="91404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ঘ) রাসুল (স) বলেছেন “তোমাদের মধ্যে সেই............ । 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457" y="4375090"/>
            <a:ext cx="444723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গ) আরবি অক্ষর.........টি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457" y="3339473"/>
            <a:ext cx="502565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খ) কুরআনের ভাষা.............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52331" y="2360759"/>
            <a:ext cx="251011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1">
                    <a:lumMod val="50000"/>
                  </a:schemeClr>
                </a:solidFill>
              </a:rPr>
              <a:t>আল্লাহর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9444" y="3319993"/>
            <a:ext cx="195938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1">
                    <a:lumMod val="50000"/>
                  </a:schemeClr>
                </a:solidFill>
              </a:rPr>
              <a:t>আরবি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9855" y="4375090"/>
            <a:ext cx="125917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1">
                    <a:lumMod val="50000"/>
                  </a:schemeClr>
                </a:solidFill>
              </a:rPr>
              <a:t>২৯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18860" y="5464992"/>
            <a:ext cx="158904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1">
                    <a:lumMod val="50000"/>
                  </a:schemeClr>
                </a:solidFill>
              </a:rPr>
              <a:t>উত্তম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6801" y="121166"/>
            <a:ext cx="2510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মূল্যায়ন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0617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F4D8EBD-179A-4869-A6C9-3650313962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25400"/>
            <a:ext cx="5132431" cy="26484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400" y="3551903"/>
            <a:ext cx="121666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কুরআন মজিদ সম্পর্কিত মহানবি (স) এর একটি বাণী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খাতায় বাংলায় বড় বড় অক্ষরে সুন্দর করে লিখে আনবে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ular Callout 4"/>
          <p:cNvSpPr/>
          <p:nvPr/>
        </p:nvSpPr>
        <p:spPr>
          <a:xfrm>
            <a:off x="5157831" y="0"/>
            <a:ext cx="4297656" cy="1694329"/>
          </a:xfrm>
          <a:prstGeom prst="wedgeRoundRectCallout">
            <a:avLst>
              <a:gd name="adj1" fmla="val -20129"/>
              <a:gd name="adj2" fmla="val 107738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9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4000" b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9349" y="1118863"/>
            <a:ext cx="4499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সবাইকে</a:t>
            </a:r>
            <a:r>
              <a:rPr kumimoji="0" lang="en-US" sz="60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r>
              <a:rPr kumimoji="0" lang="bn-BD" sz="60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ধন্যবাদ </a:t>
            </a:r>
            <a:endParaRPr kumimoji="0" lang="en-US" sz="6000" b="1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42157" y="4966936"/>
            <a:ext cx="5753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বাড়িতে থেকো,নিরাপদে থেকো। </a:t>
            </a:r>
            <a:endParaRPr kumimoji="0" lang="en-US" sz="4400" b="0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8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8261" y="-60960"/>
            <a:ext cx="53207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</a:t>
            </a:r>
            <a:r>
              <a:rPr kumimoji="0" lang="en-US" sz="72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72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72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2807" y="1217710"/>
            <a:ext cx="11947068" cy="5389989"/>
            <a:chOff x="54046" y="1204458"/>
            <a:chExt cx="11947068" cy="5389989"/>
          </a:xfrm>
        </p:grpSpPr>
        <p:grpSp>
          <p:nvGrpSpPr>
            <p:cNvPr id="2" name="Group 1"/>
            <p:cNvGrpSpPr/>
            <p:nvPr/>
          </p:nvGrpSpPr>
          <p:grpSpPr>
            <a:xfrm>
              <a:off x="4516142" y="1204458"/>
              <a:ext cx="7484972" cy="5389989"/>
              <a:chOff x="-69597" y="622523"/>
              <a:chExt cx="6055008" cy="5328209"/>
            </a:xfrm>
          </p:grpSpPr>
          <p:sp>
            <p:nvSpPr>
              <p:cNvPr id="8" name="Oval 7">
                <a:extLst/>
              </p:cNvPr>
              <p:cNvSpPr/>
              <p:nvPr/>
            </p:nvSpPr>
            <p:spPr>
              <a:xfrm>
                <a:off x="2834048" y="5490999"/>
                <a:ext cx="621850" cy="459733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64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>
                <a:softEdge rad="114300"/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9" name="Right Triangle 8">
                <a:extLst/>
              </p:cNvPr>
              <p:cNvSpPr/>
              <p:nvPr/>
            </p:nvSpPr>
            <p:spPr>
              <a:xfrm flipH="1">
                <a:off x="-69597" y="2925798"/>
                <a:ext cx="862825" cy="580731"/>
              </a:xfrm>
              <a:prstGeom prst="rtTriangle">
                <a:avLst/>
              </a:prstGeom>
              <a:solidFill>
                <a:srgbClr val="FF33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10" name="Right Triangle 9">
                <a:extLst/>
              </p:cNvPr>
              <p:cNvSpPr/>
              <p:nvPr/>
            </p:nvSpPr>
            <p:spPr>
              <a:xfrm>
                <a:off x="5093604" y="2931077"/>
                <a:ext cx="876710" cy="580735"/>
              </a:xfrm>
              <a:prstGeom prst="rtTriangle">
                <a:avLst/>
              </a:prstGeom>
              <a:solidFill>
                <a:srgbClr val="FF33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sp>
            <p:nvSpPr>
              <p:cNvPr id="11" name="Isosceles Triangle 10">
                <a:extLst/>
              </p:cNvPr>
              <p:cNvSpPr/>
              <p:nvPr/>
            </p:nvSpPr>
            <p:spPr>
              <a:xfrm flipV="1">
                <a:off x="44932" y="3506530"/>
                <a:ext cx="5940479" cy="2444202"/>
              </a:xfrm>
              <a:prstGeom prst="triangle">
                <a:avLst>
                  <a:gd name="adj" fmla="val 48842"/>
                </a:avLst>
              </a:prstGeom>
              <a:gradFill>
                <a:gsLst>
                  <a:gs pos="0">
                    <a:srgbClr val="FF9999"/>
                  </a:gs>
                  <a:gs pos="100000">
                    <a:srgbClr val="FF5050"/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venir Next LT Pro"/>
                  <a:ea typeface="+mn-ea"/>
                  <a:cs typeface="+mn-cs"/>
                </a:endParaRPr>
              </a:p>
            </p:txBody>
          </p:sp>
          <p:grpSp>
            <p:nvGrpSpPr>
              <p:cNvPr id="13" name="Group 12">
                <a:extLst/>
              </p:cNvPr>
              <p:cNvGrpSpPr/>
              <p:nvPr/>
            </p:nvGrpSpPr>
            <p:grpSpPr>
              <a:xfrm>
                <a:off x="669575" y="622523"/>
                <a:ext cx="4852311" cy="3498862"/>
                <a:chOff x="340509" y="703247"/>
                <a:chExt cx="5089947" cy="3703589"/>
              </a:xfrm>
            </p:grpSpPr>
            <p:sp>
              <p:nvSpPr>
                <p:cNvPr id="14" name="Rectangle 13">
                  <a:extLst/>
                </p:cNvPr>
                <p:cNvSpPr/>
                <p:nvPr/>
              </p:nvSpPr>
              <p:spPr>
                <a:xfrm>
                  <a:off x="340509" y="703247"/>
                  <a:ext cx="4865718" cy="3052757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127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venir Next LT Pro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venir Next LT Pro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TextBox 15">
                  <a:extLst/>
                </p:cNvPr>
                <p:cNvSpPr txBox="1"/>
                <p:nvPr/>
              </p:nvSpPr>
              <p:spPr>
                <a:xfrm>
                  <a:off x="340509" y="703247"/>
                  <a:ext cx="5089947" cy="37035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মো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. 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হাবিবুর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রহমান</a:t>
                  </a: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(এম.এ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স,সি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- 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গণিত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)</a:t>
                  </a:r>
                  <a:endParaRPr kumimoji="0" lang="bn-BD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স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হকারি</a:t>
                  </a: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শিক্ষক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শীষপুর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সরকারি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প্রাথমিক</a:t>
                  </a: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বিদ্যালয়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সদর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দক্ষিণ</a:t>
                  </a: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,</a:t>
                  </a:r>
                  <a:r>
                    <a:rPr kumimoji="0" lang="en-US" sz="32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কুমিল্লা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</a:t>
                  </a: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৷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n-BD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ইমেইলঃ</a:t>
                  </a:r>
                  <a:r>
                    <a:rPr kumimoji="0" lang="en-US" sz="3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NikoshBAN" panose="02000000000000000000" pitchFamily="2" charset="0"/>
                      <a:ea typeface="+mn-ea"/>
                      <a:cs typeface="NikoshBAN" panose="02000000000000000000" pitchFamily="2" charset="0"/>
                    </a:rPr>
                    <a:t> habibbd206@gmail.com</a:t>
                  </a:r>
                  <a:endParaRPr kumimoji="0" lang="bn-BD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NikoshBAN" panose="02000000000000000000" pitchFamily="2" charset="0"/>
                    <a:ea typeface="+mn-ea"/>
                    <a:cs typeface="NikoshBAN" panose="02000000000000000000" pitchFamily="2" charset="0"/>
                  </a:endParaRPr>
                </a:p>
              </p:txBody>
            </p:sp>
          </p:grp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6" y="1477133"/>
              <a:ext cx="4603673" cy="4483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306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01624" y="167239"/>
            <a:ext cx="43156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</a:t>
            </a:r>
            <a:r>
              <a:rPr kumimoji="0" lang="en-US" sz="80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80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8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466887"/>
            <a:ext cx="11457215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শ্রেনিঃ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তৃতীয়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বিষয়ঃ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ইসলাম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ও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নৈতিক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অধ্যায়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: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দ্বিতীয়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পাঠের শিরোনামঃ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কুরআন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মজিদ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     </a:t>
            </a: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পাঠ্যাংশঃ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কুরআন মজিদ.........লিখে আনবে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86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r="-373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1329" y="0"/>
            <a:ext cx="46902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শিখনফল</a:t>
            </a:r>
            <a:r>
              <a:rPr kumimoji="0" lang="en-US" sz="6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456174"/>
            <a:ext cx="57823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এই</a:t>
            </a:r>
            <a:r>
              <a:rPr kumimoji="0" lang="en-US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</a:t>
            </a:r>
            <a:r>
              <a:rPr kumimoji="0" lang="en-US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শেষে</a:t>
            </a:r>
            <a:r>
              <a:rPr kumimoji="0" lang="en-US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r>
              <a:rPr kumimoji="0" lang="en-US" sz="4800" b="0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শিক্ষার্থীরা</a:t>
            </a:r>
            <a:r>
              <a:rPr kumimoji="0" lang="en-US" sz="4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435" y="2690336"/>
            <a:ext cx="120485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কুরআন মজিদের পরিচয়, গুরুত্ব ও তিলাওয়াতের ফজিলত বলতে পারবে ।</a:t>
            </a:r>
          </a:p>
          <a:p>
            <a:r>
              <a:rPr lang="en-US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5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আগ্রহের সাথে কুরআন মজিদ প্রতিদিন তিলাওয়াত করবে ।</a:t>
            </a:r>
          </a:p>
        </p:txBody>
      </p:sp>
    </p:spTree>
    <p:extLst>
      <p:ext uri="{BB962C8B-B14F-4D97-AF65-F5344CB8AC3E}">
        <p14:creationId xmlns:p14="http://schemas.microsoft.com/office/powerpoint/2010/main" val="3824578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r="-373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1218" y="115918"/>
            <a:ext cx="7226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বলতো</a:t>
            </a: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এটা</a:t>
            </a: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কিসের</a:t>
            </a: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ছবি</a:t>
            </a: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?</a:t>
            </a:r>
          </a:p>
        </p:txBody>
      </p:sp>
      <p:sp>
        <p:nvSpPr>
          <p:cNvPr id="4" name="Rectangle 3"/>
          <p:cNvSpPr/>
          <p:nvPr/>
        </p:nvSpPr>
        <p:spPr>
          <a:xfrm>
            <a:off x="7772199" y="2436496"/>
            <a:ext cx="441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কুরআন</a:t>
            </a:r>
            <a:r>
              <a:rPr lang="en-US" sz="5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en-US" sz="54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শরীফ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14" y="1237128"/>
            <a:ext cx="6741062" cy="562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9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r="-7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3450" y="140334"/>
            <a:ext cx="3978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7557" y="1928345"/>
            <a:ext cx="8741549" cy="120032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72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মজিদ</a:t>
            </a:r>
            <a:r>
              <a:rPr lang="en-US" sz="72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72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kumimoji="0" lang="en-US" sz="7200" b="0" i="0" u="none" strike="noStrike" kern="1200" cap="none" spc="0" normalizeH="0" baseline="0" noProof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14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6623" y="1233636"/>
            <a:ext cx="4638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পাঠ্য বইয়ের </a:t>
            </a:r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৪১</a:t>
            </a:r>
            <a:r>
              <a:rPr kumimoji="0" lang="bn-IN" sz="48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পৃষ্ঠা। </a:t>
            </a:r>
            <a:endParaRPr kumimoji="0" lang="en-US" sz="48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6623" y="0"/>
            <a:ext cx="446678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পাঠ্যবই</a:t>
            </a:r>
            <a:r>
              <a:rPr kumimoji="0" lang="en-US" sz="66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66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সংযোগ</a:t>
            </a:r>
            <a:endParaRPr kumimoji="0" lang="en-US" sz="66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529" y="2280791"/>
            <a:ext cx="4303059" cy="45069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82" y="2280791"/>
            <a:ext cx="4069977" cy="450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7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3"/>
          <p:cNvSpPr/>
          <p:nvPr/>
        </p:nvSpPr>
        <p:spPr>
          <a:xfrm>
            <a:off x="126124" y="110358"/>
            <a:ext cx="11887199" cy="6605751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মধ্যে সে সবচেয়ে উত্তম ,</a:t>
            </a: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যে কুরআন মজিদ শেখে</a:t>
            </a: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অন্যকে তা শেখায় 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8397" y="66073"/>
            <a:ext cx="5720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মহানবি (স) বলেছেন-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44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38195" y="599090"/>
            <a:ext cx="45719" cy="570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5144" y="1334790"/>
            <a:ext cx="5360276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১) কুরআন মজিদ কার কালাম 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5144" y="2167663"/>
            <a:ext cx="5360276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২) কুরআন মজিদে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ভাষা</a:t>
            </a: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5144" y="3000536"/>
            <a:ext cx="5312978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৩) আরবি হরফ কয়টি 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4402" y="1334790"/>
            <a:ext cx="5123793" cy="223870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জানো কি ?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86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279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Avenir Next LT Pro</vt:lpstr>
      <vt:lpstr>Calibri</vt:lpstr>
      <vt:lpstr>Calibri Light</vt:lpstr>
      <vt:lpstr>NikoshBAN</vt:lpstr>
      <vt:lpstr>Vrinda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18</cp:revision>
  <dcterms:created xsi:type="dcterms:W3CDTF">2021-05-03T04:55:06Z</dcterms:created>
  <dcterms:modified xsi:type="dcterms:W3CDTF">2021-05-03T05:51:26Z</dcterms:modified>
</cp:coreProperties>
</file>